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18"/>
  </p:notesMasterIdLst>
  <p:sldIdLst>
    <p:sldId id="256" r:id="rId2"/>
    <p:sldId id="294" r:id="rId3"/>
    <p:sldId id="295" r:id="rId4"/>
    <p:sldId id="296" r:id="rId5"/>
    <p:sldId id="297" r:id="rId6"/>
    <p:sldId id="258" r:id="rId7"/>
    <p:sldId id="259" r:id="rId8"/>
    <p:sldId id="260" r:id="rId9"/>
    <p:sldId id="291" r:id="rId10"/>
    <p:sldId id="292" r:id="rId11"/>
    <p:sldId id="262" r:id="rId12"/>
    <p:sldId id="263" r:id="rId13"/>
    <p:sldId id="267" r:id="rId14"/>
    <p:sldId id="271" r:id="rId15"/>
    <p:sldId id="293" r:id="rId16"/>
    <p:sldId id="277" r:id="rId17"/>
  </p:sldIdLst>
  <p:sldSz cx="9144000" cy="5143500" type="screen16x9"/>
  <p:notesSz cx="6858000" cy="9144000"/>
  <p:embeddedFontLst>
    <p:embeddedFont>
      <p:font typeface="Calibri" panose="020F0502020204030204" pitchFamily="34" charset="0"/>
      <p:regular r:id="rId19"/>
      <p:bold r:id="rId20"/>
      <p:italic r:id="rId21"/>
      <p:boldItalic r:id="rId22"/>
    </p:embeddedFont>
    <p:embeddedFont>
      <p:font typeface="Cambria Math" panose="02040503050406030204" pitchFamily="18" charset="0"/>
      <p:regular r:id="rId23"/>
    </p:embeddedFont>
    <p:embeddedFont>
      <p:font typeface="Barlow" panose="020B0604020202020204" charset="0"/>
      <p:regular r:id="rId24"/>
      <p:bold r:id="rId25"/>
      <p:italic r:id="rId26"/>
      <p:boldItalic r:id="rId27"/>
    </p:embeddedFont>
    <p:embeddedFont>
      <p:font typeface="HP001 4 hàng" panose="020B0603050302020204" pitchFamily="34" charset="0"/>
      <p:regular r:id="rId28"/>
      <p:bold r:id="rId29"/>
    </p:embeddedFont>
    <p:embeddedFont>
      <p:font typeface="Nunito" panose="020B0604020202020204" charset="0"/>
      <p:regular r:id="rId30"/>
      <p:bold r:id="rId31"/>
      <p:italic r:id="rId32"/>
      <p:boldItalic r:id="rId33"/>
    </p:embeddedFont>
    <p:embeddedFont>
      <p:font typeface="Ranchers" panose="020B0604020202020204" charset="0"/>
      <p:regular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E1"/>
    <a:srgbClr val="FFF77D"/>
    <a:srgbClr val="E4C927"/>
    <a:srgbClr val="FFB2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6DBA544-E822-43C9-810E-C32115D029D0}">
  <a:tblStyle styleId="{66DBA544-E822-43C9-810E-C32115D029D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2" autoAdjust="0"/>
    <p:restoredTop sz="94660"/>
  </p:normalViewPr>
  <p:slideViewPr>
    <p:cSldViewPr snapToGrid="0">
      <p:cViewPr varScale="1">
        <p:scale>
          <a:sx n="85" d="100"/>
          <a:sy n="85" d="100"/>
        </p:scale>
        <p:origin x="108" y="4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77996185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8"/>
        <p:cNvGrpSpPr/>
        <p:nvPr/>
      </p:nvGrpSpPr>
      <p:grpSpPr>
        <a:xfrm>
          <a:off x="0" y="0"/>
          <a:ext cx="0" cy="0"/>
          <a:chOff x="0" y="0"/>
          <a:chExt cx="0" cy="0"/>
        </a:xfrm>
      </p:grpSpPr>
      <p:sp>
        <p:nvSpPr>
          <p:cNvPr id="6379" name="Google Shape;637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0" name="Google Shape;638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2834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7"/>
        <p:cNvGrpSpPr/>
        <p:nvPr/>
      </p:nvGrpSpPr>
      <p:grpSpPr>
        <a:xfrm>
          <a:off x="0" y="0"/>
          <a:ext cx="0" cy="0"/>
          <a:chOff x="0" y="0"/>
          <a:chExt cx="0" cy="0"/>
        </a:xfrm>
      </p:grpSpPr>
      <p:sp>
        <p:nvSpPr>
          <p:cNvPr id="6708" name="Google Shape;6708;gcc9050bdf8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09" name="Google Shape;6709;gcc9050bdf8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13110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2"/>
        <p:cNvGrpSpPr/>
        <p:nvPr/>
      </p:nvGrpSpPr>
      <p:grpSpPr>
        <a:xfrm>
          <a:off x="0" y="0"/>
          <a:ext cx="0" cy="0"/>
          <a:chOff x="0" y="0"/>
          <a:chExt cx="0" cy="0"/>
        </a:xfrm>
      </p:grpSpPr>
      <p:sp>
        <p:nvSpPr>
          <p:cNvPr id="8593" name="Google Shape;8593;gcc9050bdf8_0_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94" name="Google Shape;8594;gcc9050bdf8_0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5145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2"/>
        <p:cNvGrpSpPr/>
        <p:nvPr/>
      </p:nvGrpSpPr>
      <p:grpSpPr>
        <a:xfrm>
          <a:off x="0" y="0"/>
          <a:ext cx="0" cy="0"/>
          <a:chOff x="0" y="0"/>
          <a:chExt cx="0" cy="0"/>
        </a:xfrm>
      </p:grpSpPr>
      <p:sp>
        <p:nvSpPr>
          <p:cNvPr id="6573" name="Google Shape;6573;gcc9050bdf8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74" name="Google Shape;6574;gcc9050bdf8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4837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7"/>
        <p:cNvGrpSpPr/>
        <p:nvPr/>
      </p:nvGrpSpPr>
      <p:grpSpPr>
        <a:xfrm>
          <a:off x="0" y="0"/>
          <a:ext cx="0" cy="0"/>
          <a:chOff x="0" y="0"/>
          <a:chExt cx="0" cy="0"/>
        </a:xfrm>
      </p:grpSpPr>
      <p:sp>
        <p:nvSpPr>
          <p:cNvPr id="6708" name="Google Shape;6708;gcc9050bdf8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09" name="Google Shape;6709;gcc9050bdf8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79338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2"/>
        <p:cNvGrpSpPr/>
        <p:nvPr/>
      </p:nvGrpSpPr>
      <p:grpSpPr>
        <a:xfrm>
          <a:off x="0" y="0"/>
          <a:ext cx="0" cy="0"/>
          <a:chOff x="0" y="0"/>
          <a:chExt cx="0" cy="0"/>
        </a:xfrm>
      </p:grpSpPr>
      <p:sp>
        <p:nvSpPr>
          <p:cNvPr id="6783" name="Google Shape;6783;gcc9050bdf8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4" name="Google Shape;6784;gcc9050bdf8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dirty="0" smtClean="0"/>
              <a:t>Củng cố</a:t>
            </a:r>
            <a:r>
              <a:rPr lang="vi-VN" baseline="0" dirty="0" smtClean="0"/>
              <a:t> cách đặt tính và thực hiện phép cộng, trừ</a:t>
            </a:r>
            <a:endParaRPr dirty="0"/>
          </a:p>
        </p:txBody>
      </p:sp>
    </p:spTree>
    <p:extLst>
      <p:ext uri="{BB962C8B-B14F-4D97-AF65-F5344CB8AC3E}">
        <p14:creationId xmlns:p14="http://schemas.microsoft.com/office/powerpoint/2010/main" val="3355009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vi-VN" smtClean="0"/>
              <a:t>Củng cố</a:t>
            </a:r>
            <a:r>
              <a:rPr lang="vi-VN" baseline="0" smtClean="0"/>
              <a:t> cách đặt tính và thực hiện phép cộng, trừ</a:t>
            </a:r>
            <a:endParaRPr lang="vi-VN" smtClean="0"/>
          </a:p>
          <a:p>
            <a:endParaRPr lang="en-US"/>
          </a:p>
        </p:txBody>
      </p:sp>
    </p:spTree>
    <p:extLst>
      <p:ext uri="{BB962C8B-B14F-4D97-AF65-F5344CB8AC3E}">
        <p14:creationId xmlns:p14="http://schemas.microsoft.com/office/powerpoint/2010/main" val="1833898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7101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1"/>
        <p:cNvGrpSpPr/>
        <p:nvPr/>
      </p:nvGrpSpPr>
      <p:grpSpPr>
        <a:xfrm>
          <a:off x="0" y="0"/>
          <a:ext cx="0" cy="0"/>
          <a:chOff x="0" y="0"/>
          <a:chExt cx="0" cy="0"/>
        </a:xfrm>
      </p:grpSpPr>
      <p:sp>
        <p:nvSpPr>
          <p:cNvPr id="7052" name="Google Shape;7052;gcc9050bdf8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3" name="Google Shape;7053;gcc9050bdf8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6506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0"/>
        <p:cNvGrpSpPr/>
        <p:nvPr/>
      </p:nvGrpSpPr>
      <p:grpSpPr>
        <a:xfrm>
          <a:off x="0" y="0"/>
          <a:ext cx="0" cy="0"/>
          <a:chOff x="0" y="0"/>
          <a:chExt cx="0" cy="0"/>
        </a:xfrm>
      </p:grpSpPr>
      <p:sp>
        <p:nvSpPr>
          <p:cNvPr id="7361" name="Google Shape;7361;gcc9050bdf8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62" name="Google Shape;7362;gcc9050bdf8_0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347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1"/>
        <p:cNvGrpSpPr/>
        <p:nvPr/>
      </p:nvGrpSpPr>
      <p:grpSpPr>
        <a:xfrm>
          <a:off x="0" y="0"/>
          <a:ext cx="0" cy="0"/>
          <a:chOff x="0" y="0"/>
          <a:chExt cx="0" cy="0"/>
        </a:xfrm>
      </p:grpSpPr>
      <p:sp>
        <p:nvSpPr>
          <p:cNvPr id="7742" name="Google Shape;7742;gcc9050bdf8_0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3" name="Google Shape;7743;gcc9050bdf8_0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532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86256" y="210475"/>
            <a:ext cx="9434027" cy="5877218"/>
            <a:chOff x="-86256" y="210475"/>
            <a:chExt cx="9434027" cy="5877218"/>
          </a:xfrm>
        </p:grpSpPr>
        <p:sp>
          <p:nvSpPr>
            <p:cNvPr id="10" name="Google Shape;10;p2"/>
            <p:cNvSpPr/>
            <p:nvPr/>
          </p:nvSpPr>
          <p:spPr>
            <a:xfrm>
              <a:off x="-38725" y="3703550"/>
              <a:ext cx="9209436" cy="1478864"/>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65450" y="4085100"/>
              <a:ext cx="9209483" cy="1097086"/>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662662" y="4395773"/>
              <a:ext cx="774936" cy="847100"/>
              <a:chOff x="747000" y="4488650"/>
              <a:chExt cx="666325" cy="728375"/>
            </a:xfrm>
          </p:grpSpPr>
          <p:sp>
            <p:nvSpPr>
              <p:cNvPr id="13" name="Google Shape;13;p2"/>
              <p:cNvSpPr/>
              <p:nvPr/>
            </p:nvSpPr>
            <p:spPr>
              <a:xfrm>
                <a:off x="747000" y="4488650"/>
                <a:ext cx="666325" cy="727225"/>
              </a:xfrm>
              <a:custGeom>
                <a:avLst/>
                <a:gdLst/>
                <a:ahLst/>
                <a:cxnLst/>
                <a:rect l="l" t="t" r="r" b="b"/>
                <a:pathLst>
                  <a:path w="26653" h="29089" extrusionOk="0">
                    <a:moveTo>
                      <a:pt x="16579" y="1"/>
                    </a:moveTo>
                    <a:cubicBezTo>
                      <a:pt x="16579" y="101"/>
                      <a:pt x="16545" y="101"/>
                      <a:pt x="16545" y="101"/>
                    </a:cubicBezTo>
                    <a:cubicBezTo>
                      <a:pt x="16412" y="101"/>
                      <a:pt x="16345" y="101"/>
                      <a:pt x="16212" y="134"/>
                    </a:cubicBezTo>
                    <a:lnTo>
                      <a:pt x="16179" y="134"/>
                    </a:lnTo>
                    <a:cubicBezTo>
                      <a:pt x="15945" y="168"/>
                      <a:pt x="15712" y="201"/>
                      <a:pt x="15411" y="368"/>
                    </a:cubicBezTo>
                    <a:cubicBezTo>
                      <a:pt x="15178" y="501"/>
                      <a:pt x="14911" y="668"/>
                      <a:pt x="14711" y="835"/>
                    </a:cubicBezTo>
                    <a:cubicBezTo>
                      <a:pt x="14210" y="1202"/>
                      <a:pt x="13844" y="1702"/>
                      <a:pt x="13543" y="2136"/>
                    </a:cubicBezTo>
                    <a:cubicBezTo>
                      <a:pt x="13143" y="2669"/>
                      <a:pt x="12843" y="3270"/>
                      <a:pt x="12543" y="3770"/>
                    </a:cubicBezTo>
                    <a:cubicBezTo>
                      <a:pt x="12242" y="4304"/>
                      <a:pt x="11942" y="4871"/>
                      <a:pt x="11675" y="5438"/>
                    </a:cubicBezTo>
                    <a:cubicBezTo>
                      <a:pt x="11375" y="6005"/>
                      <a:pt x="11075" y="6605"/>
                      <a:pt x="10775" y="7139"/>
                    </a:cubicBezTo>
                    <a:cubicBezTo>
                      <a:pt x="10575" y="7506"/>
                      <a:pt x="10341" y="7940"/>
                      <a:pt x="10041" y="8307"/>
                    </a:cubicBezTo>
                    <a:cubicBezTo>
                      <a:pt x="9941" y="8440"/>
                      <a:pt x="9841" y="8507"/>
                      <a:pt x="9741" y="8607"/>
                    </a:cubicBezTo>
                    <a:cubicBezTo>
                      <a:pt x="9674" y="8640"/>
                      <a:pt x="9574" y="8674"/>
                      <a:pt x="9440" y="8707"/>
                    </a:cubicBezTo>
                    <a:cubicBezTo>
                      <a:pt x="9207" y="8807"/>
                      <a:pt x="8907" y="8874"/>
                      <a:pt x="8606" y="8940"/>
                    </a:cubicBezTo>
                    <a:cubicBezTo>
                      <a:pt x="8440" y="8940"/>
                      <a:pt x="8340" y="8974"/>
                      <a:pt x="8173" y="8974"/>
                    </a:cubicBezTo>
                    <a:cubicBezTo>
                      <a:pt x="7839" y="9007"/>
                      <a:pt x="7439" y="9007"/>
                      <a:pt x="7105" y="9107"/>
                    </a:cubicBezTo>
                    <a:cubicBezTo>
                      <a:pt x="6839" y="9174"/>
                      <a:pt x="6572" y="9307"/>
                      <a:pt x="6372" y="9474"/>
                    </a:cubicBezTo>
                    <a:cubicBezTo>
                      <a:pt x="6171" y="9641"/>
                      <a:pt x="5938" y="9841"/>
                      <a:pt x="5771" y="10175"/>
                    </a:cubicBezTo>
                    <a:lnTo>
                      <a:pt x="5538" y="10675"/>
                    </a:lnTo>
                    <a:cubicBezTo>
                      <a:pt x="5438" y="10842"/>
                      <a:pt x="5404" y="11042"/>
                      <a:pt x="5337" y="11275"/>
                    </a:cubicBezTo>
                    <a:cubicBezTo>
                      <a:pt x="5237" y="11642"/>
                      <a:pt x="5171" y="12009"/>
                      <a:pt x="5204" y="12476"/>
                    </a:cubicBezTo>
                    <a:cubicBezTo>
                      <a:pt x="5204" y="12777"/>
                      <a:pt x="5237" y="13010"/>
                      <a:pt x="5237" y="13310"/>
                    </a:cubicBezTo>
                    <a:cubicBezTo>
                      <a:pt x="5271" y="13777"/>
                      <a:pt x="5337" y="14211"/>
                      <a:pt x="5237" y="14711"/>
                    </a:cubicBezTo>
                    <a:cubicBezTo>
                      <a:pt x="5204" y="14945"/>
                      <a:pt x="5171" y="15145"/>
                      <a:pt x="5071" y="15345"/>
                    </a:cubicBezTo>
                    <a:cubicBezTo>
                      <a:pt x="5004" y="15545"/>
                      <a:pt x="4870" y="15712"/>
                      <a:pt x="4737" y="15879"/>
                    </a:cubicBezTo>
                    <a:lnTo>
                      <a:pt x="4270" y="16346"/>
                    </a:lnTo>
                    <a:cubicBezTo>
                      <a:pt x="4070" y="16513"/>
                      <a:pt x="3836" y="16646"/>
                      <a:pt x="3503" y="16779"/>
                    </a:cubicBezTo>
                    <a:cubicBezTo>
                      <a:pt x="3336" y="16813"/>
                      <a:pt x="3169" y="16879"/>
                      <a:pt x="3002" y="16946"/>
                    </a:cubicBezTo>
                    <a:cubicBezTo>
                      <a:pt x="2569" y="17046"/>
                      <a:pt x="2169" y="17213"/>
                      <a:pt x="1735" y="17447"/>
                    </a:cubicBezTo>
                    <a:cubicBezTo>
                      <a:pt x="1435" y="17613"/>
                      <a:pt x="1201" y="17813"/>
                      <a:pt x="934" y="18047"/>
                    </a:cubicBezTo>
                    <a:cubicBezTo>
                      <a:pt x="701" y="18347"/>
                      <a:pt x="534" y="18681"/>
                      <a:pt x="367" y="19048"/>
                    </a:cubicBezTo>
                    <a:cubicBezTo>
                      <a:pt x="200" y="19448"/>
                      <a:pt x="100" y="19882"/>
                      <a:pt x="100" y="20349"/>
                    </a:cubicBezTo>
                    <a:cubicBezTo>
                      <a:pt x="34" y="20682"/>
                      <a:pt x="0" y="21016"/>
                      <a:pt x="0" y="21349"/>
                    </a:cubicBezTo>
                    <a:cubicBezTo>
                      <a:pt x="0" y="22117"/>
                      <a:pt x="200" y="22850"/>
                      <a:pt x="567" y="23618"/>
                    </a:cubicBezTo>
                    <a:cubicBezTo>
                      <a:pt x="734" y="23884"/>
                      <a:pt x="934" y="24218"/>
                      <a:pt x="1235" y="24585"/>
                    </a:cubicBezTo>
                    <a:cubicBezTo>
                      <a:pt x="1435" y="24852"/>
                      <a:pt x="1735" y="25152"/>
                      <a:pt x="2035" y="25419"/>
                    </a:cubicBezTo>
                    <a:cubicBezTo>
                      <a:pt x="2602" y="25986"/>
                      <a:pt x="3336" y="26420"/>
                      <a:pt x="4070" y="26853"/>
                    </a:cubicBezTo>
                    <a:cubicBezTo>
                      <a:pt x="4770" y="27220"/>
                      <a:pt x="5538" y="27587"/>
                      <a:pt x="6405" y="27921"/>
                    </a:cubicBezTo>
                    <a:cubicBezTo>
                      <a:pt x="7105" y="28221"/>
                      <a:pt x="7873" y="28421"/>
                      <a:pt x="8573" y="28621"/>
                    </a:cubicBezTo>
                    <a:cubicBezTo>
                      <a:pt x="9707" y="28855"/>
                      <a:pt x="10841" y="28988"/>
                      <a:pt x="11709" y="29021"/>
                    </a:cubicBezTo>
                    <a:cubicBezTo>
                      <a:pt x="12576" y="29088"/>
                      <a:pt x="13510" y="29088"/>
                      <a:pt x="14377" y="29088"/>
                    </a:cubicBezTo>
                    <a:lnTo>
                      <a:pt x="15411" y="29088"/>
                    </a:lnTo>
                    <a:cubicBezTo>
                      <a:pt x="16946" y="29055"/>
                      <a:pt x="18347" y="28955"/>
                      <a:pt x="19614" y="28688"/>
                    </a:cubicBezTo>
                    <a:cubicBezTo>
                      <a:pt x="21082" y="28421"/>
                      <a:pt x="22316" y="28054"/>
                      <a:pt x="23384" y="27554"/>
                    </a:cubicBezTo>
                    <a:cubicBezTo>
                      <a:pt x="24551" y="26987"/>
                      <a:pt x="25418" y="26219"/>
                      <a:pt x="25885" y="25352"/>
                    </a:cubicBezTo>
                    <a:cubicBezTo>
                      <a:pt x="26119" y="24919"/>
                      <a:pt x="26252" y="24485"/>
                      <a:pt x="26319" y="24018"/>
                    </a:cubicBezTo>
                    <a:cubicBezTo>
                      <a:pt x="26386" y="23718"/>
                      <a:pt x="26419" y="23484"/>
                      <a:pt x="26419" y="23217"/>
                    </a:cubicBezTo>
                    <a:cubicBezTo>
                      <a:pt x="26419" y="22984"/>
                      <a:pt x="26386" y="22717"/>
                      <a:pt x="26319" y="22350"/>
                    </a:cubicBezTo>
                    <a:cubicBezTo>
                      <a:pt x="26252" y="21683"/>
                      <a:pt x="25986" y="21016"/>
                      <a:pt x="25652" y="20415"/>
                    </a:cubicBezTo>
                    <a:cubicBezTo>
                      <a:pt x="25452" y="20048"/>
                      <a:pt x="25185" y="19681"/>
                      <a:pt x="24885" y="19315"/>
                    </a:cubicBezTo>
                    <a:lnTo>
                      <a:pt x="24484" y="18814"/>
                    </a:lnTo>
                    <a:cubicBezTo>
                      <a:pt x="24318" y="18614"/>
                      <a:pt x="24251" y="18381"/>
                      <a:pt x="24118" y="18180"/>
                    </a:cubicBezTo>
                    <a:cubicBezTo>
                      <a:pt x="24084" y="18047"/>
                      <a:pt x="24051" y="17880"/>
                      <a:pt x="24051" y="17780"/>
                    </a:cubicBezTo>
                    <a:lnTo>
                      <a:pt x="24051" y="17213"/>
                    </a:lnTo>
                    <a:cubicBezTo>
                      <a:pt x="24084" y="16946"/>
                      <a:pt x="24218" y="16579"/>
                      <a:pt x="24318" y="16246"/>
                    </a:cubicBezTo>
                    <a:cubicBezTo>
                      <a:pt x="24585" y="15712"/>
                      <a:pt x="24951" y="15212"/>
                      <a:pt x="25285" y="14711"/>
                    </a:cubicBezTo>
                    <a:cubicBezTo>
                      <a:pt x="25452" y="14511"/>
                      <a:pt x="25585" y="14311"/>
                      <a:pt x="25752" y="14044"/>
                    </a:cubicBezTo>
                    <a:cubicBezTo>
                      <a:pt x="26119" y="13410"/>
                      <a:pt x="26653" y="12510"/>
                      <a:pt x="26586" y="11542"/>
                    </a:cubicBezTo>
                    <a:cubicBezTo>
                      <a:pt x="26553" y="11042"/>
                      <a:pt x="26386" y="10542"/>
                      <a:pt x="26119" y="10075"/>
                    </a:cubicBezTo>
                    <a:cubicBezTo>
                      <a:pt x="25986" y="9841"/>
                      <a:pt x="25852" y="9641"/>
                      <a:pt x="25585" y="9341"/>
                    </a:cubicBezTo>
                    <a:cubicBezTo>
                      <a:pt x="25418" y="9141"/>
                      <a:pt x="25252" y="9007"/>
                      <a:pt x="25052" y="8840"/>
                    </a:cubicBezTo>
                    <a:cubicBezTo>
                      <a:pt x="24718" y="8540"/>
                      <a:pt x="24284" y="8373"/>
                      <a:pt x="23917" y="8207"/>
                    </a:cubicBezTo>
                    <a:cubicBezTo>
                      <a:pt x="23550" y="8040"/>
                      <a:pt x="23150" y="7906"/>
                      <a:pt x="22750" y="7806"/>
                    </a:cubicBezTo>
                    <a:lnTo>
                      <a:pt x="22583" y="7740"/>
                    </a:lnTo>
                    <a:cubicBezTo>
                      <a:pt x="22116" y="7640"/>
                      <a:pt x="21649" y="7473"/>
                      <a:pt x="21249" y="7306"/>
                    </a:cubicBezTo>
                    <a:cubicBezTo>
                      <a:pt x="20949" y="7173"/>
                      <a:pt x="20715" y="7006"/>
                      <a:pt x="20448" y="6839"/>
                    </a:cubicBezTo>
                    <a:cubicBezTo>
                      <a:pt x="20281" y="6706"/>
                      <a:pt x="20148" y="6539"/>
                      <a:pt x="20048" y="6372"/>
                    </a:cubicBezTo>
                    <a:cubicBezTo>
                      <a:pt x="19915" y="6205"/>
                      <a:pt x="19814" y="6005"/>
                      <a:pt x="19748" y="5838"/>
                    </a:cubicBezTo>
                    <a:lnTo>
                      <a:pt x="19614" y="5338"/>
                    </a:lnTo>
                    <a:cubicBezTo>
                      <a:pt x="19581" y="4971"/>
                      <a:pt x="19614" y="4571"/>
                      <a:pt x="19614" y="4204"/>
                    </a:cubicBezTo>
                    <a:lnTo>
                      <a:pt x="19614" y="3970"/>
                    </a:lnTo>
                    <a:cubicBezTo>
                      <a:pt x="19614" y="3503"/>
                      <a:pt x="19614" y="2970"/>
                      <a:pt x="19481" y="2402"/>
                    </a:cubicBezTo>
                    <a:cubicBezTo>
                      <a:pt x="19381" y="1902"/>
                      <a:pt x="19114" y="1502"/>
                      <a:pt x="18714" y="1068"/>
                    </a:cubicBezTo>
                    <a:cubicBezTo>
                      <a:pt x="18413" y="801"/>
                      <a:pt x="18147" y="568"/>
                      <a:pt x="17880" y="401"/>
                    </a:cubicBezTo>
                    <a:cubicBezTo>
                      <a:pt x="17580" y="234"/>
                      <a:pt x="17313" y="134"/>
                      <a:pt x="17046" y="67"/>
                    </a:cubicBezTo>
                    <a:cubicBezTo>
                      <a:pt x="16879" y="34"/>
                      <a:pt x="16746" y="34"/>
                      <a:pt x="16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005525" y="4529525"/>
                <a:ext cx="155125" cy="687500"/>
              </a:xfrm>
              <a:custGeom>
                <a:avLst/>
                <a:gdLst/>
                <a:ahLst/>
                <a:cxnLst/>
                <a:rect l="l" t="t" r="r" b="b"/>
                <a:pathLst>
                  <a:path w="6205" h="27500" extrusionOk="0">
                    <a:moveTo>
                      <a:pt x="6038" y="0"/>
                    </a:moveTo>
                    <a:cubicBezTo>
                      <a:pt x="6071" y="67"/>
                      <a:pt x="6004" y="167"/>
                      <a:pt x="6004" y="234"/>
                    </a:cubicBezTo>
                    <a:cubicBezTo>
                      <a:pt x="5904" y="901"/>
                      <a:pt x="5838" y="1568"/>
                      <a:pt x="5737" y="2302"/>
                    </a:cubicBezTo>
                    <a:cubicBezTo>
                      <a:pt x="5671" y="2969"/>
                      <a:pt x="5571" y="3670"/>
                      <a:pt x="5437" y="4337"/>
                    </a:cubicBezTo>
                    <a:cubicBezTo>
                      <a:pt x="5237" y="5704"/>
                      <a:pt x="5070" y="7105"/>
                      <a:pt x="4870" y="8506"/>
                    </a:cubicBezTo>
                    <a:lnTo>
                      <a:pt x="4870" y="8406"/>
                    </a:lnTo>
                    <a:cubicBezTo>
                      <a:pt x="4837" y="8540"/>
                      <a:pt x="4837" y="8706"/>
                      <a:pt x="4770" y="8840"/>
                    </a:cubicBezTo>
                    <a:lnTo>
                      <a:pt x="4770" y="8773"/>
                    </a:lnTo>
                    <a:cubicBezTo>
                      <a:pt x="4737" y="9040"/>
                      <a:pt x="4703" y="9340"/>
                      <a:pt x="4670" y="9574"/>
                    </a:cubicBezTo>
                    <a:lnTo>
                      <a:pt x="4670" y="9707"/>
                    </a:lnTo>
                    <a:lnTo>
                      <a:pt x="4670" y="9841"/>
                    </a:lnTo>
                    <a:cubicBezTo>
                      <a:pt x="4670" y="9907"/>
                      <a:pt x="4670" y="9941"/>
                      <a:pt x="4603" y="10041"/>
                    </a:cubicBezTo>
                    <a:cubicBezTo>
                      <a:pt x="4570" y="10208"/>
                      <a:pt x="4570" y="10341"/>
                      <a:pt x="4537" y="10508"/>
                    </a:cubicBezTo>
                    <a:cubicBezTo>
                      <a:pt x="4370" y="11575"/>
                      <a:pt x="4170" y="12709"/>
                      <a:pt x="3936" y="13777"/>
                    </a:cubicBezTo>
                    <a:cubicBezTo>
                      <a:pt x="3736" y="14878"/>
                      <a:pt x="3503" y="15945"/>
                      <a:pt x="3236" y="17046"/>
                    </a:cubicBezTo>
                    <a:cubicBezTo>
                      <a:pt x="3002" y="18147"/>
                      <a:pt x="2735" y="19181"/>
                      <a:pt x="2402" y="20248"/>
                    </a:cubicBezTo>
                    <a:cubicBezTo>
                      <a:pt x="2068" y="21382"/>
                      <a:pt x="1735" y="22516"/>
                      <a:pt x="1334" y="23650"/>
                    </a:cubicBezTo>
                    <a:lnTo>
                      <a:pt x="701" y="25252"/>
                    </a:lnTo>
                    <a:cubicBezTo>
                      <a:pt x="600" y="25518"/>
                      <a:pt x="500" y="25752"/>
                      <a:pt x="367" y="26052"/>
                    </a:cubicBezTo>
                    <a:cubicBezTo>
                      <a:pt x="234" y="26352"/>
                      <a:pt x="167" y="26586"/>
                      <a:pt x="33" y="26886"/>
                    </a:cubicBezTo>
                    <a:cubicBezTo>
                      <a:pt x="0" y="26953"/>
                      <a:pt x="0" y="27053"/>
                      <a:pt x="33" y="27120"/>
                    </a:cubicBezTo>
                    <a:cubicBezTo>
                      <a:pt x="67" y="27253"/>
                      <a:pt x="167" y="27386"/>
                      <a:pt x="234" y="27420"/>
                    </a:cubicBezTo>
                    <a:cubicBezTo>
                      <a:pt x="307" y="27475"/>
                      <a:pt x="380" y="27500"/>
                      <a:pt x="448" y="27500"/>
                    </a:cubicBezTo>
                    <a:cubicBezTo>
                      <a:pt x="504" y="27500"/>
                      <a:pt x="555" y="27483"/>
                      <a:pt x="600" y="27453"/>
                    </a:cubicBezTo>
                    <a:cubicBezTo>
                      <a:pt x="734" y="27420"/>
                      <a:pt x="867" y="27353"/>
                      <a:pt x="901" y="27253"/>
                    </a:cubicBezTo>
                    <a:cubicBezTo>
                      <a:pt x="1034" y="27020"/>
                      <a:pt x="1101" y="26786"/>
                      <a:pt x="1234" y="26553"/>
                    </a:cubicBezTo>
                    <a:cubicBezTo>
                      <a:pt x="1368" y="26252"/>
                      <a:pt x="1501" y="26019"/>
                      <a:pt x="1601" y="25719"/>
                    </a:cubicBezTo>
                    <a:cubicBezTo>
                      <a:pt x="1835" y="25218"/>
                      <a:pt x="2035" y="24718"/>
                      <a:pt x="2202" y="24218"/>
                    </a:cubicBezTo>
                    <a:cubicBezTo>
                      <a:pt x="2569" y="23183"/>
                      <a:pt x="2902" y="22183"/>
                      <a:pt x="3169" y="21082"/>
                    </a:cubicBezTo>
                    <a:cubicBezTo>
                      <a:pt x="3436" y="20048"/>
                      <a:pt x="3703" y="18947"/>
                      <a:pt x="3936" y="17880"/>
                    </a:cubicBezTo>
                    <a:cubicBezTo>
                      <a:pt x="4203" y="16779"/>
                      <a:pt x="4370" y="15711"/>
                      <a:pt x="4537" y="14577"/>
                    </a:cubicBezTo>
                    <a:lnTo>
                      <a:pt x="4670" y="13710"/>
                    </a:lnTo>
                    <a:cubicBezTo>
                      <a:pt x="4837" y="12576"/>
                      <a:pt x="5004" y="11508"/>
                      <a:pt x="5104" y="10374"/>
                    </a:cubicBezTo>
                    <a:cubicBezTo>
                      <a:pt x="5170" y="10208"/>
                      <a:pt x="5170" y="10041"/>
                      <a:pt x="5204" y="9841"/>
                    </a:cubicBezTo>
                    <a:lnTo>
                      <a:pt x="5204" y="9774"/>
                    </a:lnTo>
                    <a:cubicBezTo>
                      <a:pt x="5337" y="8873"/>
                      <a:pt x="5404" y="8006"/>
                      <a:pt x="5504" y="7072"/>
                    </a:cubicBezTo>
                    <a:cubicBezTo>
                      <a:pt x="5604" y="6005"/>
                      <a:pt x="5704" y="4904"/>
                      <a:pt x="5838" y="3836"/>
                    </a:cubicBezTo>
                    <a:cubicBezTo>
                      <a:pt x="5871" y="3269"/>
                      <a:pt x="5938" y="2736"/>
                      <a:pt x="6004" y="2202"/>
                    </a:cubicBezTo>
                    <a:cubicBezTo>
                      <a:pt x="6038" y="1668"/>
                      <a:pt x="6104" y="1168"/>
                      <a:pt x="6171" y="601"/>
                    </a:cubicBezTo>
                    <a:cubicBezTo>
                      <a:pt x="6171" y="434"/>
                      <a:pt x="6204" y="334"/>
                      <a:pt x="6204" y="167"/>
                    </a:cubicBezTo>
                    <a:cubicBezTo>
                      <a:pt x="6204" y="67"/>
                      <a:pt x="6104" y="0"/>
                      <a:pt x="6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919625" y="4749675"/>
                <a:ext cx="177650" cy="241200"/>
              </a:xfrm>
              <a:custGeom>
                <a:avLst/>
                <a:gdLst/>
                <a:ahLst/>
                <a:cxnLst/>
                <a:rect l="l" t="t" r="r" b="b"/>
                <a:pathLst>
                  <a:path w="7106" h="9648" extrusionOk="0">
                    <a:moveTo>
                      <a:pt x="100" y="1"/>
                    </a:moveTo>
                    <a:cubicBezTo>
                      <a:pt x="34" y="34"/>
                      <a:pt x="0" y="67"/>
                      <a:pt x="0" y="101"/>
                    </a:cubicBezTo>
                    <a:cubicBezTo>
                      <a:pt x="134" y="534"/>
                      <a:pt x="267" y="935"/>
                      <a:pt x="367" y="1335"/>
                    </a:cubicBezTo>
                    <a:lnTo>
                      <a:pt x="868" y="2569"/>
                    </a:lnTo>
                    <a:cubicBezTo>
                      <a:pt x="1268" y="3436"/>
                      <a:pt x="1768" y="4270"/>
                      <a:pt x="2269" y="5104"/>
                    </a:cubicBezTo>
                    <a:cubicBezTo>
                      <a:pt x="2502" y="5538"/>
                      <a:pt x="2802" y="5938"/>
                      <a:pt x="3102" y="6338"/>
                    </a:cubicBezTo>
                    <a:cubicBezTo>
                      <a:pt x="3369" y="6705"/>
                      <a:pt x="3670" y="7072"/>
                      <a:pt x="4003" y="7439"/>
                    </a:cubicBezTo>
                    <a:cubicBezTo>
                      <a:pt x="4337" y="7773"/>
                      <a:pt x="4670" y="8173"/>
                      <a:pt x="5004" y="8440"/>
                    </a:cubicBezTo>
                    <a:cubicBezTo>
                      <a:pt x="5337" y="8740"/>
                      <a:pt x="5671" y="9040"/>
                      <a:pt x="6038" y="9274"/>
                    </a:cubicBezTo>
                    <a:cubicBezTo>
                      <a:pt x="6138" y="9374"/>
                      <a:pt x="6271" y="9407"/>
                      <a:pt x="6338" y="9441"/>
                    </a:cubicBezTo>
                    <a:cubicBezTo>
                      <a:pt x="6371" y="9474"/>
                      <a:pt x="6438" y="9474"/>
                      <a:pt x="6472" y="9541"/>
                    </a:cubicBezTo>
                    <a:cubicBezTo>
                      <a:pt x="6505" y="9574"/>
                      <a:pt x="6605" y="9574"/>
                      <a:pt x="6638" y="9607"/>
                    </a:cubicBezTo>
                    <a:cubicBezTo>
                      <a:pt x="6684" y="9635"/>
                      <a:pt x="6730" y="9647"/>
                      <a:pt x="6774" y="9647"/>
                    </a:cubicBezTo>
                    <a:cubicBezTo>
                      <a:pt x="6889" y="9647"/>
                      <a:pt x="6990" y="9561"/>
                      <a:pt x="7039" y="9441"/>
                    </a:cubicBezTo>
                    <a:cubicBezTo>
                      <a:pt x="7105" y="9374"/>
                      <a:pt x="7105" y="9274"/>
                      <a:pt x="7039" y="9207"/>
                    </a:cubicBezTo>
                    <a:cubicBezTo>
                      <a:pt x="7005" y="9107"/>
                      <a:pt x="6972" y="9074"/>
                      <a:pt x="6872" y="9040"/>
                    </a:cubicBezTo>
                    <a:cubicBezTo>
                      <a:pt x="6672" y="8874"/>
                      <a:pt x="6438" y="8707"/>
                      <a:pt x="6171" y="8573"/>
                    </a:cubicBezTo>
                    <a:cubicBezTo>
                      <a:pt x="5938" y="8407"/>
                      <a:pt x="5671" y="8240"/>
                      <a:pt x="5437" y="8040"/>
                    </a:cubicBezTo>
                    <a:cubicBezTo>
                      <a:pt x="4937" y="7639"/>
                      <a:pt x="4470" y="7206"/>
                      <a:pt x="4003" y="6739"/>
                    </a:cubicBezTo>
                    <a:cubicBezTo>
                      <a:pt x="3770" y="6472"/>
                      <a:pt x="3536" y="6205"/>
                      <a:pt x="3303" y="5938"/>
                    </a:cubicBezTo>
                    <a:cubicBezTo>
                      <a:pt x="3036" y="5638"/>
                      <a:pt x="2836" y="5371"/>
                      <a:pt x="2635" y="5071"/>
                    </a:cubicBezTo>
                    <a:cubicBezTo>
                      <a:pt x="2435" y="4771"/>
                      <a:pt x="2202" y="4437"/>
                      <a:pt x="2002" y="4137"/>
                    </a:cubicBezTo>
                    <a:cubicBezTo>
                      <a:pt x="1802" y="3870"/>
                      <a:pt x="1635" y="3536"/>
                      <a:pt x="1468" y="3236"/>
                    </a:cubicBezTo>
                    <a:cubicBezTo>
                      <a:pt x="1168" y="2736"/>
                      <a:pt x="934" y="2202"/>
                      <a:pt x="701" y="1635"/>
                    </a:cubicBezTo>
                    <a:cubicBezTo>
                      <a:pt x="501" y="1101"/>
                      <a:pt x="300" y="601"/>
                      <a:pt x="167" y="34"/>
                    </a:cubicBezTo>
                    <a:cubicBezTo>
                      <a:pt x="200" y="1"/>
                      <a:pt x="167"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19550" y="4946475"/>
                <a:ext cx="229350" cy="219775"/>
              </a:xfrm>
              <a:custGeom>
                <a:avLst/>
                <a:gdLst/>
                <a:ahLst/>
                <a:cxnLst/>
                <a:rect l="l" t="t" r="r" b="b"/>
                <a:pathLst>
                  <a:path w="9174" h="8791" extrusionOk="0">
                    <a:moveTo>
                      <a:pt x="234" y="1"/>
                    </a:moveTo>
                    <a:cubicBezTo>
                      <a:pt x="201" y="134"/>
                      <a:pt x="167" y="134"/>
                      <a:pt x="167" y="134"/>
                    </a:cubicBezTo>
                    <a:cubicBezTo>
                      <a:pt x="100" y="168"/>
                      <a:pt x="0" y="301"/>
                      <a:pt x="34" y="368"/>
                    </a:cubicBezTo>
                    <a:cubicBezTo>
                      <a:pt x="834" y="2036"/>
                      <a:pt x="1968" y="3537"/>
                      <a:pt x="3203" y="4871"/>
                    </a:cubicBezTo>
                    <a:cubicBezTo>
                      <a:pt x="3870" y="5571"/>
                      <a:pt x="4637" y="6305"/>
                      <a:pt x="5438" y="6906"/>
                    </a:cubicBezTo>
                    <a:cubicBezTo>
                      <a:pt x="6171" y="7506"/>
                      <a:pt x="6905" y="8073"/>
                      <a:pt x="7739" y="8474"/>
                    </a:cubicBezTo>
                    <a:cubicBezTo>
                      <a:pt x="7873" y="8507"/>
                      <a:pt x="8006" y="8574"/>
                      <a:pt x="8140" y="8640"/>
                    </a:cubicBezTo>
                    <a:cubicBezTo>
                      <a:pt x="8273" y="8674"/>
                      <a:pt x="8373" y="8707"/>
                      <a:pt x="8540" y="8740"/>
                    </a:cubicBezTo>
                    <a:lnTo>
                      <a:pt x="8573" y="8740"/>
                    </a:lnTo>
                    <a:cubicBezTo>
                      <a:pt x="8623" y="8774"/>
                      <a:pt x="8682" y="8790"/>
                      <a:pt x="8736" y="8790"/>
                    </a:cubicBezTo>
                    <a:cubicBezTo>
                      <a:pt x="8790" y="8790"/>
                      <a:pt x="8840" y="8774"/>
                      <a:pt x="8873" y="8740"/>
                    </a:cubicBezTo>
                    <a:cubicBezTo>
                      <a:pt x="8973" y="8707"/>
                      <a:pt x="9040" y="8640"/>
                      <a:pt x="9074" y="8540"/>
                    </a:cubicBezTo>
                    <a:cubicBezTo>
                      <a:pt x="9174" y="8373"/>
                      <a:pt x="9074" y="8140"/>
                      <a:pt x="8907" y="8040"/>
                    </a:cubicBezTo>
                    <a:lnTo>
                      <a:pt x="8673" y="7906"/>
                    </a:lnTo>
                    <a:cubicBezTo>
                      <a:pt x="8540" y="7873"/>
                      <a:pt x="8473" y="7840"/>
                      <a:pt x="8340" y="7740"/>
                    </a:cubicBezTo>
                    <a:cubicBezTo>
                      <a:pt x="8140" y="7640"/>
                      <a:pt x="7873" y="7540"/>
                      <a:pt x="7673" y="7406"/>
                    </a:cubicBezTo>
                    <a:cubicBezTo>
                      <a:pt x="7239" y="7206"/>
                      <a:pt x="6839" y="6972"/>
                      <a:pt x="6405" y="6706"/>
                    </a:cubicBezTo>
                    <a:lnTo>
                      <a:pt x="6472" y="6706"/>
                    </a:lnTo>
                    <a:cubicBezTo>
                      <a:pt x="6472" y="6706"/>
                      <a:pt x="6405" y="6706"/>
                      <a:pt x="6405" y="6672"/>
                    </a:cubicBezTo>
                    <a:cubicBezTo>
                      <a:pt x="6405" y="6672"/>
                      <a:pt x="6372" y="6672"/>
                      <a:pt x="6372" y="6606"/>
                    </a:cubicBezTo>
                    <a:lnTo>
                      <a:pt x="6405" y="6606"/>
                    </a:lnTo>
                    <a:cubicBezTo>
                      <a:pt x="5204" y="5838"/>
                      <a:pt x="4137" y="4871"/>
                      <a:pt x="3136" y="3837"/>
                    </a:cubicBezTo>
                    <a:cubicBezTo>
                      <a:pt x="2202" y="2836"/>
                      <a:pt x="1368" y="1735"/>
                      <a:pt x="701" y="568"/>
                    </a:cubicBezTo>
                    <a:cubicBezTo>
                      <a:pt x="701" y="568"/>
                      <a:pt x="701" y="535"/>
                      <a:pt x="668" y="535"/>
                    </a:cubicBezTo>
                    <a:lnTo>
                      <a:pt x="668" y="568"/>
                    </a:lnTo>
                    <a:cubicBezTo>
                      <a:pt x="567" y="401"/>
                      <a:pt x="501" y="301"/>
                      <a:pt x="434" y="101"/>
                    </a:cubicBezTo>
                    <a:cubicBezTo>
                      <a:pt x="367" y="34"/>
                      <a:pt x="3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048050" y="4658150"/>
                <a:ext cx="89250" cy="116875"/>
              </a:xfrm>
              <a:custGeom>
                <a:avLst/>
                <a:gdLst/>
                <a:ahLst/>
                <a:cxnLst/>
                <a:rect l="l" t="t" r="r" b="b"/>
                <a:pathLst>
                  <a:path w="3570" h="4675" extrusionOk="0">
                    <a:moveTo>
                      <a:pt x="75" y="1"/>
                    </a:moveTo>
                    <a:cubicBezTo>
                      <a:pt x="67" y="1"/>
                      <a:pt x="67" y="9"/>
                      <a:pt x="67" y="26"/>
                    </a:cubicBezTo>
                    <a:cubicBezTo>
                      <a:pt x="0" y="59"/>
                      <a:pt x="0" y="92"/>
                      <a:pt x="0" y="192"/>
                    </a:cubicBezTo>
                    <a:cubicBezTo>
                      <a:pt x="167" y="593"/>
                      <a:pt x="334" y="1026"/>
                      <a:pt x="534" y="1427"/>
                    </a:cubicBezTo>
                    <a:cubicBezTo>
                      <a:pt x="734" y="1860"/>
                      <a:pt x="1001" y="2261"/>
                      <a:pt x="1234" y="2661"/>
                    </a:cubicBezTo>
                    <a:cubicBezTo>
                      <a:pt x="1501" y="3028"/>
                      <a:pt x="1802" y="3361"/>
                      <a:pt x="2068" y="3695"/>
                    </a:cubicBezTo>
                    <a:cubicBezTo>
                      <a:pt x="2402" y="4028"/>
                      <a:pt x="2736" y="4395"/>
                      <a:pt x="3169" y="4662"/>
                    </a:cubicBezTo>
                    <a:cubicBezTo>
                      <a:pt x="3186" y="4671"/>
                      <a:pt x="3209" y="4675"/>
                      <a:pt x="3235" y="4675"/>
                    </a:cubicBezTo>
                    <a:cubicBezTo>
                      <a:pt x="3315" y="4675"/>
                      <a:pt x="3428" y="4637"/>
                      <a:pt x="3503" y="4562"/>
                    </a:cubicBezTo>
                    <a:cubicBezTo>
                      <a:pt x="3536" y="4529"/>
                      <a:pt x="3569" y="4429"/>
                      <a:pt x="3536" y="4362"/>
                    </a:cubicBezTo>
                    <a:cubicBezTo>
                      <a:pt x="3536" y="4262"/>
                      <a:pt x="3503" y="4229"/>
                      <a:pt x="3469" y="4195"/>
                    </a:cubicBezTo>
                    <a:cubicBezTo>
                      <a:pt x="3369" y="4095"/>
                      <a:pt x="3236" y="4028"/>
                      <a:pt x="3136" y="3895"/>
                    </a:cubicBezTo>
                    <a:cubicBezTo>
                      <a:pt x="3002" y="3828"/>
                      <a:pt x="2902" y="3728"/>
                      <a:pt x="2769" y="3662"/>
                    </a:cubicBezTo>
                    <a:cubicBezTo>
                      <a:pt x="2535" y="3428"/>
                      <a:pt x="2335" y="3261"/>
                      <a:pt x="2135" y="3028"/>
                    </a:cubicBezTo>
                    <a:lnTo>
                      <a:pt x="2135" y="3028"/>
                    </a:lnTo>
                    <a:lnTo>
                      <a:pt x="2168" y="3061"/>
                    </a:lnTo>
                    <a:cubicBezTo>
                      <a:pt x="2168" y="3061"/>
                      <a:pt x="2168" y="3028"/>
                      <a:pt x="2135" y="3028"/>
                    </a:cubicBezTo>
                    <a:cubicBezTo>
                      <a:pt x="1868" y="2728"/>
                      <a:pt x="1635" y="2427"/>
                      <a:pt x="1401" y="2160"/>
                    </a:cubicBezTo>
                    <a:cubicBezTo>
                      <a:pt x="1168" y="1827"/>
                      <a:pt x="968" y="1460"/>
                      <a:pt x="734" y="1093"/>
                    </a:cubicBezTo>
                    <a:lnTo>
                      <a:pt x="734" y="1160"/>
                    </a:lnTo>
                    <a:cubicBezTo>
                      <a:pt x="567" y="826"/>
                      <a:pt x="401" y="426"/>
                      <a:pt x="234" y="92"/>
                    </a:cubicBezTo>
                    <a:cubicBezTo>
                      <a:pt x="234" y="59"/>
                      <a:pt x="167" y="26"/>
                      <a:pt x="134" y="26"/>
                    </a:cubicBezTo>
                    <a:cubicBezTo>
                      <a:pt x="100" y="9"/>
                      <a:pt x="84" y="1"/>
                      <a:pt x="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108075" y="4555375"/>
                <a:ext cx="45075" cy="68600"/>
              </a:xfrm>
              <a:custGeom>
                <a:avLst/>
                <a:gdLst/>
                <a:ahLst/>
                <a:cxnLst/>
                <a:rect l="l" t="t" r="r" b="b"/>
                <a:pathLst>
                  <a:path w="1803" h="2744" extrusionOk="0">
                    <a:moveTo>
                      <a:pt x="101" y="0"/>
                    </a:moveTo>
                    <a:cubicBezTo>
                      <a:pt x="1" y="34"/>
                      <a:pt x="1" y="134"/>
                      <a:pt x="1" y="167"/>
                    </a:cubicBezTo>
                    <a:cubicBezTo>
                      <a:pt x="101" y="367"/>
                      <a:pt x="168" y="634"/>
                      <a:pt x="268" y="834"/>
                    </a:cubicBezTo>
                    <a:cubicBezTo>
                      <a:pt x="335" y="1034"/>
                      <a:pt x="468" y="1301"/>
                      <a:pt x="601" y="1501"/>
                    </a:cubicBezTo>
                    <a:cubicBezTo>
                      <a:pt x="835" y="1935"/>
                      <a:pt x="1135" y="2335"/>
                      <a:pt x="1469" y="2669"/>
                    </a:cubicBezTo>
                    <a:cubicBezTo>
                      <a:pt x="1519" y="2719"/>
                      <a:pt x="1569" y="2744"/>
                      <a:pt x="1615" y="2744"/>
                    </a:cubicBezTo>
                    <a:cubicBezTo>
                      <a:pt x="1660" y="2744"/>
                      <a:pt x="1702" y="2719"/>
                      <a:pt x="1736" y="2669"/>
                    </a:cubicBezTo>
                    <a:cubicBezTo>
                      <a:pt x="1769" y="2636"/>
                      <a:pt x="1802" y="2602"/>
                      <a:pt x="1802" y="2535"/>
                    </a:cubicBezTo>
                    <a:cubicBezTo>
                      <a:pt x="1802" y="2502"/>
                      <a:pt x="1802" y="2435"/>
                      <a:pt x="1769" y="2369"/>
                    </a:cubicBezTo>
                    <a:cubicBezTo>
                      <a:pt x="1635" y="2269"/>
                      <a:pt x="1569" y="2135"/>
                      <a:pt x="1435" y="2002"/>
                    </a:cubicBezTo>
                    <a:cubicBezTo>
                      <a:pt x="1302" y="1868"/>
                      <a:pt x="1202" y="1768"/>
                      <a:pt x="1102" y="1635"/>
                    </a:cubicBezTo>
                    <a:cubicBezTo>
                      <a:pt x="868" y="1368"/>
                      <a:pt x="668" y="1101"/>
                      <a:pt x="501" y="801"/>
                    </a:cubicBezTo>
                    <a:lnTo>
                      <a:pt x="501" y="834"/>
                    </a:lnTo>
                    <a:cubicBezTo>
                      <a:pt x="368" y="634"/>
                      <a:pt x="301" y="367"/>
                      <a:pt x="201" y="134"/>
                    </a:cubicBezTo>
                    <a:cubicBezTo>
                      <a:pt x="201" y="100"/>
                      <a:pt x="134" y="34"/>
                      <a:pt x="101" y="34"/>
                    </a:cubicBezTo>
                    <a:cubicBezTo>
                      <a:pt x="134" y="0"/>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145625" y="4554125"/>
                <a:ext cx="61725" cy="71325"/>
              </a:xfrm>
              <a:custGeom>
                <a:avLst/>
                <a:gdLst/>
                <a:ahLst/>
                <a:cxnLst/>
                <a:rect l="l" t="t" r="r" b="b"/>
                <a:pathLst>
                  <a:path w="2469" h="2853" extrusionOk="0">
                    <a:moveTo>
                      <a:pt x="2235" y="0"/>
                    </a:moveTo>
                    <a:cubicBezTo>
                      <a:pt x="2210" y="0"/>
                      <a:pt x="2185" y="17"/>
                      <a:pt x="2168" y="50"/>
                    </a:cubicBezTo>
                    <a:lnTo>
                      <a:pt x="1801" y="684"/>
                    </a:lnTo>
                    <a:cubicBezTo>
                      <a:pt x="1635" y="884"/>
                      <a:pt x="1468" y="1151"/>
                      <a:pt x="1301" y="1351"/>
                    </a:cubicBezTo>
                    <a:cubicBezTo>
                      <a:pt x="1134" y="1518"/>
                      <a:pt x="1001" y="1718"/>
                      <a:pt x="801" y="1885"/>
                    </a:cubicBezTo>
                    <a:cubicBezTo>
                      <a:pt x="634" y="2052"/>
                      <a:pt x="434" y="2219"/>
                      <a:pt x="267" y="2352"/>
                    </a:cubicBezTo>
                    <a:cubicBezTo>
                      <a:pt x="234" y="2385"/>
                      <a:pt x="133" y="2419"/>
                      <a:pt x="100" y="2485"/>
                    </a:cubicBezTo>
                    <a:cubicBezTo>
                      <a:pt x="67" y="2519"/>
                      <a:pt x="0" y="2552"/>
                      <a:pt x="0" y="2585"/>
                    </a:cubicBezTo>
                    <a:lnTo>
                      <a:pt x="0" y="2752"/>
                    </a:lnTo>
                    <a:cubicBezTo>
                      <a:pt x="67" y="2819"/>
                      <a:pt x="100" y="2852"/>
                      <a:pt x="133" y="2852"/>
                    </a:cubicBezTo>
                    <a:lnTo>
                      <a:pt x="300" y="2852"/>
                    </a:lnTo>
                    <a:cubicBezTo>
                      <a:pt x="500" y="2686"/>
                      <a:pt x="734" y="2519"/>
                      <a:pt x="901" y="2352"/>
                    </a:cubicBezTo>
                    <a:cubicBezTo>
                      <a:pt x="1101" y="2152"/>
                      <a:pt x="1268" y="1918"/>
                      <a:pt x="1468" y="1685"/>
                    </a:cubicBezTo>
                    <a:cubicBezTo>
                      <a:pt x="1835" y="1218"/>
                      <a:pt x="2135" y="717"/>
                      <a:pt x="2435" y="217"/>
                    </a:cubicBezTo>
                    <a:cubicBezTo>
                      <a:pt x="2468" y="150"/>
                      <a:pt x="2435" y="50"/>
                      <a:pt x="2402" y="50"/>
                    </a:cubicBezTo>
                    <a:lnTo>
                      <a:pt x="2302" y="50"/>
                    </a:lnTo>
                    <a:cubicBezTo>
                      <a:pt x="2285" y="17"/>
                      <a:pt x="2260" y="0"/>
                      <a:pt x="2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27275" y="4675450"/>
                <a:ext cx="116775" cy="104250"/>
              </a:xfrm>
              <a:custGeom>
                <a:avLst/>
                <a:gdLst/>
                <a:ahLst/>
                <a:cxnLst/>
                <a:rect l="l" t="t" r="r" b="b"/>
                <a:pathLst>
                  <a:path w="4671" h="4170" extrusionOk="0">
                    <a:moveTo>
                      <a:pt x="4503" y="1"/>
                    </a:moveTo>
                    <a:cubicBezTo>
                      <a:pt x="4403" y="1"/>
                      <a:pt x="4337" y="1"/>
                      <a:pt x="4337" y="34"/>
                    </a:cubicBezTo>
                    <a:cubicBezTo>
                      <a:pt x="4337" y="67"/>
                      <a:pt x="4303" y="67"/>
                      <a:pt x="4303" y="134"/>
                    </a:cubicBezTo>
                    <a:lnTo>
                      <a:pt x="4303" y="168"/>
                    </a:lnTo>
                    <a:cubicBezTo>
                      <a:pt x="3970" y="568"/>
                      <a:pt x="3536" y="1001"/>
                      <a:pt x="3169" y="1402"/>
                    </a:cubicBezTo>
                    <a:cubicBezTo>
                      <a:pt x="2802" y="1835"/>
                      <a:pt x="2335" y="2169"/>
                      <a:pt x="1868" y="2503"/>
                    </a:cubicBezTo>
                    <a:lnTo>
                      <a:pt x="1902" y="2503"/>
                    </a:lnTo>
                    <a:cubicBezTo>
                      <a:pt x="1902" y="2503"/>
                      <a:pt x="1868" y="2503"/>
                      <a:pt x="1868" y="2536"/>
                    </a:cubicBezTo>
                    <a:cubicBezTo>
                      <a:pt x="1635" y="2703"/>
                      <a:pt x="1368" y="2903"/>
                      <a:pt x="1068" y="3070"/>
                    </a:cubicBezTo>
                    <a:lnTo>
                      <a:pt x="200" y="3570"/>
                    </a:lnTo>
                    <a:cubicBezTo>
                      <a:pt x="34" y="3670"/>
                      <a:pt x="0" y="3870"/>
                      <a:pt x="67" y="4004"/>
                    </a:cubicBezTo>
                    <a:cubicBezTo>
                      <a:pt x="135" y="4118"/>
                      <a:pt x="235" y="4169"/>
                      <a:pt x="344" y="4169"/>
                    </a:cubicBezTo>
                    <a:cubicBezTo>
                      <a:pt x="395" y="4169"/>
                      <a:pt x="448" y="4158"/>
                      <a:pt x="501" y="4137"/>
                    </a:cubicBezTo>
                    <a:cubicBezTo>
                      <a:pt x="901" y="3904"/>
                      <a:pt x="1301" y="3670"/>
                      <a:pt x="1668" y="3370"/>
                    </a:cubicBezTo>
                    <a:cubicBezTo>
                      <a:pt x="2035" y="3070"/>
                      <a:pt x="2402" y="2736"/>
                      <a:pt x="2735" y="2402"/>
                    </a:cubicBezTo>
                    <a:cubicBezTo>
                      <a:pt x="3403" y="1735"/>
                      <a:pt x="4003" y="1001"/>
                      <a:pt x="4637" y="234"/>
                    </a:cubicBezTo>
                    <a:cubicBezTo>
                      <a:pt x="4670" y="168"/>
                      <a:pt x="4637" y="67"/>
                      <a:pt x="4570" y="34"/>
                    </a:cubicBezTo>
                    <a:cubicBezTo>
                      <a:pt x="4537" y="34"/>
                      <a:pt x="4537" y="1"/>
                      <a:pt x="4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089750" y="4781675"/>
                <a:ext cx="264375" cy="219050"/>
              </a:xfrm>
              <a:custGeom>
                <a:avLst/>
                <a:gdLst/>
                <a:ahLst/>
                <a:cxnLst/>
                <a:rect l="l" t="t" r="r" b="b"/>
                <a:pathLst>
                  <a:path w="10575" h="8762" extrusionOk="0">
                    <a:moveTo>
                      <a:pt x="10464" y="0"/>
                    </a:moveTo>
                    <a:cubicBezTo>
                      <a:pt x="10455" y="0"/>
                      <a:pt x="10438" y="24"/>
                      <a:pt x="10408" y="55"/>
                    </a:cubicBezTo>
                    <a:cubicBezTo>
                      <a:pt x="9907" y="822"/>
                      <a:pt x="9340" y="1623"/>
                      <a:pt x="8740" y="2390"/>
                    </a:cubicBezTo>
                    <a:cubicBezTo>
                      <a:pt x="8206" y="2990"/>
                      <a:pt x="7672" y="3624"/>
                      <a:pt x="7072" y="4258"/>
                    </a:cubicBezTo>
                    <a:cubicBezTo>
                      <a:pt x="6805" y="4558"/>
                      <a:pt x="6471" y="4825"/>
                      <a:pt x="6171" y="5125"/>
                    </a:cubicBezTo>
                    <a:cubicBezTo>
                      <a:pt x="5838" y="5425"/>
                      <a:pt x="5504" y="5659"/>
                      <a:pt x="5170" y="5926"/>
                    </a:cubicBezTo>
                    <a:lnTo>
                      <a:pt x="5204" y="5892"/>
                    </a:lnTo>
                    <a:lnTo>
                      <a:pt x="5204" y="5892"/>
                    </a:lnTo>
                    <a:cubicBezTo>
                      <a:pt x="4370" y="6459"/>
                      <a:pt x="3503" y="6993"/>
                      <a:pt x="2569" y="7393"/>
                    </a:cubicBezTo>
                    <a:cubicBezTo>
                      <a:pt x="2235" y="7493"/>
                      <a:pt x="1868" y="7627"/>
                      <a:pt x="1501" y="7727"/>
                    </a:cubicBezTo>
                    <a:cubicBezTo>
                      <a:pt x="1101" y="7794"/>
                      <a:pt x="801" y="7827"/>
                      <a:pt x="400" y="7927"/>
                    </a:cubicBezTo>
                    <a:cubicBezTo>
                      <a:pt x="267" y="7927"/>
                      <a:pt x="200" y="7960"/>
                      <a:pt x="134" y="8061"/>
                    </a:cubicBezTo>
                    <a:cubicBezTo>
                      <a:pt x="33" y="8127"/>
                      <a:pt x="0" y="8227"/>
                      <a:pt x="0" y="8327"/>
                    </a:cubicBezTo>
                    <a:cubicBezTo>
                      <a:pt x="0" y="8427"/>
                      <a:pt x="33" y="8561"/>
                      <a:pt x="134" y="8628"/>
                    </a:cubicBezTo>
                    <a:cubicBezTo>
                      <a:pt x="200" y="8728"/>
                      <a:pt x="300" y="8761"/>
                      <a:pt x="400" y="8761"/>
                    </a:cubicBezTo>
                    <a:lnTo>
                      <a:pt x="701" y="8761"/>
                    </a:lnTo>
                    <a:cubicBezTo>
                      <a:pt x="834" y="8761"/>
                      <a:pt x="934" y="8728"/>
                      <a:pt x="1034" y="8728"/>
                    </a:cubicBezTo>
                    <a:lnTo>
                      <a:pt x="1668" y="8594"/>
                    </a:lnTo>
                    <a:cubicBezTo>
                      <a:pt x="2068" y="8461"/>
                      <a:pt x="2535" y="8294"/>
                      <a:pt x="2902" y="8094"/>
                    </a:cubicBezTo>
                    <a:cubicBezTo>
                      <a:pt x="3736" y="7660"/>
                      <a:pt x="4537" y="7160"/>
                      <a:pt x="5237" y="6559"/>
                    </a:cubicBezTo>
                    <a:cubicBezTo>
                      <a:pt x="5637" y="6259"/>
                      <a:pt x="5938" y="5926"/>
                      <a:pt x="6338" y="5592"/>
                    </a:cubicBezTo>
                    <a:cubicBezTo>
                      <a:pt x="6672" y="5259"/>
                      <a:pt x="7005" y="4925"/>
                      <a:pt x="7339" y="4558"/>
                    </a:cubicBezTo>
                    <a:cubicBezTo>
                      <a:pt x="7972" y="3824"/>
                      <a:pt x="8540" y="3124"/>
                      <a:pt x="9140" y="2390"/>
                    </a:cubicBezTo>
                    <a:cubicBezTo>
                      <a:pt x="9640" y="1723"/>
                      <a:pt x="10074" y="989"/>
                      <a:pt x="10541" y="288"/>
                    </a:cubicBezTo>
                    <a:cubicBezTo>
                      <a:pt x="10574" y="255"/>
                      <a:pt x="10541" y="155"/>
                      <a:pt x="10508" y="122"/>
                    </a:cubicBezTo>
                    <a:lnTo>
                      <a:pt x="10474" y="122"/>
                    </a:lnTo>
                    <a:cubicBezTo>
                      <a:pt x="10474" y="32"/>
                      <a:pt x="10474" y="0"/>
                      <a:pt x="10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033025" y="5053225"/>
                <a:ext cx="341950" cy="114275"/>
              </a:xfrm>
              <a:custGeom>
                <a:avLst/>
                <a:gdLst/>
                <a:ahLst/>
                <a:cxnLst/>
                <a:rect l="l" t="t" r="r" b="b"/>
                <a:pathLst>
                  <a:path w="13678" h="4571" extrusionOk="0">
                    <a:moveTo>
                      <a:pt x="13510" y="1"/>
                    </a:moveTo>
                    <a:cubicBezTo>
                      <a:pt x="13510" y="101"/>
                      <a:pt x="13477" y="101"/>
                      <a:pt x="13477" y="134"/>
                    </a:cubicBezTo>
                    <a:cubicBezTo>
                      <a:pt x="12843" y="634"/>
                      <a:pt x="12176" y="1068"/>
                      <a:pt x="11476" y="1468"/>
                    </a:cubicBezTo>
                    <a:lnTo>
                      <a:pt x="11509" y="1468"/>
                    </a:lnTo>
                    <a:cubicBezTo>
                      <a:pt x="10775" y="1902"/>
                      <a:pt x="10008" y="2235"/>
                      <a:pt x="9207" y="2536"/>
                    </a:cubicBezTo>
                    <a:cubicBezTo>
                      <a:pt x="8807" y="2702"/>
                      <a:pt x="8373" y="2803"/>
                      <a:pt x="7973" y="2936"/>
                    </a:cubicBezTo>
                    <a:cubicBezTo>
                      <a:pt x="7540" y="3069"/>
                      <a:pt x="7139" y="3136"/>
                      <a:pt x="6706" y="3270"/>
                    </a:cubicBezTo>
                    <a:cubicBezTo>
                      <a:pt x="5838" y="3470"/>
                      <a:pt x="4971" y="3603"/>
                      <a:pt x="4037" y="3703"/>
                    </a:cubicBezTo>
                    <a:cubicBezTo>
                      <a:pt x="3637" y="3737"/>
                      <a:pt x="3170" y="3737"/>
                      <a:pt x="2769" y="3770"/>
                    </a:cubicBezTo>
                    <a:lnTo>
                      <a:pt x="1068" y="3770"/>
                    </a:lnTo>
                    <a:cubicBezTo>
                      <a:pt x="868" y="3770"/>
                      <a:pt x="701" y="3770"/>
                      <a:pt x="568" y="3737"/>
                    </a:cubicBezTo>
                    <a:cubicBezTo>
                      <a:pt x="434" y="3737"/>
                      <a:pt x="334" y="3737"/>
                      <a:pt x="234" y="3803"/>
                    </a:cubicBezTo>
                    <a:cubicBezTo>
                      <a:pt x="134" y="3903"/>
                      <a:pt x="101" y="3970"/>
                      <a:pt x="34" y="4070"/>
                    </a:cubicBezTo>
                    <a:cubicBezTo>
                      <a:pt x="1" y="4270"/>
                      <a:pt x="168" y="4537"/>
                      <a:pt x="401" y="4537"/>
                    </a:cubicBezTo>
                    <a:cubicBezTo>
                      <a:pt x="601" y="4570"/>
                      <a:pt x="801" y="4570"/>
                      <a:pt x="1068" y="4570"/>
                    </a:cubicBezTo>
                    <a:lnTo>
                      <a:pt x="1835" y="4570"/>
                    </a:lnTo>
                    <a:cubicBezTo>
                      <a:pt x="2302" y="4570"/>
                      <a:pt x="2803" y="4537"/>
                      <a:pt x="3270" y="4470"/>
                    </a:cubicBezTo>
                    <a:cubicBezTo>
                      <a:pt x="3770" y="4437"/>
                      <a:pt x="4237" y="4370"/>
                      <a:pt x="4738" y="4237"/>
                    </a:cubicBezTo>
                    <a:cubicBezTo>
                      <a:pt x="4971" y="4204"/>
                      <a:pt x="5171" y="4137"/>
                      <a:pt x="5438" y="4070"/>
                    </a:cubicBezTo>
                    <a:cubicBezTo>
                      <a:pt x="5672" y="4037"/>
                      <a:pt x="5938" y="3937"/>
                      <a:pt x="6239" y="3870"/>
                    </a:cubicBezTo>
                    <a:cubicBezTo>
                      <a:pt x="6472" y="3770"/>
                      <a:pt x="6672" y="3737"/>
                      <a:pt x="6939" y="3636"/>
                    </a:cubicBezTo>
                    <a:lnTo>
                      <a:pt x="7673" y="3403"/>
                    </a:lnTo>
                    <a:cubicBezTo>
                      <a:pt x="8140" y="3236"/>
                      <a:pt x="8640" y="3069"/>
                      <a:pt x="9107" y="2869"/>
                    </a:cubicBezTo>
                    <a:cubicBezTo>
                      <a:pt x="10008" y="2469"/>
                      <a:pt x="10909" y="2069"/>
                      <a:pt x="11743" y="1568"/>
                    </a:cubicBezTo>
                    <a:cubicBezTo>
                      <a:pt x="12410" y="1201"/>
                      <a:pt x="13010" y="734"/>
                      <a:pt x="13611" y="267"/>
                    </a:cubicBezTo>
                    <a:cubicBezTo>
                      <a:pt x="13644" y="234"/>
                      <a:pt x="13677" y="134"/>
                      <a:pt x="13644" y="67"/>
                    </a:cubicBezTo>
                    <a:cubicBezTo>
                      <a:pt x="13611" y="1"/>
                      <a:pt x="13577" y="1"/>
                      <a:pt x="13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082225" y="4676300"/>
                <a:ext cx="20050" cy="20025"/>
              </a:xfrm>
              <a:custGeom>
                <a:avLst/>
                <a:gdLst/>
                <a:ahLst/>
                <a:cxnLst/>
                <a:rect l="l" t="t" r="r" b="b"/>
                <a:pathLst>
                  <a:path w="802" h="801" extrusionOk="0">
                    <a:moveTo>
                      <a:pt x="435" y="0"/>
                    </a:moveTo>
                    <a:cubicBezTo>
                      <a:pt x="201" y="0"/>
                      <a:pt x="1" y="134"/>
                      <a:pt x="1" y="367"/>
                    </a:cubicBezTo>
                    <a:cubicBezTo>
                      <a:pt x="1" y="601"/>
                      <a:pt x="168" y="801"/>
                      <a:pt x="368" y="801"/>
                    </a:cubicBezTo>
                    <a:cubicBezTo>
                      <a:pt x="601" y="801"/>
                      <a:pt x="801" y="634"/>
                      <a:pt x="801" y="434"/>
                    </a:cubicBezTo>
                    <a:cubicBezTo>
                      <a:pt x="801" y="200"/>
                      <a:pt x="635"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075575" y="4637100"/>
                <a:ext cx="14200" cy="13350"/>
              </a:xfrm>
              <a:custGeom>
                <a:avLst/>
                <a:gdLst/>
                <a:ahLst/>
                <a:cxnLst/>
                <a:rect l="l" t="t" r="r" b="b"/>
                <a:pathLst>
                  <a:path w="568" h="534" extrusionOk="0">
                    <a:moveTo>
                      <a:pt x="300" y="0"/>
                    </a:moveTo>
                    <a:cubicBezTo>
                      <a:pt x="133" y="0"/>
                      <a:pt x="0" y="100"/>
                      <a:pt x="0" y="234"/>
                    </a:cubicBezTo>
                    <a:cubicBezTo>
                      <a:pt x="0" y="367"/>
                      <a:pt x="133" y="534"/>
                      <a:pt x="267" y="534"/>
                    </a:cubicBezTo>
                    <a:cubicBezTo>
                      <a:pt x="400" y="534"/>
                      <a:pt x="500" y="434"/>
                      <a:pt x="567" y="267"/>
                    </a:cubicBezTo>
                    <a:cubicBezTo>
                      <a:pt x="567" y="167"/>
                      <a:pt x="434"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103075" y="4655450"/>
                <a:ext cx="5025" cy="5025"/>
              </a:xfrm>
              <a:custGeom>
                <a:avLst/>
                <a:gdLst/>
                <a:ahLst/>
                <a:cxnLst/>
                <a:rect l="l" t="t" r="r" b="b"/>
                <a:pathLst>
                  <a:path w="201" h="201" extrusionOk="0">
                    <a:moveTo>
                      <a:pt x="134" y="0"/>
                    </a:moveTo>
                    <a:cubicBezTo>
                      <a:pt x="101" y="0"/>
                      <a:pt x="1" y="34"/>
                      <a:pt x="1" y="100"/>
                    </a:cubicBezTo>
                    <a:cubicBezTo>
                      <a:pt x="1" y="134"/>
                      <a:pt x="34" y="200"/>
                      <a:pt x="101" y="200"/>
                    </a:cubicBezTo>
                    <a:cubicBezTo>
                      <a:pt x="134" y="200"/>
                      <a:pt x="201" y="167"/>
                      <a:pt x="201" y="134"/>
                    </a:cubicBezTo>
                    <a:cubicBezTo>
                      <a:pt x="201" y="100"/>
                      <a:pt x="168"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091400" y="4604575"/>
                <a:ext cx="11700" cy="11700"/>
              </a:xfrm>
              <a:custGeom>
                <a:avLst/>
                <a:gdLst/>
                <a:ahLst/>
                <a:cxnLst/>
                <a:rect l="l" t="t" r="r" b="b"/>
                <a:pathLst>
                  <a:path w="468" h="468" extrusionOk="0">
                    <a:moveTo>
                      <a:pt x="268" y="0"/>
                    </a:moveTo>
                    <a:cubicBezTo>
                      <a:pt x="134" y="0"/>
                      <a:pt x="1" y="67"/>
                      <a:pt x="1" y="201"/>
                    </a:cubicBezTo>
                    <a:cubicBezTo>
                      <a:pt x="1" y="334"/>
                      <a:pt x="101" y="467"/>
                      <a:pt x="201" y="467"/>
                    </a:cubicBezTo>
                    <a:cubicBezTo>
                      <a:pt x="334" y="467"/>
                      <a:pt x="468" y="367"/>
                      <a:pt x="468" y="234"/>
                    </a:cubicBezTo>
                    <a:cubicBezTo>
                      <a:pt x="468" y="134"/>
                      <a:pt x="401" y="0"/>
                      <a:pt x="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127275" y="4638775"/>
                <a:ext cx="5025" cy="5025"/>
              </a:xfrm>
              <a:custGeom>
                <a:avLst/>
                <a:gdLst/>
                <a:ahLst/>
                <a:cxnLst/>
                <a:rect l="l" t="t" r="r" b="b"/>
                <a:pathLst>
                  <a:path w="201" h="201" extrusionOk="0">
                    <a:moveTo>
                      <a:pt x="134" y="0"/>
                    </a:moveTo>
                    <a:cubicBezTo>
                      <a:pt x="34" y="0"/>
                      <a:pt x="0" y="33"/>
                      <a:pt x="0" y="100"/>
                    </a:cubicBezTo>
                    <a:cubicBezTo>
                      <a:pt x="0" y="133"/>
                      <a:pt x="34" y="200"/>
                      <a:pt x="67" y="200"/>
                    </a:cubicBezTo>
                    <a:cubicBezTo>
                      <a:pt x="100" y="200"/>
                      <a:pt x="200" y="167"/>
                      <a:pt x="200" y="133"/>
                    </a:cubicBezTo>
                    <a:cubicBezTo>
                      <a:pt x="200" y="100"/>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111425" y="4713825"/>
                <a:ext cx="10875" cy="10850"/>
              </a:xfrm>
              <a:custGeom>
                <a:avLst/>
                <a:gdLst/>
                <a:ahLst/>
                <a:cxnLst/>
                <a:rect l="l" t="t" r="r" b="b"/>
                <a:pathLst>
                  <a:path w="435" h="434" extrusionOk="0">
                    <a:moveTo>
                      <a:pt x="201" y="0"/>
                    </a:moveTo>
                    <a:cubicBezTo>
                      <a:pt x="100" y="0"/>
                      <a:pt x="0" y="100"/>
                      <a:pt x="0" y="200"/>
                    </a:cubicBezTo>
                    <a:cubicBezTo>
                      <a:pt x="0" y="334"/>
                      <a:pt x="67" y="434"/>
                      <a:pt x="201" y="434"/>
                    </a:cubicBezTo>
                    <a:cubicBezTo>
                      <a:pt x="334" y="434"/>
                      <a:pt x="434" y="334"/>
                      <a:pt x="434" y="200"/>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024700" y="4810550"/>
                <a:ext cx="28375" cy="28375"/>
              </a:xfrm>
              <a:custGeom>
                <a:avLst/>
                <a:gdLst/>
                <a:ahLst/>
                <a:cxnLst/>
                <a:rect l="l" t="t" r="r" b="b"/>
                <a:pathLst>
                  <a:path w="1135" h="1135" extrusionOk="0">
                    <a:moveTo>
                      <a:pt x="601" y="1"/>
                    </a:moveTo>
                    <a:cubicBezTo>
                      <a:pt x="300" y="1"/>
                      <a:pt x="0" y="234"/>
                      <a:pt x="0" y="568"/>
                    </a:cubicBezTo>
                    <a:cubicBezTo>
                      <a:pt x="0" y="835"/>
                      <a:pt x="267" y="1135"/>
                      <a:pt x="567" y="1135"/>
                    </a:cubicBezTo>
                    <a:cubicBezTo>
                      <a:pt x="834" y="1135"/>
                      <a:pt x="1134" y="935"/>
                      <a:pt x="1134" y="601"/>
                    </a:cubicBezTo>
                    <a:cubicBezTo>
                      <a:pt x="1134" y="301"/>
                      <a:pt x="901" y="1"/>
                      <a:pt x="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024700" y="4747175"/>
                <a:ext cx="20025" cy="20050"/>
              </a:xfrm>
              <a:custGeom>
                <a:avLst/>
                <a:gdLst/>
                <a:ahLst/>
                <a:cxnLst/>
                <a:rect l="l" t="t" r="r" b="b"/>
                <a:pathLst>
                  <a:path w="801" h="802" extrusionOk="0">
                    <a:moveTo>
                      <a:pt x="434" y="0"/>
                    </a:moveTo>
                    <a:cubicBezTo>
                      <a:pt x="234" y="0"/>
                      <a:pt x="67" y="167"/>
                      <a:pt x="0" y="367"/>
                    </a:cubicBezTo>
                    <a:cubicBezTo>
                      <a:pt x="0" y="601"/>
                      <a:pt x="167" y="801"/>
                      <a:pt x="367" y="801"/>
                    </a:cubicBezTo>
                    <a:cubicBezTo>
                      <a:pt x="601" y="801"/>
                      <a:pt x="767" y="634"/>
                      <a:pt x="801" y="434"/>
                    </a:cubicBezTo>
                    <a:cubicBezTo>
                      <a:pt x="801" y="201"/>
                      <a:pt x="634"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068050" y="4780525"/>
                <a:ext cx="5875" cy="6700"/>
              </a:xfrm>
              <a:custGeom>
                <a:avLst/>
                <a:gdLst/>
                <a:ahLst/>
                <a:cxnLst/>
                <a:rect l="l" t="t" r="r" b="b"/>
                <a:pathLst>
                  <a:path w="235" h="268" extrusionOk="0">
                    <a:moveTo>
                      <a:pt x="101" y="1"/>
                    </a:moveTo>
                    <a:lnTo>
                      <a:pt x="1" y="134"/>
                    </a:lnTo>
                    <a:cubicBezTo>
                      <a:pt x="1" y="201"/>
                      <a:pt x="34" y="268"/>
                      <a:pt x="101" y="268"/>
                    </a:cubicBezTo>
                    <a:cubicBezTo>
                      <a:pt x="201" y="268"/>
                      <a:pt x="234" y="201"/>
                      <a:pt x="234" y="134"/>
                    </a:cubicBezTo>
                    <a:cubicBezTo>
                      <a:pt x="234" y="34"/>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073050" y="4831400"/>
                <a:ext cx="12550" cy="12525"/>
              </a:xfrm>
              <a:custGeom>
                <a:avLst/>
                <a:gdLst/>
                <a:ahLst/>
                <a:cxnLst/>
                <a:rect l="l" t="t" r="r" b="b"/>
                <a:pathLst>
                  <a:path w="502" h="501" extrusionOk="0">
                    <a:moveTo>
                      <a:pt x="234" y="1"/>
                    </a:moveTo>
                    <a:cubicBezTo>
                      <a:pt x="101" y="1"/>
                      <a:pt x="1" y="134"/>
                      <a:pt x="1" y="267"/>
                    </a:cubicBezTo>
                    <a:cubicBezTo>
                      <a:pt x="1" y="401"/>
                      <a:pt x="68" y="501"/>
                      <a:pt x="234" y="501"/>
                    </a:cubicBezTo>
                    <a:cubicBezTo>
                      <a:pt x="368" y="501"/>
                      <a:pt x="501" y="434"/>
                      <a:pt x="501" y="267"/>
                    </a:cubicBezTo>
                    <a:cubicBezTo>
                      <a:pt x="501" y="134"/>
                      <a:pt x="4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069725" y="4746350"/>
                <a:ext cx="8375" cy="8350"/>
              </a:xfrm>
              <a:custGeom>
                <a:avLst/>
                <a:gdLst/>
                <a:ahLst/>
                <a:cxnLst/>
                <a:rect l="l" t="t" r="r" b="b"/>
                <a:pathLst>
                  <a:path w="335" h="334" extrusionOk="0">
                    <a:moveTo>
                      <a:pt x="167" y="0"/>
                    </a:moveTo>
                    <a:cubicBezTo>
                      <a:pt x="101" y="0"/>
                      <a:pt x="1" y="67"/>
                      <a:pt x="1" y="167"/>
                    </a:cubicBezTo>
                    <a:cubicBezTo>
                      <a:pt x="1" y="234"/>
                      <a:pt x="67" y="334"/>
                      <a:pt x="167" y="334"/>
                    </a:cubicBezTo>
                    <a:cubicBezTo>
                      <a:pt x="234" y="334"/>
                      <a:pt x="334" y="234"/>
                      <a:pt x="334" y="167"/>
                    </a:cubicBezTo>
                    <a:cubicBezTo>
                      <a:pt x="334" y="67"/>
                      <a:pt x="267"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054725" y="4888100"/>
                <a:ext cx="14200" cy="13375"/>
              </a:xfrm>
              <a:custGeom>
                <a:avLst/>
                <a:gdLst/>
                <a:ahLst/>
                <a:cxnLst/>
                <a:rect l="l" t="t" r="r" b="b"/>
                <a:pathLst>
                  <a:path w="568" h="535" extrusionOk="0">
                    <a:moveTo>
                      <a:pt x="300" y="1"/>
                    </a:moveTo>
                    <a:cubicBezTo>
                      <a:pt x="200" y="1"/>
                      <a:pt x="67" y="68"/>
                      <a:pt x="0" y="234"/>
                    </a:cubicBezTo>
                    <a:cubicBezTo>
                      <a:pt x="0" y="368"/>
                      <a:pt x="134" y="535"/>
                      <a:pt x="267" y="535"/>
                    </a:cubicBezTo>
                    <a:cubicBezTo>
                      <a:pt x="434" y="535"/>
                      <a:pt x="567" y="401"/>
                      <a:pt x="567" y="268"/>
                    </a:cubicBezTo>
                    <a:cubicBezTo>
                      <a:pt x="567" y="168"/>
                      <a:pt x="434" y="1"/>
                      <a:pt x="3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011350" y="4855575"/>
                <a:ext cx="6700" cy="6700"/>
              </a:xfrm>
              <a:custGeom>
                <a:avLst/>
                <a:gdLst/>
                <a:ahLst/>
                <a:cxnLst/>
                <a:rect l="l" t="t" r="r" b="b"/>
                <a:pathLst>
                  <a:path w="268" h="268" extrusionOk="0">
                    <a:moveTo>
                      <a:pt x="134" y="1"/>
                    </a:moveTo>
                    <a:cubicBezTo>
                      <a:pt x="101" y="1"/>
                      <a:pt x="1" y="101"/>
                      <a:pt x="1" y="134"/>
                    </a:cubicBezTo>
                    <a:cubicBezTo>
                      <a:pt x="1" y="168"/>
                      <a:pt x="34" y="268"/>
                      <a:pt x="134" y="268"/>
                    </a:cubicBezTo>
                    <a:cubicBezTo>
                      <a:pt x="201" y="268"/>
                      <a:pt x="267" y="201"/>
                      <a:pt x="267" y="134"/>
                    </a:cubicBezTo>
                    <a:cubicBezTo>
                      <a:pt x="267" y="101"/>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061375" y="4927300"/>
                <a:ext cx="12550" cy="12525"/>
              </a:xfrm>
              <a:custGeom>
                <a:avLst/>
                <a:gdLst/>
                <a:ahLst/>
                <a:cxnLst/>
                <a:rect l="l" t="t" r="r" b="b"/>
                <a:pathLst>
                  <a:path w="502" h="501" extrusionOk="0">
                    <a:moveTo>
                      <a:pt x="268" y="1"/>
                    </a:moveTo>
                    <a:cubicBezTo>
                      <a:pt x="134" y="1"/>
                      <a:pt x="1" y="134"/>
                      <a:pt x="1" y="267"/>
                    </a:cubicBezTo>
                    <a:cubicBezTo>
                      <a:pt x="1" y="401"/>
                      <a:pt x="101" y="501"/>
                      <a:pt x="268" y="501"/>
                    </a:cubicBezTo>
                    <a:cubicBezTo>
                      <a:pt x="368" y="501"/>
                      <a:pt x="501" y="434"/>
                      <a:pt x="501" y="267"/>
                    </a:cubicBezTo>
                    <a:cubicBezTo>
                      <a:pt x="501" y="134"/>
                      <a:pt x="435" y="1"/>
                      <a:pt x="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965475" y="5047400"/>
                <a:ext cx="28400" cy="28375"/>
              </a:xfrm>
              <a:custGeom>
                <a:avLst/>
                <a:gdLst/>
                <a:ahLst/>
                <a:cxnLst/>
                <a:rect l="l" t="t" r="r" b="b"/>
                <a:pathLst>
                  <a:path w="1136" h="1135" extrusionOk="0">
                    <a:moveTo>
                      <a:pt x="601" y="0"/>
                    </a:moveTo>
                    <a:cubicBezTo>
                      <a:pt x="301" y="0"/>
                      <a:pt x="1" y="200"/>
                      <a:pt x="1" y="534"/>
                    </a:cubicBezTo>
                    <a:cubicBezTo>
                      <a:pt x="1" y="834"/>
                      <a:pt x="234" y="1134"/>
                      <a:pt x="535" y="1134"/>
                    </a:cubicBezTo>
                    <a:cubicBezTo>
                      <a:pt x="835" y="1134"/>
                      <a:pt x="1135" y="901"/>
                      <a:pt x="1135" y="567"/>
                    </a:cubicBezTo>
                    <a:cubicBezTo>
                      <a:pt x="1135" y="300"/>
                      <a:pt x="868" y="0"/>
                      <a:pt x="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967975" y="4969000"/>
                <a:ext cx="17550" cy="17525"/>
              </a:xfrm>
              <a:custGeom>
                <a:avLst/>
                <a:gdLst/>
                <a:ahLst/>
                <a:cxnLst/>
                <a:rect l="l" t="t" r="r" b="b"/>
                <a:pathLst>
                  <a:path w="702" h="701" extrusionOk="0">
                    <a:moveTo>
                      <a:pt x="368" y="0"/>
                    </a:moveTo>
                    <a:cubicBezTo>
                      <a:pt x="168" y="0"/>
                      <a:pt x="1" y="167"/>
                      <a:pt x="1" y="334"/>
                    </a:cubicBezTo>
                    <a:cubicBezTo>
                      <a:pt x="1" y="501"/>
                      <a:pt x="101" y="701"/>
                      <a:pt x="335" y="701"/>
                    </a:cubicBezTo>
                    <a:cubicBezTo>
                      <a:pt x="535" y="701"/>
                      <a:pt x="701" y="601"/>
                      <a:pt x="701" y="367"/>
                    </a:cubicBezTo>
                    <a:cubicBezTo>
                      <a:pt x="701" y="234"/>
                      <a:pt x="568"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030525" y="4993175"/>
                <a:ext cx="10050" cy="10875"/>
              </a:xfrm>
              <a:custGeom>
                <a:avLst/>
                <a:gdLst/>
                <a:ahLst/>
                <a:cxnLst/>
                <a:rect l="l" t="t" r="r" b="b"/>
                <a:pathLst>
                  <a:path w="402" h="435" extrusionOk="0">
                    <a:moveTo>
                      <a:pt x="201" y="1"/>
                    </a:moveTo>
                    <a:cubicBezTo>
                      <a:pt x="67" y="1"/>
                      <a:pt x="1" y="101"/>
                      <a:pt x="1" y="201"/>
                    </a:cubicBezTo>
                    <a:cubicBezTo>
                      <a:pt x="1" y="334"/>
                      <a:pt x="67" y="434"/>
                      <a:pt x="201" y="434"/>
                    </a:cubicBezTo>
                    <a:cubicBezTo>
                      <a:pt x="334" y="434"/>
                      <a:pt x="401" y="334"/>
                      <a:pt x="401" y="201"/>
                    </a:cubicBezTo>
                    <a:cubicBezTo>
                      <a:pt x="401"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045550" y="5033200"/>
                <a:ext cx="6700" cy="5875"/>
              </a:xfrm>
              <a:custGeom>
                <a:avLst/>
                <a:gdLst/>
                <a:ahLst/>
                <a:cxnLst/>
                <a:rect l="l" t="t" r="r" b="b"/>
                <a:pathLst>
                  <a:path w="268" h="235" extrusionOk="0">
                    <a:moveTo>
                      <a:pt x="134" y="1"/>
                    </a:moveTo>
                    <a:cubicBezTo>
                      <a:pt x="100" y="34"/>
                      <a:pt x="0" y="68"/>
                      <a:pt x="0" y="101"/>
                    </a:cubicBezTo>
                    <a:cubicBezTo>
                      <a:pt x="0" y="201"/>
                      <a:pt x="67" y="234"/>
                      <a:pt x="134" y="234"/>
                    </a:cubicBezTo>
                    <a:cubicBezTo>
                      <a:pt x="234" y="234"/>
                      <a:pt x="267" y="201"/>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012175" y="5084925"/>
                <a:ext cx="14200" cy="13350"/>
              </a:xfrm>
              <a:custGeom>
                <a:avLst/>
                <a:gdLst/>
                <a:ahLst/>
                <a:cxnLst/>
                <a:rect l="l" t="t" r="r" b="b"/>
                <a:pathLst>
                  <a:path w="568" h="534" extrusionOk="0">
                    <a:moveTo>
                      <a:pt x="301" y="0"/>
                    </a:moveTo>
                    <a:cubicBezTo>
                      <a:pt x="134" y="0"/>
                      <a:pt x="1" y="100"/>
                      <a:pt x="1" y="267"/>
                    </a:cubicBezTo>
                    <a:cubicBezTo>
                      <a:pt x="1" y="367"/>
                      <a:pt x="134" y="534"/>
                      <a:pt x="268" y="534"/>
                    </a:cubicBezTo>
                    <a:cubicBezTo>
                      <a:pt x="368" y="534"/>
                      <a:pt x="501" y="467"/>
                      <a:pt x="568" y="300"/>
                    </a:cubicBezTo>
                    <a:cubicBezTo>
                      <a:pt x="568" y="167"/>
                      <a:pt x="435"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920450" y="5006525"/>
                <a:ext cx="12525" cy="12525"/>
              </a:xfrm>
              <a:custGeom>
                <a:avLst/>
                <a:gdLst/>
                <a:ahLst/>
                <a:cxnLst/>
                <a:rect l="l" t="t" r="r" b="b"/>
                <a:pathLst>
                  <a:path w="501" h="501" extrusionOk="0">
                    <a:moveTo>
                      <a:pt x="267" y="1"/>
                    </a:moveTo>
                    <a:cubicBezTo>
                      <a:pt x="134" y="1"/>
                      <a:pt x="1" y="134"/>
                      <a:pt x="1" y="267"/>
                    </a:cubicBezTo>
                    <a:cubicBezTo>
                      <a:pt x="1" y="401"/>
                      <a:pt x="101" y="501"/>
                      <a:pt x="267" y="501"/>
                    </a:cubicBezTo>
                    <a:cubicBezTo>
                      <a:pt x="368" y="501"/>
                      <a:pt x="501" y="434"/>
                      <a:pt x="501" y="267"/>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909600" y="4924100"/>
                <a:ext cx="5050" cy="5725"/>
              </a:xfrm>
              <a:custGeom>
                <a:avLst/>
                <a:gdLst/>
                <a:ahLst/>
                <a:cxnLst/>
                <a:rect l="l" t="t" r="r" b="b"/>
                <a:pathLst>
                  <a:path w="202" h="229" extrusionOk="0">
                    <a:moveTo>
                      <a:pt x="72" y="1"/>
                    </a:moveTo>
                    <a:cubicBezTo>
                      <a:pt x="48" y="1"/>
                      <a:pt x="25" y="48"/>
                      <a:pt x="1" y="95"/>
                    </a:cubicBezTo>
                    <a:cubicBezTo>
                      <a:pt x="1" y="129"/>
                      <a:pt x="34" y="229"/>
                      <a:pt x="68" y="229"/>
                    </a:cubicBezTo>
                    <a:cubicBezTo>
                      <a:pt x="101" y="229"/>
                      <a:pt x="201" y="195"/>
                      <a:pt x="201" y="129"/>
                    </a:cubicBezTo>
                    <a:cubicBezTo>
                      <a:pt x="201" y="95"/>
                      <a:pt x="168" y="29"/>
                      <a:pt x="101" y="29"/>
                    </a:cubicBezTo>
                    <a:cubicBezTo>
                      <a:pt x="91" y="9"/>
                      <a:pt x="81"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43725" y="5079900"/>
                <a:ext cx="17550" cy="17550"/>
              </a:xfrm>
              <a:custGeom>
                <a:avLst/>
                <a:gdLst/>
                <a:ahLst/>
                <a:cxnLst/>
                <a:rect l="l" t="t" r="r" b="b"/>
                <a:pathLst>
                  <a:path w="702" h="702" extrusionOk="0">
                    <a:moveTo>
                      <a:pt x="368" y="1"/>
                    </a:moveTo>
                    <a:cubicBezTo>
                      <a:pt x="168" y="1"/>
                      <a:pt x="1" y="168"/>
                      <a:pt x="1" y="335"/>
                    </a:cubicBezTo>
                    <a:cubicBezTo>
                      <a:pt x="1" y="501"/>
                      <a:pt x="134" y="701"/>
                      <a:pt x="334" y="701"/>
                    </a:cubicBezTo>
                    <a:cubicBezTo>
                      <a:pt x="501" y="701"/>
                      <a:pt x="668" y="568"/>
                      <a:pt x="701" y="368"/>
                    </a:cubicBezTo>
                    <a:cubicBezTo>
                      <a:pt x="701" y="201"/>
                      <a:pt x="568"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794525" y="4998175"/>
                <a:ext cx="15875" cy="15875"/>
              </a:xfrm>
              <a:custGeom>
                <a:avLst/>
                <a:gdLst/>
                <a:ahLst/>
                <a:cxnLst/>
                <a:rect l="l" t="t" r="r" b="b"/>
                <a:pathLst>
                  <a:path w="635" h="635" extrusionOk="0">
                    <a:moveTo>
                      <a:pt x="334" y="1"/>
                    </a:moveTo>
                    <a:cubicBezTo>
                      <a:pt x="167" y="1"/>
                      <a:pt x="1" y="134"/>
                      <a:pt x="1" y="301"/>
                    </a:cubicBezTo>
                    <a:cubicBezTo>
                      <a:pt x="1" y="468"/>
                      <a:pt x="134" y="635"/>
                      <a:pt x="301" y="635"/>
                    </a:cubicBezTo>
                    <a:cubicBezTo>
                      <a:pt x="468" y="635"/>
                      <a:pt x="634" y="501"/>
                      <a:pt x="634" y="335"/>
                    </a:cubicBezTo>
                    <a:cubicBezTo>
                      <a:pt x="634" y="168"/>
                      <a:pt x="501"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42900" y="5029875"/>
                <a:ext cx="13375" cy="13375"/>
              </a:xfrm>
              <a:custGeom>
                <a:avLst/>
                <a:gdLst/>
                <a:ahLst/>
                <a:cxnLst/>
                <a:rect l="l" t="t" r="r" b="b"/>
                <a:pathLst>
                  <a:path w="535" h="535" extrusionOk="0">
                    <a:moveTo>
                      <a:pt x="267" y="1"/>
                    </a:moveTo>
                    <a:cubicBezTo>
                      <a:pt x="100" y="1"/>
                      <a:pt x="0" y="134"/>
                      <a:pt x="0" y="234"/>
                    </a:cubicBezTo>
                    <a:cubicBezTo>
                      <a:pt x="0" y="401"/>
                      <a:pt x="100" y="534"/>
                      <a:pt x="234" y="534"/>
                    </a:cubicBezTo>
                    <a:cubicBezTo>
                      <a:pt x="401" y="534"/>
                      <a:pt x="534" y="401"/>
                      <a:pt x="534" y="301"/>
                    </a:cubicBezTo>
                    <a:cubicBezTo>
                      <a:pt x="534" y="134"/>
                      <a:pt x="401"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803700" y="5055725"/>
                <a:ext cx="8375" cy="8375"/>
              </a:xfrm>
              <a:custGeom>
                <a:avLst/>
                <a:gdLst/>
                <a:ahLst/>
                <a:cxnLst/>
                <a:rect l="l" t="t" r="r" b="b"/>
                <a:pathLst>
                  <a:path w="335" h="335" extrusionOk="0">
                    <a:moveTo>
                      <a:pt x="167" y="1"/>
                    </a:moveTo>
                    <a:cubicBezTo>
                      <a:pt x="101" y="1"/>
                      <a:pt x="1" y="101"/>
                      <a:pt x="1" y="167"/>
                    </a:cubicBezTo>
                    <a:cubicBezTo>
                      <a:pt x="1" y="267"/>
                      <a:pt x="101" y="334"/>
                      <a:pt x="167" y="334"/>
                    </a:cubicBezTo>
                    <a:cubicBezTo>
                      <a:pt x="267" y="334"/>
                      <a:pt x="334" y="267"/>
                      <a:pt x="334" y="167"/>
                    </a:cubicBezTo>
                    <a:cubicBezTo>
                      <a:pt x="334" y="101"/>
                      <a:pt x="267" y="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144775" y="4838075"/>
                <a:ext cx="24225" cy="24200"/>
              </a:xfrm>
              <a:custGeom>
                <a:avLst/>
                <a:gdLst/>
                <a:ahLst/>
                <a:cxnLst/>
                <a:rect l="l" t="t" r="r" b="b"/>
                <a:pathLst>
                  <a:path w="969" h="968" extrusionOk="0">
                    <a:moveTo>
                      <a:pt x="501" y="0"/>
                    </a:moveTo>
                    <a:cubicBezTo>
                      <a:pt x="268" y="34"/>
                      <a:pt x="34" y="201"/>
                      <a:pt x="1" y="467"/>
                    </a:cubicBezTo>
                    <a:cubicBezTo>
                      <a:pt x="1" y="701"/>
                      <a:pt x="201" y="968"/>
                      <a:pt x="468" y="968"/>
                    </a:cubicBezTo>
                    <a:cubicBezTo>
                      <a:pt x="701" y="968"/>
                      <a:pt x="935" y="801"/>
                      <a:pt x="968" y="501"/>
                    </a:cubicBezTo>
                    <a:cubicBezTo>
                      <a:pt x="968" y="234"/>
                      <a:pt x="768"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156450" y="4798050"/>
                <a:ext cx="12550" cy="12525"/>
              </a:xfrm>
              <a:custGeom>
                <a:avLst/>
                <a:gdLst/>
                <a:ahLst/>
                <a:cxnLst/>
                <a:rect l="l" t="t" r="r" b="b"/>
                <a:pathLst>
                  <a:path w="502" h="501" extrusionOk="0">
                    <a:moveTo>
                      <a:pt x="234" y="0"/>
                    </a:moveTo>
                    <a:cubicBezTo>
                      <a:pt x="101" y="0"/>
                      <a:pt x="1" y="100"/>
                      <a:pt x="1" y="267"/>
                    </a:cubicBezTo>
                    <a:cubicBezTo>
                      <a:pt x="1" y="401"/>
                      <a:pt x="134" y="501"/>
                      <a:pt x="234" y="501"/>
                    </a:cubicBezTo>
                    <a:cubicBezTo>
                      <a:pt x="368" y="501"/>
                      <a:pt x="501" y="434"/>
                      <a:pt x="501" y="267"/>
                    </a:cubicBezTo>
                    <a:cubicBezTo>
                      <a:pt x="501" y="134"/>
                      <a:pt x="368"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1198975" y="4815850"/>
                <a:ext cx="7550" cy="7225"/>
              </a:xfrm>
              <a:custGeom>
                <a:avLst/>
                <a:gdLst/>
                <a:ahLst/>
                <a:cxnLst/>
                <a:rect l="l" t="t" r="r" b="b"/>
                <a:pathLst>
                  <a:path w="302" h="289" extrusionOk="0">
                    <a:moveTo>
                      <a:pt x="108" y="0"/>
                    </a:moveTo>
                    <a:cubicBezTo>
                      <a:pt x="52" y="0"/>
                      <a:pt x="26" y="71"/>
                      <a:pt x="1" y="122"/>
                    </a:cubicBezTo>
                    <a:cubicBezTo>
                      <a:pt x="1" y="222"/>
                      <a:pt x="34" y="289"/>
                      <a:pt x="134" y="289"/>
                    </a:cubicBezTo>
                    <a:cubicBezTo>
                      <a:pt x="201" y="289"/>
                      <a:pt x="268" y="256"/>
                      <a:pt x="301" y="156"/>
                    </a:cubicBezTo>
                    <a:cubicBezTo>
                      <a:pt x="301" y="89"/>
                      <a:pt x="268" y="22"/>
                      <a:pt x="168" y="22"/>
                    </a:cubicBezTo>
                    <a:cubicBezTo>
                      <a:pt x="144" y="7"/>
                      <a:pt x="125" y="0"/>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1183150" y="4863925"/>
                <a:ext cx="11700" cy="11700"/>
              </a:xfrm>
              <a:custGeom>
                <a:avLst/>
                <a:gdLst/>
                <a:ahLst/>
                <a:cxnLst/>
                <a:rect l="l" t="t" r="r" b="b"/>
                <a:pathLst>
                  <a:path w="468" h="468" extrusionOk="0">
                    <a:moveTo>
                      <a:pt x="267" y="0"/>
                    </a:moveTo>
                    <a:cubicBezTo>
                      <a:pt x="134" y="0"/>
                      <a:pt x="0" y="101"/>
                      <a:pt x="0" y="201"/>
                    </a:cubicBezTo>
                    <a:cubicBezTo>
                      <a:pt x="0" y="334"/>
                      <a:pt x="100" y="467"/>
                      <a:pt x="234" y="467"/>
                    </a:cubicBezTo>
                    <a:cubicBezTo>
                      <a:pt x="334" y="467"/>
                      <a:pt x="467" y="367"/>
                      <a:pt x="467" y="267"/>
                    </a:cubicBezTo>
                    <a:cubicBezTo>
                      <a:pt x="4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1140600" y="4923125"/>
                <a:ext cx="17550" cy="18375"/>
              </a:xfrm>
              <a:custGeom>
                <a:avLst/>
                <a:gdLst/>
                <a:ahLst/>
                <a:cxnLst/>
                <a:rect l="l" t="t" r="r" b="b"/>
                <a:pathLst>
                  <a:path w="702" h="735" extrusionOk="0">
                    <a:moveTo>
                      <a:pt x="368" y="1"/>
                    </a:moveTo>
                    <a:cubicBezTo>
                      <a:pt x="201" y="1"/>
                      <a:pt x="34" y="134"/>
                      <a:pt x="1" y="334"/>
                    </a:cubicBezTo>
                    <a:cubicBezTo>
                      <a:pt x="1" y="501"/>
                      <a:pt x="134" y="735"/>
                      <a:pt x="334" y="735"/>
                    </a:cubicBezTo>
                    <a:cubicBezTo>
                      <a:pt x="535" y="735"/>
                      <a:pt x="701" y="601"/>
                      <a:pt x="701" y="401"/>
                    </a:cubicBezTo>
                    <a:cubicBezTo>
                      <a:pt x="701" y="234"/>
                      <a:pt x="601"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1116425" y="5069900"/>
                <a:ext cx="12525" cy="13375"/>
              </a:xfrm>
              <a:custGeom>
                <a:avLst/>
                <a:gdLst/>
                <a:ahLst/>
                <a:cxnLst/>
                <a:rect l="l" t="t" r="r" b="b"/>
                <a:pathLst>
                  <a:path w="501" h="535" extrusionOk="0">
                    <a:moveTo>
                      <a:pt x="267" y="1"/>
                    </a:moveTo>
                    <a:cubicBezTo>
                      <a:pt x="134" y="34"/>
                      <a:pt x="1" y="101"/>
                      <a:pt x="1" y="268"/>
                    </a:cubicBezTo>
                    <a:cubicBezTo>
                      <a:pt x="1" y="401"/>
                      <a:pt x="101" y="534"/>
                      <a:pt x="267" y="534"/>
                    </a:cubicBezTo>
                    <a:cubicBezTo>
                      <a:pt x="401" y="534"/>
                      <a:pt x="501" y="434"/>
                      <a:pt x="501" y="268"/>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117250" y="5013200"/>
                <a:ext cx="15050" cy="14200"/>
              </a:xfrm>
              <a:custGeom>
                <a:avLst/>
                <a:gdLst/>
                <a:ahLst/>
                <a:cxnLst/>
                <a:rect l="l" t="t" r="r" b="b"/>
                <a:pathLst>
                  <a:path w="602" h="568" extrusionOk="0">
                    <a:moveTo>
                      <a:pt x="301" y="0"/>
                    </a:moveTo>
                    <a:cubicBezTo>
                      <a:pt x="134" y="0"/>
                      <a:pt x="1" y="134"/>
                      <a:pt x="1" y="301"/>
                    </a:cubicBezTo>
                    <a:cubicBezTo>
                      <a:pt x="1" y="467"/>
                      <a:pt x="134" y="567"/>
                      <a:pt x="301" y="567"/>
                    </a:cubicBezTo>
                    <a:cubicBezTo>
                      <a:pt x="468" y="567"/>
                      <a:pt x="601" y="467"/>
                      <a:pt x="601" y="301"/>
                    </a:cubicBezTo>
                    <a:cubicBezTo>
                      <a:pt x="601" y="134"/>
                      <a:pt x="468"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158950" y="5054575"/>
                <a:ext cx="5875" cy="5350"/>
              </a:xfrm>
              <a:custGeom>
                <a:avLst/>
                <a:gdLst/>
                <a:ahLst/>
                <a:cxnLst/>
                <a:rect l="l" t="t" r="r" b="b"/>
                <a:pathLst>
                  <a:path w="235" h="214" extrusionOk="0">
                    <a:moveTo>
                      <a:pt x="96" y="0"/>
                    </a:moveTo>
                    <a:cubicBezTo>
                      <a:pt x="54" y="0"/>
                      <a:pt x="1" y="31"/>
                      <a:pt x="1" y="80"/>
                    </a:cubicBezTo>
                    <a:cubicBezTo>
                      <a:pt x="1" y="147"/>
                      <a:pt x="67" y="213"/>
                      <a:pt x="101" y="213"/>
                    </a:cubicBezTo>
                    <a:cubicBezTo>
                      <a:pt x="134" y="213"/>
                      <a:pt x="234" y="180"/>
                      <a:pt x="234" y="147"/>
                    </a:cubicBezTo>
                    <a:cubicBezTo>
                      <a:pt x="234" y="80"/>
                      <a:pt x="201" y="13"/>
                      <a:pt x="134" y="13"/>
                    </a:cubicBezTo>
                    <a:cubicBezTo>
                      <a:pt x="125" y="4"/>
                      <a:pt x="112" y="0"/>
                      <a:pt x="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148125" y="5100750"/>
                <a:ext cx="5850" cy="5875"/>
              </a:xfrm>
              <a:custGeom>
                <a:avLst/>
                <a:gdLst/>
                <a:ahLst/>
                <a:cxnLst/>
                <a:rect l="l" t="t" r="r" b="b"/>
                <a:pathLst>
                  <a:path w="234" h="235" extrusionOk="0">
                    <a:moveTo>
                      <a:pt x="134" y="1"/>
                    </a:moveTo>
                    <a:cubicBezTo>
                      <a:pt x="33" y="34"/>
                      <a:pt x="0" y="68"/>
                      <a:pt x="0" y="134"/>
                    </a:cubicBezTo>
                    <a:cubicBezTo>
                      <a:pt x="0" y="168"/>
                      <a:pt x="33" y="234"/>
                      <a:pt x="134" y="234"/>
                    </a:cubicBezTo>
                    <a:cubicBezTo>
                      <a:pt x="167" y="234"/>
                      <a:pt x="234" y="201"/>
                      <a:pt x="234" y="134"/>
                    </a:cubicBezTo>
                    <a:cubicBezTo>
                      <a:pt x="234" y="68"/>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57;p2"/>
            <p:cNvGrpSpPr/>
            <p:nvPr/>
          </p:nvGrpSpPr>
          <p:grpSpPr>
            <a:xfrm>
              <a:off x="-58751" y="3080616"/>
              <a:ext cx="668020" cy="1064893"/>
              <a:chOff x="60675" y="3495450"/>
              <a:chExt cx="509550" cy="812275"/>
            </a:xfrm>
          </p:grpSpPr>
          <p:sp>
            <p:nvSpPr>
              <p:cNvPr id="58" name="Google Shape;58;p2"/>
              <p:cNvSpPr/>
              <p:nvPr/>
            </p:nvSpPr>
            <p:spPr>
              <a:xfrm>
                <a:off x="64000" y="3495450"/>
                <a:ext cx="506225" cy="800600"/>
              </a:xfrm>
              <a:custGeom>
                <a:avLst/>
                <a:gdLst/>
                <a:ahLst/>
                <a:cxnLst/>
                <a:rect l="l" t="t" r="r" b="b"/>
                <a:pathLst>
                  <a:path w="20249" h="32024" extrusionOk="0">
                    <a:moveTo>
                      <a:pt x="15879" y="0"/>
                    </a:moveTo>
                    <a:cubicBezTo>
                      <a:pt x="15579" y="0"/>
                      <a:pt x="15278" y="67"/>
                      <a:pt x="15078" y="200"/>
                    </a:cubicBezTo>
                    <a:cubicBezTo>
                      <a:pt x="14845" y="334"/>
                      <a:pt x="14578" y="501"/>
                      <a:pt x="14378" y="667"/>
                    </a:cubicBezTo>
                    <a:cubicBezTo>
                      <a:pt x="13844" y="1134"/>
                      <a:pt x="13410" y="1668"/>
                      <a:pt x="13043" y="2202"/>
                    </a:cubicBezTo>
                    <a:cubicBezTo>
                      <a:pt x="12576" y="2836"/>
                      <a:pt x="12176" y="3503"/>
                      <a:pt x="11876" y="4070"/>
                    </a:cubicBezTo>
                    <a:cubicBezTo>
                      <a:pt x="11609" y="4537"/>
                      <a:pt x="11376" y="4971"/>
                      <a:pt x="11109" y="5404"/>
                    </a:cubicBezTo>
                    <a:cubicBezTo>
                      <a:pt x="11075" y="5304"/>
                      <a:pt x="11009" y="5171"/>
                      <a:pt x="10909" y="5071"/>
                    </a:cubicBezTo>
                    <a:cubicBezTo>
                      <a:pt x="10775" y="4971"/>
                      <a:pt x="10675" y="4870"/>
                      <a:pt x="10508" y="4870"/>
                    </a:cubicBezTo>
                    <a:cubicBezTo>
                      <a:pt x="10445" y="4860"/>
                      <a:pt x="10383" y="4855"/>
                      <a:pt x="10322" y="4855"/>
                    </a:cubicBezTo>
                    <a:cubicBezTo>
                      <a:pt x="10004" y="4855"/>
                      <a:pt x="9737" y="4986"/>
                      <a:pt x="9541" y="5071"/>
                    </a:cubicBezTo>
                    <a:cubicBezTo>
                      <a:pt x="9207" y="5237"/>
                      <a:pt x="8874" y="5504"/>
                      <a:pt x="8574" y="5738"/>
                    </a:cubicBezTo>
                    <a:cubicBezTo>
                      <a:pt x="8240" y="6038"/>
                      <a:pt x="7940" y="6338"/>
                      <a:pt x="7673" y="6705"/>
                    </a:cubicBezTo>
                    <a:cubicBezTo>
                      <a:pt x="7373" y="7072"/>
                      <a:pt x="7073" y="7506"/>
                      <a:pt x="6839" y="8006"/>
                    </a:cubicBezTo>
                    <a:cubicBezTo>
                      <a:pt x="6439" y="8673"/>
                      <a:pt x="6105" y="9474"/>
                      <a:pt x="5772" y="10341"/>
                    </a:cubicBezTo>
                    <a:cubicBezTo>
                      <a:pt x="5738" y="10241"/>
                      <a:pt x="5705" y="10174"/>
                      <a:pt x="5605" y="10141"/>
                    </a:cubicBezTo>
                    <a:cubicBezTo>
                      <a:pt x="5505" y="10007"/>
                      <a:pt x="5338" y="9907"/>
                      <a:pt x="5104" y="9907"/>
                    </a:cubicBezTo>
                    <a:cubicBezTo>
                      <a:pt x="5004" y="9907"/>
                      <a:pt x="4838" y="9974"/>
                      <a:pt x="4604" y="10041"/>
                    </a:cubicBezTo>
                    <a:cubicBezTo>
                      <a:pt x="4437" y="10141"/>
                      <a:pt x="4337" y="10241"/>
                      <a:pt x="4204" y="10374"/>
                    </a:cubicBezTo>
                    <a:cubicBezTo>
                      <a:pt x="3870" y="10675"/>
                      <a:pt x="3603" y="11042"/>
                      <a:pt x="3337" y="11408"/>
                    </a:cubicBezTo>
                    <a:cubicBezTo>
                      <a:pt x="2769" y="12209"/>
                      <a:pt x="2269" y="13143"/>
                      <a:pt x="1702" y="14244"/>
                    </a:cubicBezTo>
                    <a:cubicBezTo>
                      <a:pt x="1435" y="14744"/>
                      <a:pt x="1268" y="15144"/>
                      <a:pt x="1168" y="15511"/>
                    </a:cubicBezTo>
                    <a:cubicBezTo>
                      <a:pt x="1068" y="15678"/>
                      <a:pt x="1035" y="15845"/>
                      <a:pt x="1002" y="16045"/>
                    </a:cubicBezTo>
                    <a:cubicBezTo>
                      <a:pt x="935" y="16145"/>
                      <a:pt x="935" y="16212"/>
                      <a:pt x="935" y="16312"/>
                    </a:cubicBezTo>
                    <a:cubicBezTo>
                      <a:pt x="868" y="16579"/>
                      <a:pt x="835" y="16879"/>
                      <a:pt x="768" y="17179"/>
                    </a:cubicBezTo>
                    <a:cubicBezTo>
                      <a:pt x="1" y="21149"/>
                      <a:pt x="101" y="25218"/>
                      <a:pt x="234" y="29188"/>
                    </a:cubicBezTo>
                    <a:lnTo>
                      <a:pt x="268" y="29922"/>
                    </a:lnTo>
                    <a:cubicBezTo>
                      <a:pt x="268" y="30555"/>
                      <a:pt x="334" y="31223"/>
                      <a:pt x="334" y="31856"/>
                    </a:cubicBezTo>
                    <a:cubicBezTo>
                      <a:pt x="334" y="31890"/>
                      <a:pt x="334" y="31923"/>
                      <a:pt x="368" y="31990"/>
                    </a:cubicBezTo>
                    <a:cubicBezTo>
                      <a:pt x="401" y="32023"/>
                      <a:pt x="434" y="32023"/>
                      <a:pt x="501" y="32023"/>
                    </a:cubicBezTo>
                    <a:cubicBezTo>
                      <a:pt x="568" y="32023"/>
                      <a:pt x="668" y="31923"/>
                      <a:pt x="668" y="31856"/>
                    </a:cubicBezTo>
                    <a:cubicBezTo>
                      <a:pt x="668" y="31056"/>
                      <a:pt x="601" y="30255"/>
                      <a:pt x="601" y="29488"/>
                    </a:cubicBezTo>
                    <a:lnTo>
                      <a:pt x="568" y="28220"/>
                    </a:lnTo>
                    <a:lnTo>
                      <a:pt x="568" y="28220"/>
                    </a:lnTo>
                    <a:cubicBezTo>
                      <a:pt x="668" y="28521"/>
                      <a:pt x="768" y="28821"/>
                      <a:pt x="935" y="29054"/>
                    </a:cubicBezTo>
                    <a:cubicBezTo>
                      <a:pt x="1068" y="29221"/>
                      <a:pt x="1202" y="29388"/>
                      <a:pt x="1335" y="29521"/>
                    </a:cubicBezTo>
                    <a:cubicBezTo>
                      <a:pt x="1502" y="29688"/>
                      <a:pt x="1669" y="29822"/>
                      <a:pt x="1835" y="29888"/>
                    </a:cubicBezTo>
                    <a:cubicBezTo>
                      <a:pt x="2102" y="30055"/>
                      <a:pt x="2503" y="30155"/>
                      <a:pt x="2870" y="30189"/>
                    </a:cubicBezTo>
                    <a:cubicBezTo>
                      <a:pt x="3036" y="30189"/>
                      <a:pt x="3203" y="30189"/>
                      <a:pt x="3370" y="30155"/>
                    </a:cubicBezTo>
                    <a:cubicBezTo>
                      <a:pt x="3503" y="30088"/>
                      <a:pt x="3670" y="30088"/>
                      <a:pt x="3837" y="30022"/>
                    </a:cubicBezTo>
                    <a:cubicBezTo>
                      <a:pt x="4104" y="29922"/>
                      <a:pt x="4437" y="29755"/>
                      <a:pt x="4838" y="29555"/>
                    </a:cubicBezTo>
                    <a:cubicBezTo>
                      <a:pt x="5104" y="29388"/>
                      <a:pt x="5405" y="29221"/>
                      <a:pt x="5738" y="28988"/>
                    </a:cubicBezTo>
                    <a:cubicBezTo>
                      <a:pt x="6272" y="28587"/>
                      <a:pt x="6839" y="28154"/>
                      <a:pt x="7540" y="27520"/>
                    </a:cubicBezTo>
                    <a:cubicBezTo>
                      <a:pt x="7740" y="27320"/>
                      <a:pt x="7940" y="27086"/>
                      <a:pt x="8207" y="26886"/>
                    </a:cubicBezTo>
                    <a:cubicBezTo>
                      <a:pt x="8373" y="26719"/>
                      <a:pt x="8574" y="26553"/>
                      <a:pt x="8774" y="26352"/>
                    </a:cubicBezTo>
                    <a:lnTo>
                      <a:pt x="10175" y="25085"/>
                    </a:lnTo>
                    <a:cubicBezTo>
                      <a:pt x="10542" y="24751"/>
                      <a:pt x="10942" y="24418"/>
                      <a:pt x="11342" y="24051"/>
                    </a:cubicBezTo>
                    <a:cubicBezTo>
                      <a:pt x="12710" y="22817"/>
                      <a:pt x="13711" y="21849"/>
                      <a:pt x="14611" y="20849"/>
                    </a:cubicBezTo>
                    <a:cubicBezTo>
                      <a:pt x="15212" y="20215"/>
                      <a:pt x="15679" y="19681"/>
                      <a:pt x="16112" y="19147"/>
                    </a:cubicBezTo>
                    <a:cubicBezTo>
                      <a:pt x="16613" y="18514"/>
                      <a:pt x="17013" y="17980"/>
                      <a:pt x="17347" y="17413"/>
                    </a:cubicBezTo>
                    <a:cubicBezTo>
                      <a:pt x="17680" y="16846"/>
                      <a:pt x="17880" y="16345"/>
                      <a:pt x="18014" y="15845"/>
                    </a:cubicBezTo>
                    <a:cubicBezTo>
                      <a:pt x="18047" y="15578"/>
                      <a:pt x="18080" y="15345"/>
                      <a:pt x="18080" y="15078"/>
                    </a:cubicBezTo>
                    <a:cubicBezTo>
                      <a:pt x="18080" y="14911"/>
                      <a:pt x="18047" y="14711"/>
                      <a:pt x="18014" y="14477"/>
                    </a:cubicBezTo>
                    <a:cubicBezTo>
                      <a:pt x="17947" y="14244"/>
                      <a:pt x="17880" y="14077"/>
                      <a:pt x="17780" y="13910"/>
                    </a:cubicBezTo>
                    <a:cubicBezTo>
                      <a:pt x="17747" y="13844"/>
                      <a:pt x="17680" y="13743"/>
                      <a:pt x="17580" y="13677"/>
                    </a:cubicBezTo>
                    <a:cubicBezTo>
                      <a:pt x="17380" y="13510"/>
                      <a:pt x="17113" y="13377"/>
                      <a:pt x="16880" y="13343"/>
                    </a:cubicBezTo>
                    <a:cubicBezTo>
                      <a:pt x="16801" y="13335"/>
                      <a:pt x="16720" y="13331"/>
                      <a:pt x="16637" y="13331"/>
                    </a:cubicBezTo>
                    <a:cubicBezTo>
                      <a:pt x="16367" y="13331"/>
                      <a:pt x="16069" y="13375"/>
                      <a:pt x="15712" y="13477"/>
                    </a:cubicBezTo>
                    <a:cubicBezTo>
                      <a:pt x="15579" y="13510"/>
                      <a:pt x="15512" y="13543"/>
                      <a:pt x="15378" y="13577"/>
                    </a:cubicBezTo>
                    <a:lnTo>
                      <a:pt x="15712" y="13210"/>
                    </a:lnTo>
                    <a:cubicBezTo>
                      <a:pt x="15879" y="13010"/>
                      <a:pt x="16046" y="12843"/>
                      <a:pt x="16212" y="12643"/>
                    </a:cubicBezTo>
                    <a:cubicBezTo>
                      <a:pt x="17180" y="11509"/>
                      <a:pt x="18114" y="10341"/>
                      <a:pt x="18948" y="9007"/>
                    </a:cubicBezTo>
                    <a:cubicBezTo>
                      <a:pt x="19381" y="8373"/>
                      <a:pt x="19682" y="7806"/>
                      <a:pt x="19882" y="7239"/>
                    </a:cubicBezTo>
                    <a:cubicBezTo>
                      <a:pt x="20115" y="6572"/>
                      <a:pt x="20249" y="6071"/>
                      <a:pt x="20215" y="5571"/>
                    </a:cubicBezTo>
                    <a:cubicBezTo>
                      <a:pt x="20182" y="5304"/>
                      <a:pt x="20082" y="4971"/>
                      <a:pt x="19948" y="4637"/>
                    </a:cubicBezTo>
                    <a:cubicBezTo>
                      <a:pt x="19882" y="4403"/>
                      <a:pt x="19748" y="4237"/>
                      <a:pt x="19581" y="4137"/>
                    </a:cubicBezTo>
                    <a:cubicBezTo>
                      <a:pt x="19515" y="4036"/>
                      <a:pt x="19448" y="4003"/>
                      <a:pt x="19381" y="3970"/>
                    </a:cubicBezTo>
                    <a:cubicBezTo>
                      <a:pt x="19115" y="3757"/>
                      <a:pt x="18802" y="3685"/>
                      <a:pt x="18501" y="3685"/>
                    </a:cubicBezTo>
                    <a:cubicBezTo>
                      <a:pt x="18237" y="3685"/>
                      <a:pt x="17983" y="3741"/>
                      <a:pt x="17780" y="3803"/>
                    </a:cubicBezTo>
                    <a:cubicBezTo>
                      <a:pt x="17447" y="3870"/>
                      <a:pt x="17113" y="4036"/>
                      <a:pt x="16746" y="4237"/>
                    </a:cubicBezTo>
                    <a:cubicBezTo>
                      <a:pt x="16613" y="4337"/>
                      <a:pt x="16446" y="4403"/>
                      <a:pt x="16346" y="4503"/>
                    </a:cubicBezTo>
                    <a:lnTo>
                      <a:pt x="16413" y="4370"/>
                    </a:lnTo>
                    <a:lnTo>
                      <a:pt x="16546" y="4137"/>
                    </a:lnTo>
                    <a:cubicBezTo>
                      <a:pt x="16880" y="3403"/>
                      <a:pt x="17113" y="2869"/>
                      <a:pt x="17246" y="2335"/>
                    </a:cubicBezTo>
                    <a:cubicBezTo>
                      <a:pt x="17347" y="2035"/>
                      <a:pt x="17380" y="1802"/>
                      <a:pt x="17380" y="1501"/>
                    </a:cubicBezTo>
                    <a:cubicBezTo>
                      <a:pt x="17380" y="1335"/>
                      <a:pt x="17380" y="1034"/>
                      <a:pt x="17246" y="801"/>
                    </a:cubicBezTo>
                    <a:cubicBezTo>
                      <a:pt x="17213" y="701"/>
                      <a:pt x="17180" y="667"/>
                      <a:pt x="17180" y="567"/>
                    </a:cubicBezTo>
                    <a:cubicBezTo>
                      <a:pt x="17113" y="501"/>
                      <a:pt x="17080" y="467"/>
                      <a:pt x="17046" y="401"/>
                    </a:cubicBezTo>
                    <a:cubicBezTo>
                      <a:pt x="17002" y="423"/>
                      <a:pt x="16968" y="430"/>
                      <a:pt x="16944" y="430"/>
                    </a:cubicBezTo>
                    <a:cubicBezTo>
                      <a:pt x="16894" y="430"/>
                      <a:pt x="16880" y="401"/>
                      <a:pt x="16880" y="401"/>
                    </a:cubicBezTo>
                    <a:cubicBezTo>
                      <a:pt x="16779" y="334"/>
                      <a:pt x="16746" y="267"/>
                      <a:pt x="16679" y="234"/>
                    </a:cubicBezTo>
                    <a:cubicBezTo>
                      <a:pt x="16579" y="167"/>
                      <a:pt x="16446" y="134"/>
                      <a:pt x="16279" y="67"/>
                    </a:cubicBezTo>
                    <a:cubicBezTo>
                      <a:pt x="16179" y="34"/>
                      <a:pt x="16046" y="34"/>
                      <a:pt x="15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60675" y="3703925"/>
                <a:ext cx="170150" cy="529800"/>
              </a:xfrm>
              <a:custGeom>
                <a:avLst/>
                <a:gdLst/>
                <a:ahLst/>
                <a:cxnLst/>
                <a:rect l="l" t="t" r="r" b="b"/>
                <a:pathLst>
                  <a:path w="6806" h="21192" extrusionOk="0">
                    <a:moveTo>
                      <a:pt x="4770" y="1"/>
                    </a:moveTo>
                    <a:cubicBezTo>
                      <a:pt x="4537" y="1"/>
                      <a:pt x="4337" y="67"/>
                      <a:pt x="4137" y="134"/>
                    </a:cubicBezTo>
                    <a:cubicBezTo>
                      <a:pt x="3970" y="167"/>
                      <a:pt x="3770" y="234"/>
                      <a:pt x="3603" y="334"/>
                    </a:cubicBezTo>
                    <a:cubicBezTo>
                      <a:pt x="3369" y="401"/>
                      <a:pt x="3203" y="534"/>
                      <a:pt x="3036" y="668"/>
                    </a:cubicBezTo>
                    <a:cubicBezTo>
                      <a:pt x="2869" y="801"/>
                      <a:pt x="2702" y="968"/>
                      <a:pt x="2536" y="1135"/>
                    </a:cubicBezTo>
                    <a:cubicBezTo>
                      <a:pt x="2235" y="1402"/>
                      <a:pt x="2002" y="1702"/>
                      <a:pt x="1802" y="2035"/>
                    </a:cubicBezTo>
                    <a:cubicBezTo>
                      <a:pt x="1535" y="2402"/>
                      <a:pt x="1335" y="2836"/>
                      <a:pt x="1168" y="3236"/>
                    </a:cubicBezTo>
                    <a:cubicBezTo>
                      <a:pt x="801" y="4070"/>
                      <a:pt x="534" y="4971"/>
                      <a:pt x="334" y="5838"/>
                    </a:cubicBezTo>
                    <a:cubicBezTo>
                      <a:pt x="167" y="6572"/>
                      <a:pt x="100" y="7373"/>
                      <a:pt x="34" y="8173"/>
                    </a:cubicBezTo>
                    <a:cubicBezTo>
                      <a:pt x="0" y="8573"/>
                      <a:pt x="34" y="9040"/>
                      <a:pt x="34" y="9474"/>
                    </a:cubicBezTo>
                    <a:cubicBezTo>
                      <a:pt x="34" y="10008"/>
                      <a:pt x="34" y="10508"/>
                      <a:pt x="100" y="11042"/>
                    </a:cubicBezTo>
                    <a:cubicBezTo>
                      <a:pt x="167" y="12810"/>
                      <a:pt x="367" y="14544"/>
                      <a:pt x="701" y="16246"/>
                    </a:cubicBezTo>
                    <a:cubicBezTo>
                      <a:pt x="1034" y="17913"/>
                      <a:pt x="1602" y="19548"/>
                      <a:pt x="2369" y="21049"/>
                    </a:cubicBezTo>
                    <a:cubicBezTo>
                      <a:pt x="2424" y="21131"/>
                      <a:pt x="2479" y="21191"/>
                      <a:pt x="2571" y="21191"/>
                    </a:cubicBezTo>
                    <a:cubicBezTo>
                      <a:pt x="2590" y="21191"/>
                      <a:pt x="2612" y="21188"/>
                      <a:pt x="2636" y="21182"/>
                    </a:cubicBezTo>
                    <a:cubicBezTo>
                      <a:pt x="2702" y="21149"/>
                      <a:pt x="2802" y="21016"/>
                      <a:pt x="2769" y="20916"/>
                    </a:cubicBezTo>
                    <a:cubicBezTo>
                      <a:pt x="2169" y="19815"/>
                      <a:pt x="1702" y="18547"/>
                      <a:pt x="1401" y="17313"/>
                    </a:cubicBezTo>
                    <a:lnTo>
                      <a:pt x="1401" y="17246"/>
                    </a:lnTo>
                    <a:lnTo>
                      <a:pt x="1401" y="17213"/>
                    </a:lnTo>
                    <a:cubicBezTo>
                      <a:pt x="868" y="14878"/>
                      <a:pt x="701" y="12510"/>
                      <a:pt x="734" y="10074"/>
                    </a:cubicBezTo>
                    <a:lnTo>
                      <a:pt x="734" y="10074"/>
                    </a:lnTo>
                    <a:lnTo>
                      <a:pt x="734" y="10175"/>
                    </a:lnTo>
                    <a:cubicBezTo>
                      <a:pt x="801" y="9341"/>
                      <a:pt x="834" y="8507"/>
                      <a:pt x="968" y="7673"/>
                    </a:cubicBezTo>
                    <a:cubicBezTo>
                      <a:pt x="1064" y="6937"/>
                      <a:pt x="1221" y="6232"/>
                      <a:pt x="1440" y="5498"/>
                    </a:cubicBezTo>
                    <a:lnTo>
                      <a:pt x="1440" y="5498"/>
                    </a:lnTo>
                    <a:cubicBezTo>
                      <a:pt x="1467" y="5486"/>
                      <a:pt x="1468" y="5456"/>
                      <a:pt x="1468" y="5408"/>
                    </a:cubicBezTo>
                    <a:lnTo>
                      <a:pt x="1468" y="5408"/>
                    </a:lnTo>
                    <a:cubicBezTo>
                      <a:pt x="1468" y="5452"/>
                      <a:pt x="1468" y="5466"/>
                      <a:pt x="1445" y="5481"/>
                    </a:cubicBezTo>
                    <a:lnTo>
                      <a:pt x="1445" y="5481"/>
                    </a:lnTo>
                    <a:cubicBezTo>
                      <a:pt x="1453" y="5455"/>
                      <a:pt x="1460" y="5430"/>
                      <a:pt x="1468" y="5404"/>
                    </a:cubicBezTo>
                    <a:cubicBezTo>
                      <a:pt x="1702" y="4537"/>
                      <a:pt x="2069" y="3703"/>
                      <a:pt x="2536" y="2903"/>
                    </a:cubicBezTo>
                    <a:cubicBezTo>
                      <a:pt x="2802" y="2502"/>
                      <a:pt x="3103" y="2135"/>
                      <a:pt x="3470" y="1802"/>
                    </a:cubicBezTo>
                    <a:cubicBezTo>
                      <a:pt x="3670" y="1635"/>
                      <a:pt x="3870" y="1468"/>
                      <a:pt x="4103" y="1335"/>
                    </a:cubicBezTo>
                    <a:cubicBezTo>
                      <a:pt x="4270" y="1235"/>
                      <a:pt x="4437" y="1168"/>
                      <a:pt x="4637" y="1135"/>
                    </a:cubicBezTo>
                    <a:cubicBezTo>
                      <a:pt x="4770" y="1068"/>
                      <a:pt x="4871" y="1068"/>
                      <a:pt x="4971" y="1068"/>
                    </a:cubicBezTo>
                    <a:cubicBezTo>
                      <a:pt x="5004" y="1068"/>
                      <a:pt x="5071" y="1068"/>
                      <a:pt x="5137" y="1135"/>
                    </a:cubicBezTo>
                    <a:cubicBezTo>
                      <a:pt x="5171" y="1135"/>
                      <a:pt x="5171" y="1168"/>
                      <a:pt x="5204" y="1168"/>
                    </a:cubicBezTo>
                    <a:cubicBezTo>
                      <a:pt x="5271" y="1168"/>
                      <a:pt x="5271" y="1201"/>
                      <a:pt x="5271" y="1201"/>
                    </a:cubicBezTo>
                    <a:cubicBezTo>
                      <a:pt x="5304" y="1235"/>
                      <a:pt x="5304" y="1302"/>
                      <a:pt x="5338" y="1335"/>
                    </a:cubicBezTo>
                    <a:cubicBezTo>
                      <a:pt x="5371" y="1402"/>
                      <a:pt x="5438" y="1502"/>
                      <a:pt x="5438" y="1568"/>
                    </a:cubicBezTo>
                    <a:cubicBezTo>
                      <a:pt x="5471" y="1869"/>
                      <a:pt x="5504" y="2169"/>
                      <a:pt x="5504" y="2469"/>
                    </a:cubicBezTo>
                    <a:cubicBezTo>
                      <a:pt x="5504" y="2869"/>
                      <a:pt x="5438" y="3336"/>
                      <a:pt x="5371" y="3737"/>
                    </a:cubicBezTo>
                    <a:cubicBezTo>
                      <a:pt x="5338" y="3970"/>
                      <a:pt x="5304" y="4170"/>
                      <a:pt x="5304" y="4370"/>
                    </a:cubicBezTo>
                    <a:cubicBezTo>
                      <a:pt x="5271" y="4537"/>
                      <a:pt x="5271" y="4704"/>
                      <a:pt x="5204" y="4871"/>
                    </a:cubicBezTo>
                    <a:cubicBezTo>
                      <a:pt x="5171" y="5004"/>
                      <a:pt x="5204" y="5171"/>
                      <a:pt x="5304" y="5304"/>
                    </a:cubicBezTo>
                    <a:cubicBezTo>
                      <a:pt x="5371" y="5404"/>
                      <a:pt x="5504" y="5505"/>
                      <a:pt x="5671" y="5505"/>
                    </a:cubicBezTo>
                    <a:cubicBezTo>
                      <a:pt x="5704" y="5513"/>
                      <a:pt x="5740" y="5517"/>
                      <a:pt x="5776" y="5517"/>
                    </a:cubicBezTo>
                    <a:cubicBezTo>
                      <a:pt x="5886" y="5517"/>
                      <a:pt x="6005" y="5480"/>
                      <a:pt x="6105" y="5404"/>
                    </a:cubicBezTo>
                    <a:cubicBezTo>
                      <a:pt x="6205" y="5338"/>
                      <a:pt x="6305" y="5204"/>
                      <a:pt x="6305" y="5038"/>
                    </a:cubicBezTo>
                    <a:lnTo>
                      <a:pt x="6305" y="5004"/>
                    </a:lnTo>
                    <a:cubicBezTo>
                      <a:pt x="6372" y="4737"/>
                      <a:pt x="6472" y="4470"/>
                      <a:pt x="6505" y="4204"/>
                    </a:cubicBezTo>
                    <a:cubicBezTo>
                      <a:pt x="6605" y="3870"/>
                      <a:pt x="6638" y="3536"/>
                      <a:pt x="6705" y="3203"/>
                    </a:cubicBezTo>
                    <a:cubicBezTo>
                      <a:pt x="6772" y="2836"/>
                      <a:pt x="6805" y="2469"/>
                      <a:pt x="6805" y="2069"/>
                    </a:cubicBezTo>
                    <a:cubicBezTo>
                      <a:pt x="6805" y="1735"/>
                      <a:pt x="6705" y="1368"/>
                      <a:pt x="6605" y="1068"/>
                    </a:cubicBezTo>
                    <a:cubicBezTo>
                      <a:pt x="6538" y="901"/>
                      <a:pt x="6472" y="801"/>
                      <a:pt x="6338" y="634"/>
                    </a:cubicBezTo>
                    <a:cubicBezTo>
                      <a:pt x="6305" y="534"/>
                      <a:pt x="6205" y="501"/>
                      <a:pt x="6171" y="401"/>
                    </a:cubicBezTo>
                    <a:cubicBezTo>
                      <a:pt x="6038" y="401"/>
                      <a:pt x="6005" y="334"/>
                      <a:pt x="5938" y="301"/>
                    </a:cubicBezTo>
                    <a:cubicBezTo>
                      <a:pt x="5838" y="234"/>
                      <a:pt x="5771" y="167"/>
                      <a:pt x="5638" y="134"/>
                    </a:cubicBezTo>
                    <a:cubicBezTo>
                      <a:pt x="5538" y="67"/>
                      <a:pt x="5438" y="34"/>
                      <a:pt x="5338" y="34"/>
                    </a:cubicBezTo>
                    <a:cubicBezTo>
                      <a:pt x="5237" y="34"/>
                      <a:pt x="5204" y="1"/>
                      <a:pt x="5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69850" y="3719775"/>
                <a:ext cx="139275" cy="235350"/>
              </a:xfrm>
              <a:custGeom>
                <a:avLst/>
                <a:gdLst/>
                <a:ahLst/>
                <a:cxnLst/>
                <a:rect l="l" t="t" r="r" b="b"/>
                <a:pathLst>
                  <a:path w="5571" h="9414" extrusionOk="0">
                    <a:moveTo>
                      <a:pt x="4170" y="0"/>
                    </a:moveTo>
                    <a:cubicBezTo>
                      <a:pt x="3803" y="34"/>
                      <a:pt x="3469" y="201"/>
                      <a:pt x="3169" y="401"/>
                    </a:cubicBezTo>
                    <a:cubicBezTo>
                      <a:pt x="2836" y="601"/>
                      <a:pt x="2602" y="901"/>
                      <a:pt x="2335" y="1201"/>
                    </a:cubicBezTo>
                    <a:cubicBezTo>
                      <a:pt x="2068" y="1535"/>
                      <a:pt x="1835" y="1902"/>
                      <a:pt x="1635" y="2269"/>
                    </a:cubicBezTo>
                    <a:cubicBezTo>
                      <a:pt x="1168" y="3069"/>
                      <a:pt x="901" y="4003"/>
                      <a:pt x="634" y="4871"/>
                    </a:cubicBezTo>
                    <a:cubicBezTo>
                      <a:pt x="401" y="5638"/>
                      <a:pt x="234" y="6472"/>
                      <a:pt x="134" y="7372"/>
                    </a:cubicBezTo>
                    <a:cubicBezTo>
                      <a:pt x="100" y="7673"/>
                      <a:pt x="100" y="7906"/>
                      <a:pt x="34" y="8206"/>
                    </a:cubicBezTo>
                    <a:cubicBezTo>
                      <a:pt x="34" y="8440"/>
                      <a:pt x="0" y="8707"/>
                      <a:pt x="34" y="8940"/>
                    </a:cubicBezTo>
                    <a:cubicBezTo>
                      <a:pt x="100" y="9174"/>
                      <a:pt x="267" y="9374"/>
                      <a:pt x="467" y="9407"/>
                    </a:cubicBezTo>
                    <a:cubicBezTo>
                      <a:pt x="492" y="9411"/>
                      <a:pt x="518" y="9413"/>
                      <a:pt x="545" y="9413"/>
                    </a:cubicBezTo>
                    <a:cubicBezTo>
                      <a:pt x="731" y="9413"/>
                      <a:pt x="943" y="9311"/>
                      <a:pt x="1001" y="9107"/>
                    </a:cubicBezTo>
                    <a:cubicBezTo>
                      <a:pt x="1335" y="8340"/>
                      <a:pt x="1535" y="7506"/>
                      <a:pt x="1802" y="6672"/>
                    </a:cubicBezTo>
                    <a:lnTo>
                      <a:pt x="1802" y="6739"/>
                    </a:lnTo>
                    <a:cubicBezTo>
                      <a:pt x="1802" y="6839"/>
                      <a:pt x="1835" y="6905"/>
                      <a:pt x="1868" y="7005"/>
                    </a:cubicBezTo>
                    <a:cubicBezTo>
                      <a:pt x="1968" y="7105"/>
                      <a:pt x="2102" y="7172"/>
                      <a:pt x="2202" y="7206"/>
                    </a:cubicBezTo>
                    <a:cubicBezTo>
                      <a:pt x="2335" y="7206"/>
                      <a:pt x="2469" y="7206"/>
                      <a:pt x="2602" y="7105"/>
                    </a:cubicBezTo>
                    <a:cubicBezTo>
                      <a:pt x="2669" y="7039"/>
                      <a:pt x="2802" y="6905"/>
                      <a:pt x="2802" y="6772"/>
                    </a:cubicBezTo>
                    <a:cubicBezTo>
                      <a:pt x="2802" y="6105"/>
                      <a:pt x="2936" y="5404"/>
                      <a:pt x="3103" y="4770"/>
                    </a:cubicBezTo>
                    <a:cubicBezTo>
                      <a:pt x="3303" y="4103"/>
                      <a:pt x="3603" y="3503"/>
                      <a:pt x="3970" y="2869"/>
                    </a:cubicBezTo>
                    <a:cubicBezTo>
                      <a:pt x="4403" y="2235"/>
                      <a:pt x="4837" y="1602"/>
                      <a:pt x="5304" y="1034"/>
                    </a:cubicBezTo>
                    <a:cubicBezTo>
                      <a:pt x="5337" y="1001"/>
                      <a:pt x="5404" y="901"/>
                      <a:pt x="5404" y="868"/>
                    </a:cubicBezTo>
                    <a:cubicBezTo>
                      <a:pt x="5438" y="834"/>
                      <a:pt x="5471" y="768"/>
                      <a:pt x="5504" y="701"/>
                    </a:cubicBezTo>
                    <a:cubicBezTo>
                      <a:pt x="5571" y="601"/>
                      <a:pt x="5571" y="501"/>
                      <a:pt x="5504" y="367"/>
                    </a:cubicBezTo>
                    <a:cubicBezTo>
                      <a:pt x="5471" y="334"/>
                      <a:pt x="5471" y="234"/>
                      <a:pt x="5404" y="201"/>
                    </a:cubicBezTo>
                    <a:cubicBezTo>
                      <a:pt x="5404" y="167"/>
                      <a:pt x="5337" y="100"/>
                      <a:pt x="5304" y="100"/>
                    </a:cubicBezTo>
                    <a:cubicBezTo>
                      <a:pt x="5137" y="67"/>
                      <a:pt x="4937" y="34"/>
                      <a:pt x="47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07450" y="3590700"/>
                <a:ext cx="149300" cy="168400"/>
              </a:xfrm>
              <a:custGeom>
                <a:avLst/>
                <a:gdLst/>
                <a:ahLst/>
                <a:cxnLst/>
                <a:rect l="l" t="t" r="r" b="b"/>
                <a:pathLst>
                  <a:path w="5972" h="6736" extrusionOk="0">
                    <a:moveTo>
                      <a:pt x="4408" y="0"/>
                    </a:moveTo>
                    <a:cubicBezTo>
                      <a:pt x="4209" y="0"/>
                      <a:pt x="4032" y="62"/>
                      <a:pt x="3836" y="160"/>
                    </a:cubicBezTo>
                    <a:cubicBezTo>
                      <a:pt x="3569" y="226"/>
                      <a:pt x="3303" y="393"/>
                      <a:pt x="3069" y="560"/>
                    </a:cubicBezTo>
                    <a:cubicBezTo>
                      <a:pt x="2802" y="727"/>
                      <a:pt x="2569" y="927"/>
                      <a:pt x="2335" y="1127"/>
                    </a:cubicBezTo>
                    <a:cubicBezTo>
                      <a:pt x="1902" y="1561"/>
                      <a:pt x="1568" y="2095"/>
                      <a:pt x="1234" y="2595"/>
                    </a:cubicBezTo>
                    <a:cubicBezTo>
                      <a:pt x="901" y="3162"/>
                      <a:pt x="634" y="3696"/>
                      <a:pt x="434" y="4263"/>
                    </a:cubicBezTo>
                    <a:cubicBezTo>
                      <a:pt x="234" y="4830"/>
                      <a:pt x="100" y="5397"/>
                      <a:pt x="0" y="6031"/>
                    </a:cubicBezTo>
                    <a:lnTo>
                      <a:pt x="0" y="6231"/>
                    </a:lnTo>
                    <a:cubicBezTo>
                      <a:pt x="0" y="6498"/>
                      <a:pt x="134" y="6698"/>
                      <a:pt x="401" y="6731"/>
                    </a:cubicBezTo>
                    <a:cubicBezTo>
                      <a:pt x="418" y="6734"/>
                      <a:pt x="435" y="6735"/>
                      <a:pt x="453" y="6735"/>
                    </a:cubicBezTo>
                    <a:cubicBezTo>
                      <a:pt x="640" y="6735"/>
                      <a:pt x="840" y="6580"/>
                      <a:pt x="901" y="6398"/>
                    </a:cubicBezTo>
                    <a:cubicBezTo>
                      <a:pt x="934" y="6031"/>
                      <a:pt x="1001" y="5630"/>
                      <a:pt x="1101" y="5263"/>
                    </a:cubicBezTo>
                    <a:cubicBezTo>
                      <a:pt x="1301" y="4596"/>
                      <a:pt x="1601" y="3963"/>
                      <a:pt x="1935" y="3395"/>
                    </a:cubicBezTo>
                    <a:cubicBezTo>
                      <a:pt x="2235" y="2928"/>
                      <a:pt x="2602" y="2461"/>
                      <a:pt x="2969" y="2061"/>
                    </a:cubicBezTo>
                    <a:cubicBezTo>
                      <a:pt x="3236" y="1794"/>
                      <a:pt x="3503" y="1594"/>
                      <a:pt x="3803" y="1427"/>
                    </a:cubicBezTo>
                    <a:cubicBezTo>
                      <a:pt x="3970" y="1361"/>
                      <a:pt x="4103" y="1294"/>
                      <a:pt x="4270" y="1261"/>
                    </a:cubicBezTo>
                    <a:cubicBezTo>
                      <a:pt x="4337" y="1261"/>
                      <a:pt x="4403" y="1261"/>
                      <a:pt x="4470" y="1227"/>
                    </a:cubicBezTo>
                    <a:lnTo>
                      <a:pt x="4570" y="1227"/>
                    </a:lnTo>
                    <a:lnTo>
                      <a:pt x="4604" y="1261"/>
                    </a:lnTo>
                    <a:cubicBezTo>
                      <a:pt x="4604" y="1327"/>
                      <a:pt x="4637" y="1327"/>
                      <a:pt x="4637" y="1361"/>
                    </a:cubicBezTo>
                    <a:cubicBezTo>
                      <a:pt x="4670" y="1427"/>
                      <a:pt x="4670" y="1461"/>
                      <a:pt x="4737" y="1561"/>
                    </a:cubicBezTo>
                    <a:cubicBezTo>
                      <a:pt x="4770" y="1828"/>
                      <a:pt x="4770" y="2028"/>
                      <a:pt x="4770" y="2261"/>
                    </a:cubicBezTo>
                    <a:cubicBezTo>
                      <a:pt x="4737" y="2862"/>
                      <a:pt x="4637" y="3395"/>
                      <a:pt x="4470" y="3929"/>
                    </a:cubicBezTo>
                    <a:cubicBezTo>
                      <a:pt x="4470" y="3996"/>
                      <a:pt x="4470" y="3996"/>
                      <a:pt x="4437" y="4029"/>
                    </a:cubicBezTo>
                    <a:cubicBezTo>
                      <a:pt x="4437" y="4096"/>
                      <a:pt x="4437" y="4229"/>
                      <a:pt x="4470" y="4296"/>
                    </a:cubicBezTo>
                    <a:cubicBezTo>
                      <a:pt x="4503" y="4430"/>
                      <a:pt x="4637" y="4563"/>
                      <a:pt x="4770" y="4630"/>
                    </a:cubicBezTo>
                    <a:cubicBezTo>
                      <a:pt x="4833" y="4665"/>
                      <a:pt x="4907" y="4682"/>
                      <a:pt x="4985" y="4682"/>
                    </a:cubicBezTo>
                    <a:cubicBezTo>
                      <a:pt x="5197" y="4682"/>
                      <a:pt x="5431" y="4558"/>
                      <a:pt x="5504" y="4363"/>
                    </a:cubicBezTo>
                    <a:cubicBezTo>
                      <a:pt x="5671" y="3896"/>
                      <a:pt x="5804" y="3429"/>
                      <a:pt x="5904" y="2962"/>
                    </a:cubicBezTo>
                    <a:cubicBezTo>
                      <a:pt x="5971" y="2528"/>
                      <a:pt x="5971" y="2028"/>
                      <a:pt x="5938" y="1527"/>
                    </a:cubicBezTo>
                    <a:cubicBezTo>
                      <a:pt x="5904" y="1094"/>
                      <a:pt x="5738" y="693"/>
                      <a:pt x="5404" y="393"/>
                    </a:cubicBezTo>
                    <a:lnTo>
                      <a:pt x="5271" y="260"/>
                    </a:lnTo>
                    <a:cubicBezTo>
                      <a:pt x="5104" y="93"/>
                      <a:pt x="4837" y="26"/>
                      <a:pt x="4637" y="26"/>
                    </a:cubicBezTo>
                    <a:cubicBezTo>
                      <a:pt x="4556" y="8"/>
                      <a:pt x="4481" y="0"/>
                      <a:pt x="44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109875" y="3523925"/>
                <a:ext cx="350275" cy="719375"/>
              </a:xfrm>
              <a:custGeom>
                <a:avLst/>
                <a:gdLst/>
                <a:ahLst/>
                <a:cxnLst/>
                <a:rect l="l" t="t" r="r" b="b"/>
                <a:pathLst>
                  <a:path w="14011" h="28775" extrusionOk="0">
                    <a:moveTo>
                      <a:pt x="13873" y="0"/>
                    </a:moveTo>
                    <a:cubicBezTo>
                      <a:pt x="13842" y="0"/>
                      <a:pt x="13810" y="39"/>
                      <a:pt x="13810" y="62"/>
                    </a:cubicBezTo>
                    <a:lnTo>
                      <a:pt x="13177" y="1697"/>
                    </a:lnTo>
                    <a:cubicBezTo>
                      <a:pt x="12976" y="2230"/>
                      <a:pt x="12743" y="2764"/>
                      <a:pt x="12509" y="3298"/>
                    </a:cubicBezTo>
                    <a:cubicBezTo>
                      <a:pt x="12042" y="4399"/>
                      <a:pt x="11575" y="5499"/>
                      <a:pt x="11142" y="6600"/>
                    </a:cubicBezTo>
                    <a:cubicBezTo>
                      <a:pt x="10174" y="8835"/>
                      <a:pt x="9174" y="10970"/>
                      <a:pt x="8073" y="13105"/>
                    </a:cubicBezTo>
                    <a:cubicBezTo>
                      <a:pt x="7039" y="15273"/>
                      <a:pt x="5905" y="17408"/>
                      <a:pt x="4837" y="19543"/>
                    </a:cubicBezTo>
                    <a:cubicBezTo>
                      <a:pt x="3703" y="21611"/>
                      <a:pt x="2569" y="23746"/>
                      <a:pt x="1401" y="25781"/>
                    </a:cubicBezTo>
                    <a:cubicBezTo>
                      <a:pt x="968" y="26614"/>
                      <a:pt x="501" y="27415"/>
                      <a:pt x="34" y="28249"/>
                    </a:cubicBezTo>
                    <a:cubicBezTo>
                      <a:pt x="0" y="28316"/>
                      <a:pt x="0" y="28449"/>
                      <a:pt x="34" y="28549"/>
                    </a:cubicBezTo>
                    <a:cubicBezTo>
                      <a:pt x="67" y="28616"/>
                      <a:pt x="167" y="28716"/>
                      <a:pt x="234" y="28749"/>
                    </a:cubicBezTo>
                    <a:cubicBezTo>
                      <a:pt x="284" y="28766"/>
                      <a:pt x="342" y="28774"/>
                      <a:pt x="397" y="28774"/>
                    </a:cubicBezTo>
                    <a:cubicBezTo>
                      <a:pt x="451" y="28774"/>
                      <a:pt x="501" y="28766"/>
                      <a:pt x="534" y="28749"/>
                    </a:cubicBezTo>
                    <a:cubicBezTo>
                      <a:pt x="568" y="28749"/>
                      <a:pt x="568" y="28716"/>
                      <a:pt x="634" y="28716"/>
                    </a:cubicBezTo>
                    <a:cubicBezTo>
                      <a:pt x="668" y="28649"/>
                      <a:pt x="701" y="28616"/>
                      <a:pt x="734" y="28549"/>
                    </a:cubicBezTo>
                    <a:cubicBezTo>
                      <a:pt x="1335" y="27548"/>
                      <a:pt x="1902" y="26481"/>
                      <a:pt x="2469" y="25447"/>
                    </a:cubicBezTo>
                    <a:cubicBezTo>
                      <a:pt x="3036" y="24413"/>
                      <a:pt x="3570" y="23379"/>
                      <a:pt x="4137" y="22311"/>
                    </a:cubicBezTo>
                    <a:cubicBezTo>
                      <a:pt x="5238" y="20210"/>
                      <a:pt x="6305" y="18075"/>
                      <a:pt x="7339" y="15907"/>
                    </a:cubicBezTo>
                    <a:cubicBezTo>
                      <a:pt x="8373" y="13739"/>
                      <a:pt x="9374" y="11570"/>
                      <a:pt x="10308" y="9369"/>
                    </a:cubicBezTo>
                    <a:cubicBezTo>
                      <a:pt x="11242" y="7201"/>
                      <a:pt x="12142" y="4999"/>
                      <a:pt x="13010" y="2764"/>
                    </a:cubicBezTo>
                    <a:lnTo>
                      <a:pt x="14010" y="129"/>
                    </a:lnTo>
                    <a:cubicBezTo>
                      <a:pt x="13977" y="95"/>
                      <a:pt x="13977" y="62"/>
                      <a:pt x="13910" y="29"/>
                    </a:cubicBezTo>
                    <a:cubicBezTo>
                      <a:pt x="13900" y="8"/>
                      <a:pt x="13886" y="0"/>
                      <a:pt x="138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86675" y="3609700"/>
                <a:ext cx="35050" cy="251350"/>
              </a:xfrm>
              <a:custGeom>
                <a:avLst/>
                <a:gdLst/>
                <a:ahLst/>
                <a:cxnLst/>
                <a:rect l="l" t="t" r="r" b="b"/>
                <a:pathLst>
                  <a:path w="1402" h="10054" extrusionOk="0">
                    <a:moveTo>
                      <a:pt x="1101" y="0"/>
                    </a:moveTo>
                    <a:cubicBezTo>
                      <a:pt x="1068" y="0"/>
                      <a:pt x="1001" y="0"/>
                      <a:pt x="968" y="100"/>
                    </a:cubicBezTo>
                    <a:cubicBezTo>
                      <a:pt x="834" y="467"/>
                      <a:pt x="734" y="834"/>
                      <a:pt x="601" y="1268"/>
                    </a:cubicBezTo>
                    <a:cubicBezTo>
                      <a:pt x="467" y="1668"/>
                      <a:pt x="400" y="2102"/>
                      <a:pt x="300" y="2502"/>
                    </a:cubicBezTo>
                    <a:cubicBezTo>
                      <a:pt x="134" y="3336"/>
                      <a:pt x="67" y="4170"/>
                      <a:pt x="0" y="5004"/>
                    </a:cubicBezTo>
                    <a:cubicBezTo>
                      <a:pt x="0" y="5437"/>
                      <a:pt x="0" y="5838"/>
                      <a:pt x="67" y="6271"/>
                    </a:cubicBezTo>
                    <a:cubicBezTo>
                      <a:pt x="100" y="6672"/>
                      <a:pt x="134" y="7139"/>
                      <a:pt x="234" y="7572"/>
                    </a:cubicBezTo>
                    <a:cubicBezTo>
                      <a:pt x="300" y="7973"/>
                      <a:pt x="400" y="8406"/>
                      <a:pt x="501" y="8807"/>
                    </a:cubicBezTo>
                    <a:cubicBezTo>
                      <a:pt x="601" y="9007"/>
                      <a:pt x="634" y="9240"/>
                      <a:pt x="734" y="9440"/>
                    </a:cubicBezTo>
                    <a:lnTo>
                      <a:pt x="834" y="9674"/>
                    </a:lnTo>
                    <a:cubicBezTo>
                      <a:pt x="901" y="9774"/>
                      <a:pt x="968" y="9907"/>
                      <a:pt x="1068" y="9974"/>
                    </a:cubicBezTo>
                    <a:cubicBezTo>
                      <a:pt x="1104" y="10029"/>
                      <a:pt x="1151" y="10054"/>
                      <a:pt x="1197" y="10054"/>
                    </a:cubicBezTo>
                    <a:cubicBezTo>
                      <a:pt x="1234" y="10054"/>
                      <a:pt x="1271" y="10037"/>
                      <a:pt x="1301" y="10007"/>
                    </a:cubicBezTo>
                    <a:cubicBezTo>
                      <a:pt x="1334" y="10007"/>
                      <a:pt x="1334" y="9974"/>
                      <a:pt x="1401" y="9941"/>
                    </a:cubicBezTo>
                    <a:lnTo>
                      <a:pt x="1401" y="9907"/>
                    </a:lnTo>
                    <a:lnTo>
                      <a:pt x="1401" y="9774"/>
                    </a:lnTo>
                    <a:cubicBezTo>
                      <a:pt x="1401" y="9741"/>
                      <a:pt x="1401" y="9640"/>
                      <a:pt x="1334" y="9607"/>
                    </a:cubicBezTo>
                    <a:cubicBezTo>
                      <a:pt x="1334" y="9507"/>
                      <a:pt x="1301" y="9440"/>
                      <a:pt x="1268" y="9407"/>
                    </a:cubicBezTo>
                    <a:lnTo>
                      <a:pt x="1134" y="9007"/>
                    </a:lnTo>
                    <a:cubicBezTo>
                      <a:pt x="1001" y="8740"/>
                      <a:pt x="934" y="8473"/>
                      <a:pt x="834" y="8173"/>
                    </a:cubicBezTo>
                    <a:cubicBezTo>
                      <a:pt x="667" y="7639"/>
                      <a:pt x="567" y="7072"/>
                      <a:pt x="467" y="6472"/>
                    </a:cubicBezTo>
                    <a:cubicBezTo>
                      <a:pt x="434" y="6238"/>
                      <a:pt x="400" y="5971"/>
                      <a:pt x="400" y="5671"/>
                    </a:cubicBezTo>
                    <a:cubicBezTo>
                      <a:pt x="334" y="5404"/>
                      <a:pt x="334" y="5137"/>
                      <a:pt x="334" y="4837"/>
                    </a:cubicBezTo>
                    <a:cubicBezTo>
                      <a:pt x="334" y="4270"/>
                      <a:pt x="400" y="3736"/>
                      <a:pt x="434" y="3136"/>
                    </a:cubicBezTo>
                    <a:lnTo>
                      <a:pt x="434" y="3169"/>
                    </a:lnTo>
                    <a:cubicBezTo>
                      <a:pt x="567" y="2135"/>
                      <a:pt x="801" y="1134"/>
                      <a:pt x="1134" y="167"/>
                    </a:cubicBezTo>
                    <a:cubicBezTo>
                      <a:pt x="1168" y="100"/>
                      <a:pt x="1134" y="67"/>
                      <a:pt x="1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51575" y="3723100"/>
                <a:ext cx="70075" cy="333925"/>
              </a:xfrm>
              <a:custGeom>
                <a:avLst/>
                <a:gdLst/>
                <a:ahLst/>
                <a:cxnLst/>
                <a:rect l="l" t="t" r="r" b="b"/>
                <a:pathLst>
                  <a:path w="2803" h="13357" extrusionOk="0">
                    <a:moveTo>
                      <a:pt x="1001" y="1"/>
                    </a:moveTo>
                    <a:lnTo>
                      <a:pt x="901" y="34"/>
                    </a:lnTo>
                    <a:cubicBezTo>
                      <a:pt x="834" y="34"/>
                      <a:pt x="734" y="68"/>
                      <a:pt x="734" y="101"/>
                    </a:cubicBezTo>
                    <a:cubicBezTo>
                      <a:pt x="167" y="2069"/>
                      <a:pt x="0" y="4104"/>
                      <a:pt x="134" y="6105"/>
                    </a:cubicBezTo>
                    <a:cubicBezTo>
                      <a:pt x="167" y="7139"/>
                      <a:pt x="334" y="8207"/>
                      <a:pt x="567" y="9241"/>
                    </a:cubicBezTo>
                    <a:cubicBezTo>
                      <a:pt x="834" y="10241"/>
                      <a:pt x="1168" y="11209"/>
                      <a:pt x="1568" y="12143"/>
                    </a:cubicBezTo>
                    <a:cubicBezTo>
                      <a:pt x="1668" y="12376"/>
                      <a:pt x="1802" y="12543"/>
                      <a:pt x="1902" y="12743"/>
                    </a:cubicBezTo>
                    <a:cubicBezTo>
                      <a:pt x="2002" y="12877"/>
                      <a:pt x="2035" y="12943"/>
                      <a:pt x="2135" y="13010"/>
                    </a:cubicBezTo>
                    <a:lnTo>
                      <a:pt x="2235" y="13144"/>
                    </a:lnTo>
                    <a:lnTo>
                      <a:pt x="2369" y="13277"/>
                    </a:lnTo>
                    <a:cubicBezTo>
                      <a:pt x="2424" y="13332"/>
                      <a:pt x="2479" y="13357"/>
                      <a:pt x="2534" y="13357"/>
                    </a:cubicBezTo>
                    <a:cubicBezTo>
                      <a:pt x="2579" y="13357"/>
                      <a:pt x="2624" y="13340"/>
                      <a:pt x="2669" y="13310"/>
                    </a:cubicBezTo>
                    <a:cubicBezTo>
                      <a:pt x="2802" y="13244"/>
                      <a:pt x="2802" y="13110"/>
                      <a:pt x="2736" y="12977"/>
                    </a:cubicBezTo>
                    <a:lnTo>
                      <a:pt x="2736" y="12943"/>
                    </a:lnTo>
                    <a:cubicBezTo>
                      <a:pt x="2702" y="12777"/>
                      <a:pt x="2636" y="12643"/>
                      <a:pt x="2535" y="12476"/>
                    </a:cubicBezTo>
                    <a:cubicBezTo>
                      <a:pt x="2469" y="12310"/>
                      <a:pt x="2369" y="12143"/>
                      <a:pt x="2235" y="11943"/>
                    </a:cubicBezTo>
                    <a:cubicBezTo>
                      <a:pt x="2068" y="11609"/>
                      <a:pt x="1902" y="11242"/>
                      <a:pt x="1735" y="10909"/>
                    </a:cubicBezTo>
                    <a:cubicBezTo>
                      <a:pt x="1201" y="9641"/>
                      <a:pt x="868" y="8340"/>
                      <a:pt x="667" y="7006"/>
                    </a:cubicBezTo>
                    <a:lnTo>
                      <a:pt x="667" y="7073"/>
                    </a:lnTo>
                    <a:cubicBezTo>
                      <a:pt x="534" y="6272"/>
                      <a:pt x="501" y="5505"/>
                      <a:pt x="434" y="4738"/>
                    </a:cubicBezTo>
                    <a:cubicBezTo>
                      <a:pt x="434" y="3937"/>
                      <a:pt x="501" y="3136"/>
                      <a:pt x="567" y="2403"/>
                    </a:cubicBezTo>
                    <a:lnTo>
                      <a:pt x="567" y="2436"/>
                    </a:lnTo>
                    <a:cubicBezTo>
                      <a:pt x="667" y="1635"/>
                      <a:pt x="834" y="901"/>
                      <a:pt x="1034" y="134"/>
                    </a:cubicBezTo>
                    <a:cubicBezTo>
                      <a:pt x="1034" y="101"/>
                      <a:pt x="1034" y="1"/>
                      <a:pt x="10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01750" y="3545475"/>
                <a:ext cx="14200" cy="87975"/>
              </a:xfrm>
              <a:custGeom>
                <a:avLst/>
                <a:gdLst/>
                <a:ahLst/>
                <a:cxnLst/>
                <a:rect l="l" t="t" r="r" b="b"/>
                <a:pathLst>
                  <a:path w="568" h="3519" extrusionOk="0">
                    <a:moveTo>
                      <a:pt x="301" y="1"/>
                    </a:moveTo>
                    <a:cubicBezTo>
                      <a:pt x="234" y="1"/>
                      <a:pt x="167" y="1"/>
                      <a:pt x="167" y="67"/>
                    </a:cubicBezTo>
                    <a:cubicBezTo>
                      <a:pt x="34" y="634"/>
                      <a:pt x="0" y="1202"/>
                      <a:pt x="0" y="1735"/>
                    </a:cubicBezTo>
                    <a:cubicBezTo>
                      <a:pt x="0" y="2035"/>
                      <a:pt x="34" y="2302"/>
                      <a:pt x="67" y="2569"/>
                    </a:cubicBezTo>
                    <a:cubicBezTo>
                      <a:pt x="134" y="2869"/>
                      <a:pt x="167" y="3170"/>
                      <a:pt x="301" y="3403"/>
                    </a:cubicBezTo>
                    <a:cubicBezTo>
                      <a:pt x="301" y="3470"/>
                      <a:pt x="334" y="3503"/>
                      <a:pt x="367" y="3503"/>
                    </a:cubicBezTo>
                    <a:cubicBezTo>
                      <a:pt x="390" y="3503"/>
                      <a:pt x="427" y="3518"/>
                      <a:pt x="459" y="3518"/>
                    </a:cubicBezTo>
                    <a:cubicBezTo>
                      <a:pt x="475" y="3518"/>
                      <a:pt x="490" y="3514"/>
                      <a:pt x="501" y="3503"/>
                    </a:cubicBezTo>
                    <a:cubicBezTo>
                      <a:pt x="534" y="3503"/>
                      <a:pt x="568" y="3437"/>
                      <a:pt x="568" y="3403"/>
                    </a:cubicBezTo>
                    <a:lnTo>
                      <a:pt x="568" y="3270"/>
                    </a:lnTo>
                    <a:cubicBezTo>
                      <a:pt x="534" y="3136"/>
                      <a:pt x="501" y="2903"/>
                      <a:pt x="467" y="2736"/>
                    </a:cubicBezTo>
                    <a:lnTo>
                      <a:pt x="334" y="2102"/>
                    </a:lnTo>
                    <a:cubicBezTo>
                      <a:pt x="234" y="1602"/>
                      <a:pt x="234" y="1068"/>
                      <a:pt x="301" y="534"/>
                    </a:cubicBezTo>
                    <a:lnTo>
                      <a:pt x="301" y="534"/>
                    </a:lnTo>
                    <a:lnTo>
                      <a:pt x="301" y="568"/>
                    </a:lnTo>
                    <a:cubicBezTo>
                      <a:pt x="334" y="401"/>
                      <a:pt x="334" y="234"/>
                      <a:pt x="367" y="67"/>
                    </a:cubicBezTo>
                    <a:cubicBezTo>
                      <a:pt x="334" y="67"/>
                      <a:pt x="334" y="34"/>
                      <a:pt x="301"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365900" y="3619275"/>
                <a:ext cx="178475" cy="116375"/>
              </a:xfrm>
              <a:custGeom>
                <a:avLst/>
                <a:gdLst/>
                <a:ahLst/>
                <a:cxnLst/>
                <a:rect l="l" t="t" r="r" b="b"/>
                <a:pathLst>
                  <a:path w="7139" h="4655" extrusionOk="0">
                    <a:moveTo>
                      <a:pt x="7038" y="1"/>
                    </a:moveTo>
                    <a:cubicBezTo>
                      <a:pt x="7013" y="1"/>
                      <a:pt x="6988" y="18"/>
                      <a:pt x="6972" y="51"/>
                    </a:cubicBezTo>
                    <a:cubicBezTo>
                      <a:pt x="6772" y="318"/>
                      <a:pt x="6505" y="618"/>
                      <a:pt x="6238" y="885"/>
                    </a:cubicBezTo>
                    <a:cubicBezTo>
                      <a:pt x="5904" y="1218"/>
                      <a:pt x="5504" y="1519"/>
                      <a:pt x="5137" y="1785"/>
                    </a:cubicBezTo>
                    <a:cubicBezTo>
                      <a:pt x="4937" y="1952"/>
                      <a:pt x="4737" y="2086"/>
                      <a:pt x="4503" y="2252"/>
                    </a:cubicBezTo>
                    <a:cubicBezTo>
                      <a:pt x="4303" y="2386"/>
                      <a:pt x="4103" y="2553"/>
                      <a:pt x="3836" y="2619"/>
                    </a:cubicBezTo>
                    <a:cubicBezTo>
                      <a:pt x="3236" y="2953"/>
                      <a:pt x="2635" y="3287"/>
                      <a:pt x="1968" y="3553"/>
                    </a:cubicBezTo>
                    <a:cubicBezTo>
                      <a:pt x="1668" y="3687"/>
                      <a:pt x="1334" y="3787"/>
                      <a:pt x="1068" y="3920"/>
                    </a:cubicBezTo>
                    <a:cubicBezTo>
                      <a:pt x="901" y="3954"/>
                      <a:pt x="767" y="4054"/>
                      <a:pt x="601" y="4087"/>
                    </a:cubicBezTo>
                    <a:cubicBezTo>
                      <a:pt x="567" y="4120"/>
                      <a:pt x="467" y="4120"/>
                      <a:pt x="400" y="4154"/>
                    </a:cubicBezTo>
                    <a:cubicBezTo>
                      <a:pt x="300" y="4221"/>
                      <a:pt x="234" y="4254"/>
                      <a:pt x="167" y="4254"/>
                    </a:cubicBezTo>
                    <a:cubicBezTo>
                      <a:pt x="100" y="4287"/>
                      <a:pt x="0" y="4387"/>
                      <a:pt x="67" y="4454"/>
                    </a:cubicBezTo>
                    <a:cubicBezTo>
                      <a:pt x="67" y="4487"/>
                      <a:pt x="100" y="4587"/>
                      <a:pt x="134" y="4621"/>
                    </a:cubicBezTo>
                    <a:cubicBezTo>
                      <a:pt x="167" y="4654"/>
                      <a:pt x="267" y="4654"/>
                      <a:pt x="300" y="4654"/>
                    </a:cubicBezTo>
                    <a:cubicBezTo>
                      <a:pt x="400" y="4654"/>
                      <a:pt x="434" y="4621"/>
                      <a:pt x="500" y="4621"/>
                    </a:cubicBezTo>
                    <a:cubicBezTo>
                      <a:pt x="601" y="4621"/>
                      <a:pt x="667" y="4587"/>
                      <a:pt x="767" y="4554"/>
                    </a:cubicBezTo>
                    <a:cubicBezTo>
                      <a:pt x="934" y="4487"/>
                      <a:pt x="1068" y="4454"/>
                      <a:pt x="1234" y="4387"/>
                    </a:cubicBezTo>
                    <a:cubicBezTo>
                      <a:pt x="1568" y="4254"/>
                      <a:pt x="1835" y="4120"/>
                      <a:pt x="2135" y="3954"/>
                    </a:cubicBezTo>
                    <a:cubicBezTo>
                      <a:pt x="2469" y="3787"/>
                      <a:pt x="2769" y="3620"/>
                      <a:pt x="3102" y="3453"/>
                    </a:cubicBezTo>
                    <a:cubicBezTo>
                      <a:pt x="3436" y="3253"/>
                      <a:pt x="3769" y="3086"/>
                      <a:pt x="4070" y="2820"/>
                    </a:cubicBezTo>
                    <a:lnTo>
                      <a:pt x="4937" y="2219"/>
                    </a:lnTo>
                    <a:cubicBezTo>
                      <a:pt x="5070" y="2086"/>
                      <a:pt x="5237" y="1986"/>
                      <a:pt x="5337" y="1886"/>
                    </a:cubicBezTo>
                    <a:cubicBezTo>
                      <a:pt x="5504" y="1752"/>
                      <a:pt x="5637" y="1619"/>
                      <a:pt x="5804" y="1485"/>
                    </a:cubicBezTo>
                    <a:cubicBezTo>
                      <a:pt x="6300" y="1088"/>
                      <a:pt x="6763" y="593"/>
                      <a:pt x="7129" y="97"/>
                    </a:cubicBezTo>
                    <a:lnTo>
                      <a:pt x="7129" y="97"/>
                    </a:lnTo>
                    <a:cubicBezTo>
                      <a:pt x="7134" y="114"/>
                      <a:pt x="7136" y="128"/>
                      <a:pt x="7137" y="128"/>
                    </a:cubicBezTo>
                    <a:cubicBezTo>
                      <a:pt x="7139" y="128"/>
                      <a:pt x="7139" y="116"/>
                      <a:pt x="7139" y="84"/>
                    </a:cubicBezTo>
                    <a:lnTo>
                      <a:pt x="7139" y="84"/>
                    </a:lnTo>
                    <a:cubicBezTo>
                      <a:pt x="7135" y="89"/>
                      <a:pt x="7132" y="93"/>
                      <a:pt x="7129" y="97"/>
                    </a:cubicBezTo>
                    <a:lnTo>
                      <a:pt x="7129" y="97"/>
                    </a:lnTo>
                    <a:cubicBezTo>
                      <a:pt x="7124" y="81"/>
                      <a:pt x="7116" y="62"/>
                      <a:pt x="7105" y="51"/>
                    </a:cubicBezTo>
                    <a:cubicBezTo>
                      <a:pt x="7088" y="18"/>
                      <a:pt x="7063" y="1"/>
                      <a:pt x="7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247475" y="3867375"/>
                <a:ext cx="242700" cy="123450"/>
              </a:xfrm>
              <a:custGeom>
                <a:avLst/>
                <a:gdLst/>
                <a:ahLst/>
                <a:cxnLst/>
                <a:rect l="l" t="t" r="r" b="b"/>
                <a:pathLst>
                  <a:path w="9708" h="4938" extrusionOk="0">
                    <a:moveTo>
                      <a:pt x="9674" y="1"/>
                    </a:moveTo>
                    <a:cubicBezTo>
                      <a:pt x="9674" y="34"/>
                      <a:pt x="9641" y="34"/>
                      <a:pt x="9574" y="34"/>
                    </a:cubicBezTo>
                    <a:cubicBezTo>
                      <a:pt x="9040" y="468"/>
                      <a:pt x="8506" y="868"/>
                      <a:pt x="7973" y="1268"/>
                    </a:cubicBezTo>
                    <a:cubicBezTo>
                      <a:pt x="7673" y="1468"/>
                      <a:pt x="7372" y="1635"/>
                      <a:pt x="7072" y="1802"/>
                    </a:cubicBezTo>
                    <a:cubicBezTo>
                      <a:pt x="6805" y="2002"/>
                      <a:pt x="6472" y="2169"/>
                      <a:pt x="6138" y="2336"/>
                    </a:cubicBezTo>
                    <a:cubicBezTo>
                      <a:pt x="5738" y="2536"/>
                      <a:pt x="5371" y="2703"/>
                      <a:pt x="4971" y="2936"/>
                    </a:cubicBezTo>
                    <a:cubicBezTo>
                      <a:pt x="4570" y="3069"/>
                      <a:pt x="4170" y="3270"/>
                      <a:pt x="3736" y="3436"/>
                    </a:cubicBezTo>
                    <a:cubicBezTo>
                      <a:pt x="2982" y="3764"/>
                      <a:pt x="2163" y="3996"/>
                      <a:pt x="1344" y="4193"/>
                    </a:cubicBezTo>
                    <a:lnTo>
                      <a:pt x="1344" y="4193"/>
                    </a:lnTo>
                    <a:cubicBezTo>
                      <a:pt x="1350" y="4188"/>
                      <a:pt x="1357" y="4181"/>
                      <a:pt x="1368" y="4170"/>
                    </a:cubicBezTo>
                    <a:lnTo>
                      <a:pt x="1368" y="4170"/>
                    </a:lnTo>
                    <a:cubicBezTo>
                      <a:pt x="1168" y="4204"/>
                      <a:pt x="1001" y="4237"/>
                      <a:pt x="801" y="4304"/>
                    </a:cubicBezTo>
                    <a:cubicBezTo>
                      <a:pt x="701" y="4337"/>
                      <a:pt x="567" y="4337"/>
                      <a:pt x="501" y="4370"/>
                    </a:cubicBezTo>
                    <a:cubicBezTo>
                      <a:pt x="467" y="4370"/>
                      <a:pt x="367" y="4404"/>
                      <a:pt x="334" y="4404"/>
                    </a:cubicBezTo>
                    <a:cubicBezTo>
                      <a:pt x="301" y="4404"/>
                      <a:pt x="234" y="4470"/>
                      <a:pt x="201" y="4470"/>
                    </a:cubicBezTo>
                    <a:lnTo>
                      <a:pt x="167" y="4470"/>
                    </a:lnTo>
                    <a:cubicBezTo>
                      <a:pt x="67" y="4504"/>
                      <a:pt x="0" y="4604"/>
                      <a:pt x="0" y="4704"/>
                    </a:cubicBezTo>
                    <a:cubicBezTo>
                      <a:pt x="0" y="4804"/>
                      <a:pt x="67" y="4937"/>
                      <a:pt x="201" y="4937"/>
                    </a:cubicBezTo>
                    <a:lnTo>
                      <a:pt x="501" y="4937"/>
                    </a:lnTo>
                    <a:cubicBezTo>
                      <a:pt x="634" y="4937"/>
                      <a:pt x="734" y="4937"/>
                      <a:pt x="834" y="4871"/>
                    </a:cubicBezTo>
                    <a:cubicBezTo>
                      <a:pt x="1034" y="4837"/>
                      <a:pt x="1301" y="4804"/>
                      <a:pt x="1501" y="4737"/>
                    </a:cubicBezTo>
                    <a:cubicBezTo>
                      <a:pt x="1902" y="4637"/>
                      <a:pt x="2335" y="4504"/>
                      <a:pt x="2736" y="4337"/>
                    </a:cubicBezTo>
                    <a:cubicBezTo>
                      <a:pt x="3636" y="4003"/>
                      <a:pt x="4470" y="3637"/>
                      <a:pt x="5237" y="3170"/>
                    </a:cubicBezTo>
                    <a:cubicBezTo>
                      <a:pt x="5471" y="3036"/>
                      <a:pt x="5638" y="2969"/>
                      <a:pt x="5838" y="2836"/>
                    </a:cubicBezTo>
                    <a:cubicBezTo>
                      <a:pt x="6038" y="2703"/>
                      <a:pt x="6205" y="2569"/>
                      <a:pt x="6405" y="2502"/>
                    </a:cubicBezTo>
                    <a:lnTo>
                      <a:pt x="7539" y="1735"/>
                    </a:lnTo>
                    <a:cubicBezTo>
                      <a:pt x="7906" y="1502"/>
                      <a:pt x="8240" y="1235"/>
                      <a:pt x="8640" y="968"/>
                    </a:cubicBezTo>
                    <a:cubicBezTo>
                      <a:pt x="8973" y="701"/>
                      <a:pt x="9340" y="401"/>
                      <a:pt x="9674" y="134"/>
                    </a:cubicBezTo>
                    <a:cubicBezTo>
                      <a:pt x="9707" y="67"/>
                      <a:pt x="9707" y="34"/>
                      <a:pt x="96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52400" y="4103600"/>
                <a:ext cx="152650" cy="55825"/>
              </a:xfrm>
              <a:custGeom>
                <a:avLst/>
                <a:gdLst/>
                <a:ahLst/>
                <a:cxnLst/>
                <a:rect l="l" t="t" r="r" b="b"/>
                <a:pathLst>
                  <a:path w="6106" h="2233" extrusionOk="0">
                    <a:moveTo>
                      <a:pt x="5955" y="0"/>
                    </a:moveTo>
                    <a:cubicBezTo>
                      <a:pt x="5930" y="0"/>
                      <a:pt x="5905" y="8"/>
                      <a:pt x="5872" y="25"/>
                    </a:cubicBezTo>
                    <a:cubicBezTo>
                      <a:pt x="5771" y="92"/>
                      <a:pt x="5605" y="192"/>
                      <a:pt x="5438" y="259"/>
                    </a:cubicBezTo>
                    <a:lnTo>
                      <a:pt x="5471" y="259"/>
                    </a:lnTo>
                    <a:cubicBezTo>
                      <a:pt x="5004" y="525"/>
                      <a:pt x="4537" y="726"/>
                      <a:pt x="4104" y="926"/>
                    </a:cubicBezTo>
                    <a:cubicBezTo>
                      <a:pt x="3603" y="1159"/>
                      <a:pt x="3103" y="1259"/>
                      <a:pt x="2603" y="1393"/>
                    </a:cubicBezTo>
                    <a:cubicBezTo>
                      <a:pt x="2202" y="1493"/>
                      <a:pt x="1869" y="1526"/>
                      <a:pt x="1502" y="1559"/>
                    </a:cubicBezTo>
                    <a:cubicBezTo>
                      <a:pt x="1101" y="1593"/>
                      <a:pt x="701" y="1660"/>
                      <a:pt x="301" y="1660"/>
                    </a:cubicBezTo>
                    <a:cubicBezTo>
                      <a:pt x="134" y="1660"/>
                      <a:pt x="1" y="1826"/>
                      <a:pt x="34" y="1993"/>
                    </a:cubicBezTo>
                    <a:cubicBezTo>
                      <a:pt x="34" y="2138"/>
                      <a:pt x="160" y="2233"/>
                      <a:pt x="303" y="2233"/>
                    </a:cubicBezTo>
                    <a:cubicBezTo>
                      <a:pt x="324" y="2233"/>
                      <a:pt x="346" y="2231"/>
                      <a:pt x="368" y="2227"/>
                    </a:cubicBezTo>
                    <a:cubicBezTo>
                      <a:pt x="634" y="2227"/>
                      <a:pt x="868" y="2193"/>
                      <a:pt x="1135" y="2160"/>
                    </a:cubicBezTo>
                    <a:cubicBezTo>
                      <a:pt x="1368" y="2093"/>
                      <a:pt x="1635" y="2060"/>
                      <a:pt x="1869" y="1993"/>
                    </a:cubicBezTo>
                    <a:cubicBezTo>
                      <a:pt x="2369" y="1860"/>
                      <a:pt x="2836" y="1693"/>
                      <a:pt x="3336" y="1526"/>
                    </a:cubicBezTo>
                    <a:cubicBezTo>
                      <a:pt x="3837" y="1359"/>
                      <a:pt x="4304" y="1159"/>
                      <a:pt x="4737" y="892"/>
                    </a:cubicBezTo>
                    <a:cubicBezTo>
                      <a:pt x="5204" y="692"/>
                      <a:pt x="5638" y="392"/>
                      <a:pt x="6038" y="158"/>
                    </a:cubicBezTo>
                    <a:cubicBezTo>
                      <a:pt x="6105" y="92"/>
                      <a:pt x="6105" y="58"/>
                      <a:pt x="6038" y="25"/>
                    </a:cubicBezTo>
                    <a:cubicBezTo>
                      <a:pt x="6005" y="8"/>
                      <a:pt x="5980" y="0"/>
                      <a:pt x="59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94100" y="3939300"/>
                <a:ext cx="19200" cy="18175"/>
              </a:xfrm>
              <a:custGeom>
                <a:avLst/>
                <a:gdLst/>
                <a:ahLst/>
                <a:cxnLst/>
                <a:rect l="l" t="t" r="r" b="b"/>
                <a:pathLst>
                  <a:path w="768" h="727" extrusionOk="0">
                    <a:moveTo>
                      <a:pt x="384" y="1"/>
                    </a:moveTo>
                    <a:cubicBezTo>
                      <a:pt x="292" y="1"/>
                      <a:pt x="201" y="42"/>
                      <a:pt x="134" y="126"/>
                    </a:cubicBezTo>
                    <a:cubicBezTo>
                      <a:pt x="1" y="259"/>
                      <a:pt x="1" y="493"/>
                      <a:pt x="134" y="626"/>
                    </a:cubicBezTo>
                    <a:cubicBezTo>
                      <a:pt x="201" y="693"/>
                      <a:pt x="292" y="726"/>
                      <a:pt x="384" y="726"/>
                    </a:cubicBezTo>
                    <a:cubicBezTo>
                      <a:pt x="476" y="726"/>
                      <a:pt x="568" y="693"/>
                      <a:pt x="634" y="626"/>
                    </a:cubicBezTo>
                    <a:cubicBezTo>
                      <a:pt x="768" y="493"/>
                      <a:pt x="768" y="259"/>
                      <a:pt x="634" y="126"/>
                    </a:cubicBezTo>
                    <a:cubicBezTo>
                      <a:pt x="568" y="42"/>
                      <a:pt x="476" y="1"/>
                      <a:pt x="3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205775" y="3898025"/>
                <a:ext cx="11700" cy="10650"/>
              </a:xfrm>
              <a:custGeom>
                <a:avLst/>
                <a:gdLst/>
                <a:ahLst/>
                <a:cxnLst/>
                <a:rect l="l" t="t" r="r" b="b"/>
                <a:pathLst>
                  <a:path w="468" h="426" extrusionOk="0">
                    <a:moveTo>
                      <a:pt x="230" y="0"/>
                    </a:moveTo>
                    <a:cubicBezTo>
                      <a:pt x="176" y="0"/>
                      <a:pt x="117" y="25"/>
                      <a:pt x="67" y="76"/>
                    </a:cubicBezTo>
                    <a:cubicBezTo>
                      <a:pt x="1" y="142"/>
                      <a:pt x="1" y="276"/>
                      <a:pt x="67" y="376"/>
                    </a:cubicBezTo>
                    <a:cubicBezTo>
                      <a:pt x="117" y="409"/>
                      <a:pt x="176" y="426"/>
                      <a:pt x="230" y="426"/>
                    </a:cubicBezTo>
                    <a:cubicBezTo>
                      <a:pt x="284" y="426"/>
                      <a:pt x="334" y="409"/>
                      <a:pt x="367" y="376"/>
                    </a:cubicBezTo>
                    <a:cubicBezTo>
                      <a:pt x="468" y="276"/>
                      <a:pt x="468" y="142"/>
                      <a:pt x="367" y="76"/>
                    </a:cubicBezTo>
                    <a:cubicBezTo>
                      <a:pt x="334" y="25"/>
                      <a:pt x="284" y="0"/>
                      <a:pt x="230"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222450" y="3934725"/>
                <a:ext cx="10025" cy="9600"/>
              </a:xfrm>
              <a:custGeom>
                <a:avLst/>
                <a:gdLst/>
                <a:ahLst/>
                <a:cxnLst/>
                <a:rect l="l" t="t" r="r" b="b"/>
                <a:pathLst>
                  <a:path w="401" h="384" extrusionOk="0">
                    <a:moveTo>
                      <a:pt x="226" y="0"/>
                    </a:moveTo>
                    <a:cubicBezTo>
                      <a:pt x="176" y="0"/>
                      <a:pt x="117" y="25"/>
                      <a:pt x="67" y="75"/>
                    </a:cubicBezTo>
                    <a:cubicBezTo>
                      <a:pt x="1" y="142"/>
                      <a:pt x="1" y="275"/>
                      <a:pt x="67" y="309"/>
                    </a:cubicBezTo>
                    <a:cubicBezTo>
                      <a:pt x="117" y="359"/>
                      <a:pt x="176" y="384"/>
                      <a:pt x="226" y="384"/>
                    </a:cubicBezTo>
                    <a:cubicBezTo>
                      <a:pt x="276" y="384"/>
                      <a:pt x="318" y="359"/>
                      <a:pt x="334" y="309"/>
                    </a:cubicBezTo>
                    <a:cubicBezTo>
                      <a:pt x="401" y="242"/>
                      <a:pt x="401" y="109"/>
                      <a:pt x="334" y="75"/>
                    </a:cubicBezTo>
                    <a:cubicBezTo>
                      <a:pt x="318" y="25"/>
                      <a:pt x="276" y="0"/>
                      <a:pt x="22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238300" y="3896150"/>
                <a:ext cx="12525" cy="11500"/>
              </a:xfrm>
              <a:custGeom>
                <a:avLst/>
                <a:gdLst/>
                <a:ahLst/>
                <a:cxnLst/>
                <a:rect l="l" t="t" r="r" b="b"/>
                <a:pathLst>
                  <a:path w="501" h="460" extrusionOk="0">
                    <a:moveTo>
                      <a:pt x="221" y="0"/>
                    </a:moveTo>
                    <a:cubicBezTo>
                      <a:pt x="167" y="0"/>
                      <a:pt x="117" y="17"/>
                      <a:pt x="67" y="50"/>
                    </a:cubicBezTo>
                    <a:cubicBezTo>
                      <a:pt x="0" y="151"/>
                      <a:pt x="0" y="317"/>
                      <a:pt x="67" y="384"/>
                    </a:cubicBezTo>
                    <a:cubicBezTo>
                      <a:pt x="117" y="434"/>
                      <a:pt x="184" y="459"/>
                      <a:pt x="246" y="459"/>
                    </a:cubicBezTo>
                    <a:cubicBezTo>
                      <a:pt x="309" y="459"/>
                      <a:pt x="367" y="434"/>
                      <a:pt x="401" y="384"/>
                    </a:cubicBezTo>
                    <a:cubicBezTo>
                      <a:pt x="501" y="317"/>
                      <a:pt x="501" y="151"/>
                      <a:pt x="401" y="50"/>
                    </a:cubicBezTo>
                    <a:cubicBezTo>
                      <a:pt x="334" y="17"/>
                      <a:pt x="276" y="0"/>
                      <a:pt x="22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229950" y="3838825"/>
                <a:ext cx="13375" cy="12325"/>
              </a:xfrm>
              <a:custGeom>
                <a:avLst/>
                <a:gdLst/>
                <a:ahLst/>
                <a:cxnLst/>
                <a:rect l="l" t="t" r="r" b="b"/>
                <a:pathLst>
                  <a:path w="535" h="493" extrusionOk="0">
                    <a:moveTo>
                      <a:pt x="264" y="0"/>
                    </a:moveTo>
                    <a:cubicBezTo>
                      <a:pt x="193" y="0"/>
                      <a:pt x="118" y="25"/>
                      <a:pt x="68" y="75"/>
                    </a:cubicBezTo>
                    <a:cubicBezTo>
                      <a:pt x="1" y="175"/>
                      <a:pt x="1" y="342"/>
                      <a:pt x="68" y="442"/>
                    </a:cubicBezTo>
                    <a:cubicBezTo>
                      <a:pt x="134" y="475"/>
                      <a:pt x="209" y="492"/>
                      <a:pt x="276" y="492"/>
                    </a:cubicBezTo>
                    <a:cubicBezTo>
                      <a:pt x="343" y="492"/>
                      <a:pt x="401" y="475"/>
                      <a:pt x="435" y="442"/>
                    </a:cubicBezTo>
                    <a:cubicBezTo>
                      <a:pt x="535" y="309"/>
                      <a:pt x="535" y="142"/>
                      <a:pt x="435" y="75"/>
                    </a:cubicBezTo>
                    <a:cubicBezTo>
                      <a:pt x="401" y="25"/>
                      <a:pt x="334" y="0"/>
                      <a:pt x="26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277500" y="3857575"/>
                <a:ext cx="6700" cy="5450"/>
              </a:xfrm>
              <a:custGeom>
                <a:avLst/>
                <a:gdLst/>
                <a:ahLst/>
                <a:cxnLst/>
                <a:rect l="l" t="t" r="r" b="b"/>
                <a:pathLst>
                  <a:path w="268" h="218" extrusionOk="0">
                    <a:moveTo>
                      <a:pt x="129" y="1"/>
                    </a:moveTo>
                    <a:cubicBezTo>
                      <a:pt x="100" y="1"/>
                      <a:pt x="67" y="9"/>
                      <a:pt x="34" y="26"/>
                    </a:cubicBezTo>
                    <a:cubicBezTo>
                      <a:pt x="0" y="59"/>
                      <a:pt x="0" y="159"/>
                      <a:pt x="34" y="192"/>
                    </a:cubicBezTo>
                    <a:cubicBezTo>
                      <a:pt x="67" y="209"/>
                      <a:pt x="100" y="217"/>
                      <a:pt x="129" y="217"/>
                    </a:cubicBezTo>
                    <a:cubicBezTo>
                      <a:pt x="159" y="217"/>
                      <a:pt x="184" y="209"/>
                      <a:pt x="200" y="192"/>
                    </a:cubicBezTo>
                    <a:cubicBezTo>
                      <a:pt x="267" y="126"/>
                      <a:pt x="267" y="59"/>
                      <a:pt x="200" y="26"/>
                    </a:cubicBezTo>
                    <a:cubicBezTo>
                      <a:pt x="184" y="9"/>
                      <a:pt x="159" y="1"/>
                      <a:pt x="129"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63325" y="3812550"/>
                <a:ext cx="6700" cy="6900"/>
              </a:xfrm>
              <a:custGeom>
                <a:avLst/>
                <a:gdLst/>
                <a:ahLst/>
                <a:cxnLst/>
                <a:rect l="l" t="t" r="r" b="b"/>
                <a:pathLst>
                  <a:path w="268" h="276" extrusionOk="0">
                    <a:moveTo>
                      <a:pt x="134" y="0"/>
                    </a:moveTo>
                    <a:cubicBezTo>
                      <a:pt x="92" y="0"/>
                      <a:pt x="50" y="9"/>
                      <a:pt x="34" y="25"/>
                    </a:cubicBezTo>
                    <a:cubicBezTo>
                      <a:pt x="0" y="59"/>
                      <a:pt x="0" y="159"/>
                      <a:pt x="34" y="226"/>
                    </a:cubicBezTo>
                    <a:cubicBezTo>
                      <a:pt x="50" y="259"/>
                      <a:pt x="75" y="276"/>
                      <a:pt x="109" y="276"/>
                    </a:cubicBezTo>
                    <a:cubicBezTo>
                      <a:pt x="142" y="276"/>
                      <a:pt x="184" y="259"/>
                      <a:pt x="234" y="226"/>
                    </a:cubicBezTo>
                    <a:cubicBezTo>
                      <a:pt x="267" y="192"/>
                      <a:pt x="267" y="125"/>
                      <a:pt x="234" y="25"/>
                    </a:cubicBezTo>
                    <a:cubicBezTo>
                      <a:pt x="217" y="9"/>
                      <a:pt x="175" y="0"/>
                      <a:pt x="13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259975" y="3906150"/>
                <a:ext cx="5875" cy="6075"/>
              </a:xfrm>
              <a:custGeom>
                <a:avLst/>
                <a:gdLst/>
                <a:ahLst/>
                <a:cxnLst/>
                <a:rect l="l" t="t" r="r" b="b"/>
                <a:pathLst>
                  <a:path w="235" h="243" extrusionOk="0">
                    <a:moveTo>
                      <a:pt x="105" y="1"/>
                    </a:moveTo>
                    <a:cubicBezTo>
                      <a:pt x="76" y="1"/>
                      <a:pt x="51" y="17"/>
                      <a:pt x="34" y="51"/>
                    </a:cubicBezTo>
                    <a:cubicBezTo>
                      <a:pt x="1" y="84"/>
                      <a:pt x="1" y="151"/>
                      <a:pt x="34" y="218"/>
                    </a:cubicBezTo>
                    <a:cubicBezTo>
                      <a:pt x="51" y="234"/>
                      <a:pt x="84" y="243"/>
                      <a:pt x="117" y="243"/>
                    </a:cubicBezTo>
                    <a:cubicBezTo>
                      <a:pt x="151" y="243"/>
                      <a:pt x="184" y="234"/>
                      <a:pt x="201" y="218"/>
                    </a:cubicBezTo>
                    <a:cubicBezTo>
                      <a:pt x="234" y="151"/>
                      <a:pt x="234" y="84"/>
                      <a:pt x="201" y="51"/>
                    </a:cubicBezTo>
                    <a:cubicBezTo>
                      <a:pt x="168" y="17"/>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207450" y="3978250"/>
                <a:ext cx="19200" cy="17575"/>
              </a:xfrm>
              <a:custGeom>
                <a:avLst/>
                <a:gdLst/>
                <a:ahLst/>
                <a:cxnLst/>
                <a:rect l="l" t="t" r="r" b="b"/>
                <a:pathLst>
                  <a:path w="768" h="703" extrusionOk="0">
                    <a:moveTo>
                      <a:pt x="403" y="1"/>
                    </a:moveTo>
                    <a:cubicBezTo>
                      <a:pt x="304" y="1"/>
                      <a:pt x="208" y="46"/>
                      <a:pt x="134" y="102"/>
                    </a:cubicBezTo>
                    <a:cubicBezTo>
                      <a:pt x="0" y="236"/>
                      <a:pt x="0" y="502"/>
                      <a:pt x="134" y="603"/>
                    </a:cubicBezTo>
                    <a:cubicBezTo>
                      <a:pt x="200" y="669"/>
                      <a:pt x="292" y="703"/>
                      <a:pt x="384" y="703"/>
                    </a:cubicBezTo>
                    <a:cubicBezTo>
                      <a:pt x="476" y="703"/>
                      <a:pt x="567" y="669"/>
                      <a:pt x="634" y="603"/>
                    </a:cubicBezTo>
                    <a:cubicBezTo>
                      <a:pt x="767" y="502"/>
                      <a:pt x="767" y="236"/>
                      <a:pt x="634" y="102"/>
                    </a:cubicBezTo>
                    <a:cubicBezTo>
                      <a:pt x="561" y="29"/>
                      <a:pt x="481" y="1"/>
                      <a:pt x="403"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15700" y="3975800"/>
                <a:ext cx="18375" cy="15850"/>
              </a:xfrm>
              <a:custGeom>
                <a:avLst/>
                <a:gdLst/>
                <a:ahLst/>
                <a:cxnLst/>
                <a:rect l="l" t="t" r="r" b="b"/>
                <a:pathLst>
                  <a:path w="735" h="634" extrusionOk="0">
                    <a:moveTo>
                      <a:pt x="343" y="0"/>
                    </a:moveTo>
                    <a:cubicBezTo>
                      <a:pt x="259" y="0"/>
                      <a:pt x="184" y="33"/>
                      <a:pt x="134" y="100"/>
                    </a:cubicBezTo>
                    <a:cubicBezTo>
                      <a:pt x="1" y="200"/>
                      <a:pt x="1" y="434"/>
                      <a:pt x="134" y="534"/>
                    </a:cubicBezTo>
                    <a:cubicBezTo>
                      <a:pt x="201" y="600"/>
                      <a:pt x="284" y="634"/>
                      <a:pt x="368" y="634"/>
                    </a:cubicBezTo>
                    <a:cubicBezTo>
                      <a:pt x="451" y="634"/>
                      <a:pt x="535" y="600"/>
                      <a:pt x="601" y="534"/>
                    </a:cubicBezTo>
                    <a:cubicBezTo>
                      <a:pt x="735" y="434"/>
                      <a:pt x="735" y="200"/>
                      <a:pt x="601" y="100"/>
                    </a:cubicBezTo>
                    <a:cubicBezTo>
                      <a:pt x="518" y="33"/>
                      <a:pt x="426" y="0"/>
                      <a:pt x="343"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28225" y="3933050"/>
                <a:ext cx="16700" cy="15250"/>
              </a:xfrm>
              <a:custGeom>
                <a:avLst/>
                <a:gdLst/>
                <a:ahLst/>
                <a:cxnLst/>
                <a:rect l="l" t="t" r="r" b="b"/>
                <a:pathLst>
                  <a:path w="668" h="610" extrusionOk="0">
                    <a:moveTo>
                      <a:pt x="351" y="0"/>
                    </a:moveTo>
                    <a:cubicBezTo>
                      <a:pt x="275" y="0"/>
                      <a:pt x="200" y="25"/>
                      <a:pt x="134" y="76"/>
                    </a:cubicBezTo>
                    <a:cubicBezTo>
                      <a:pt x="0" y="209"/>
                      <a:pt x="0" y="376"/>
                      <a:pt x="134" y="509"/>
                    </a:cubicBezTo>
                    <a:cubicBezTo>
                      <a:pt x="200" y="576"/>
                      <a:pt x="275" y="609"/>
                      <a:pt x="351" y="609"/>
                    </a:cubicBezTo>
                    <a:cubicBezTo>
                      <a:pt x="426" y="609"/>
                      <a:pt x="501" y="576"/>
                      <a:pt x="567" y="509"/>
                    </a:cubicBezTo>
                    <a:cubicBezTo>
                      <a:pt x="667" y="376"/>
                      <a:pt x="667" y="209"/>
                      <a:pt x="567" y="76"/>
                    </a:cubicBezTo>
                    <a:cubicBezTo>
                      <a:pt x="501" y="25"/>
                      <a:pt x="426" y="0"/>
                      <a:pt x="35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59900" y="4005600"/>
                <a:ext cx="12550" cy="11500"/>
              </a:xfrm>
              <a:custGeom>
                <a:avLst/>
                <a:gdLst/>
                <a:ahLst/>
                <a:cxnLst/>
                <a:rect l="l" t="t" r="r" b="b"/>
                <a:pathLst>
                  <a:path w="502" h="460" extrusionOk="0">
                    <a:moveTo>
                      <a:pt x="247" y="1"/>
                    </a:moveTo>
                    <a:cubicBezTo>
                      <a:pt x="184" y="1"/>
                      <a:pt x="118" y="26"/>
                      <a:pt x="68" y="76"/>
                    </a:cubicBezTo>
                    <a:cubicBezTo>
                      <a:pt x="1" y="142"/>
                      <a:pt x="1" y="309"/>
                      <a:pt x="68" y="409"/>
                    </a:cubicBezTo>
                    <a:cubicBezTo>
                      <a:pt x="118" y="443"/>
                      <a:pt x="184" y="459"/>
                      <a:pt x="247" y="459"/>
                    </a:cubicBezTo>
                    <a:cubicBezTo>
                      <a:pt x="309" y="459"/>
                      <a:pt x="368" y="443"/>
                      <a:pt x="401" y="409"/>
                    </a:cubicBezTo>
                    <a:cubicBezTo>
                      <a:pt x="501" y="309"/>
                      <a:pt x="501" y="142"/>
                      <a:pt x="401" y="76"/>
                    </a:cubicBezTo>
                    <a:cubicBezTo>
                      <a:pt x="368" y="26"/>
                      <a:pt x="309" y="1"/>
                      <a:pt x="2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32400" y="4032900"/>
                <a:ext cx="12525" cy="11500"/>
              </a:xfrm>
              <a:custGeom>
                <a:avLst/>
                <a:gdLst/>
                <a:ahLst/>
                <a:cxnLst/>
                <a:rect l="l" t="t" r="r" b="b"/>
                <a:pathLst>
                  <a:path w="501" h="460" extrusionOk="0">
                    <a:moveTo>
                      <a:pt x="254" y="1"/>
                    </a:moveTo>
                    <a:cubicBezTo>
                      <a:pt x="192" y="1"/>
                      <a:pt x="134" y="18"/>
                      <a:pt x="100" y="51"/>
                    </a:cubicBezTo>
                    <a:cubicBezTo>
                      <a:pt x="0" y="151"/>
                      <a:pt x="0" y="318"/>
                      <a:pt x="100" y="385"/>
                    </a:cubicBezTo>
                    <a:cubicBezTo>
                      <a:pt x="134" y="435"/>
                      <a:pt x="192" y="460"/>
                      <a:pt x="254" y="460"/>
                    </a:cubicBezTo>
                    <a:cubicBezTo>
                      <a:pt x="317" y="460"/>
                      <a:pt x="384" y="435"/>
                      <a:pt x="434" y="385"/>
                    </a:cubicBezTo>
                    <a:cubicBezTo>
                      <a:pt x="500" y="318"/>
                      <a:pt x="500" y="151"/>
                      <a:pt x="434" y="51"/>
                    </a:cubicBezTo>
                    <a:cubicBezTo>
                      <a:pt x="384" y="18"/>
                      <a:pt x="317" y="1"/>
                      <a:pt x="25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21550" y="4066475"/>
                <a:ext cx="21700" cy="18625"/>
              </a:xfrm>
              <a:custGeom>
                <a:avLst/>
                <a:gdLst/>
                <a:ahLst/>
                <a:cxnLst/>
                <a:rect l="l" t="t" r="r" b="b"/>
                <a:pathLst>
                  <a:path w="868" h="745" extrusionOk="0">
                    <a:moveTo>
                      <a:pt x="447" y="1"/>
                    </a:moveTo>
                    <a:cubicBezTo>
                      <a:pt x="351" y="1"/>
                      <a:pt x="251" y="26"/>
                      <a:pt x="167" y="76"/>
                    </a:cubicBezTo>
                    <a:cubicBezTo>
                      <a:pt x="0" y="242"/>
                      <a:pt x="34" y="509"/>
                      <a:pt x="167" y="643"/>
                    </a:cubicBezTo>
                    <a:cubicBezTo>
                      <a:pt x="241" y="716"/>
                      <a:pt x="327" y="744"/>
                      <a:pt x="412" y="744"/>
                    </a:cubicBezTo>
                    <a:cubicBezTo>
                      <a:pt x="520" y="744"/>
                      <a:pt x="626" y="699"/>
                      <a:pt x="701" y="643"/>
                    </a:cubicBezTo>
                    <a:cubicBezTo>
                      <a:pt x="868" y="476"/>
                      <a:pt x="801" y="209"/>
                      <a:pt x="701" y="76"/>
                    </a:cubicBezTo>
                    <a:cubicBezTo>
                      <a:pt x="634" y="26"/>
                      <a:pt x="542" y="1"/>
                      <a:pt x="4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69925" y="4053750"/>
                <a:ext cx="11700" cy="10050"/>
              </a:xfrm>
              <a:custGeom>
                <a:avLst/>
                <a:gdLst/>
                <a:ahLst/>
                <a:cxnLst/>
                <a:rect l="l" t="t" r="r" b="b"/>
                <a:pathLst>
                  <a:path w="468" h="402" extrusionOk="0">
                    <a:moveTo>
                      <a:pt x="238" y="1"/>
                    </a:moveTo>
                    <a:cubicBezTo>
                      <a:pt x="184" y="1"/>
                      <a:pt x="134" y="18"/>
                      <a:pt x="100" y="51"/>
                    </a:cubicBezTo>
                    <a:cubicBezTo>
                      <a:pt x="0" y="151"/>
                      <a:pt x="0" y="251"/>
                      <a:pt x="100" y="351"/>
                    </a:cubicBezTo>
                    <a:cubicBezTo>
                      <a:pt x="134" y="385"/>
                      <a:pt x="184" y="401"/>
                      <a:pt x="238" y="401"/>
                    </a:cubicBezTo>
                    <a:cubicBezTo>
                      <a:pt x="292" y="401"/>
                      <a:pt x="350" y="385"/>
                      <a:pt x="400" y="351"/>
                    </a:cubicBezTo>
                    <a:cubicBezTo>
                      <a:pt x="467" y="251"/>
                      <a:pt x="467" y="151"/>
                      <a:pt x="400" y="51"/>
                    </a:cubicBezTo>
                    <a:cubicBezTo>
                      <a:pt x="350" y="18"/>
                      <a:pt x="292" y="1"/>
                      <a:pt x="23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06675" y="3692450"/>
                <a:ext cx="22550" cy="20475"/>
              </a:xfrm>
              <a:custGeom>
                <a:avLst/>
                <a:gdLst/>
                <a:ahLst/>
                <a:cxnLst/>
                <a:rect l="l" t="t" r="r" b="b"/>
                <a:pathLst>
                  <a:path w="902" h="819" extrusionOk="0">
                    <a:moveTo>
                      <a:pt x="455" y="1"/>
                    </a:moveTo>
                    <a:cubicBezTo>
                      <a:pt x="343" y="1"/>
                      <a:pt x="234" y="43"/>
                      <a:pt x="168" y="126"/>
                    </a:cubicBezTo>
                    <a:cubicBezTo>
                      <a:pt x="1" y="293"/>
                      <a:pt x="1" y="593"/>
                      <a:pt x="168" y="693"/>
                    </a:cubicBezTo>
                    <a:cubicBezTo>
                      <a:pt x="251" y="776"/>
                      <a:pt x="368" y="818"/>
                      <a:pt x="480" y="818"/>
                    </a:cubicBezTo>
                    <a:cubicBezTo>
                      <a:pt x="593" y="818"/>
                      <a:pt x="701" y="776"/>
                      <a:pt x="768" y="693"/>
                    </a:cubicBezTo>
                    <a:cubicBezTo>
                      <a:pt x="901" y="526"/>
                      <a:pt x="901" y="226"/>
                      <a:pt x="768" y="126"/>
                    </a:cubicBezTo>
                    <a:cubicBezTo>
                      <a:pt x="685" y="43"/>
                      <a:pt x="568" y="1"/>
                      <a:pt x="45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334200" y="3635550"/>
                <a:ext cx="15875" cy="15250"/>
              </a:xfrm>
              <a:custGeom>
                <a:avLst/>
                <a:gdLst/>
                <a:ahLst/>
                <a:cxnLst/>
                <a:rect l="l" t="t" r="r" b="b"/>
                <a:pathLst>
                  <a:path w="635" h="610" extrusionOk="0">
                    <a:moveTo>
                      <a:pt x="317" y="0"/>
                    </a:moveTo>
                    <a:cubicBezTo>
                      <a:pt x="242" y="0"/>
                      <a:pt x="167" y="34"/>
                      <a:pt x="101" y="100"/>
                    </a:cubicBezTo>
                    <a:cubicBezTo>
                      <a:pt x="1" y="234"/>
                      <a:pt x="1" y="401"/>
                      <a:pt x="101" y="534"/>
                    </a:cubicBezTo>
                    <a:cubicBezTo>
                      <a:pt x="167" y="584"/>
                      <a:pt x="242" y="609"/>
                      <a:pt x="317" y="609"/>
                    </a:cubicBezTo>
                    <a:cubicBezTo>
                      <a:pt x="392" y="609"/>
                      <a:pt x="468" y="584"/>
                      <a:pt x="534" y="534"/>
                    </a:cubicBezTo>
                    <a:cubicBezTo>
                      <a:pt x="634" y="401"/>
                      <a:pt x="634" y="234"/>
                      <a:pt x="534" y="100"/>
                    </a:cubicBezTo>
                    <a:cubicBezTo>
                      <a:pt x="468" y="34"/>
                      <a:pt x="392" y="0"/>
                      <a:pt x="3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376725" y="3661825"/>
                <a:ext cx="5875" cy="6050"/>
              </a:xfrm>
              <a:custGeom>
                <a:avLst/>
                <a:gdLst/>
                <a:ahLst/>
                <a:cxnLst/>
                <a:rect l="l" t="t" r="r" b="b"/>
                <a:pathLst>
                  <a:path w="235" h="242" extrusionOk="0">
                    <a:moveTo>
                      <a:pt x="117" y="0"/>
                    </a:moveTo>
                    <a:cubicBezTo>
                      <a:pt x="84" y="0"/>
                      <a:pt x="51" y="17"/>
                      <a:pt x="34" y="50"/>
                    </a:cubicBezTo>
                    <a:cubicBezTo>
                      <a:pt x="1" y="83"/>
                      <a:pt x="1" y="184"/>
                      <a:pt x="34" y="217"/>
                    </a:cubicBezTo>
                    <a:cubicBezTo>
                      <a:pt x="51" y="234"/>
                      <a:pt x="84" y="242"/>
                      <a:pt x="117" y="242"/>
                    </a:cubicBezTo>
                    <a:cubicBezTo>
                      <a:pt x="151" y="242"/>
                      <a:pt x="184" y="234"/>
                      <a:pt x="201" y="217"/>
                    </a:cubicBezTo>
                    <a:cubicBezTo>
                      <a:pt x="234" y="184"/>
                      <a:pt x="234" y="83"/>
                      <a:pt x="201" y="50"/>
                    </a:cubicBezTo>
                    <a:cubicBezTo>
                      <a:pt x="184" y="17"/>
                      <a:pt x="151" y="0"/>
                      <a:pt x="1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343375" y="3681200"/>
                <a:ext cx="10025" cy="9625"/>
              </a:xfrm>
              <a:custGeom>
                <a:avLst/>
                <a:gdLst/>
                <a:ahLst/>
                <a:cxnLst/>
                <a:rect l="l" t="t" r="r" b="b"/>
                <a:pathLst>
                  <a:path w="401" h="385" extrusionOk="0">
                    <a:moveTo>
                      <a:pt x="226" y="1"/>
                    </a:moveTo>
                    <a:cubicBezTo>
                      <a:pt x="176" y="1"/>
                      <a:pt x="117" y="26"/>
                      <a:pt x="67" y="76"/>
                    </a:cubicBezTo>
                    <a:cubicBezTo>
                      <a:pt x="0" y="142"/>
                      <a:pt x="0" y="276"/>
                      <a:pt x="67" y="309"/>
                    </a:cubicBezTo>
                    <a:cubicBezTo>
                      <a:pt x="117" y="359"/>
                      <a:pt x="176" y="384"/>
                      <a:pt x="226" y="384"/>
                    </a:cubicBezTo>
                    <a:cubicBezTo>
                      <a:pt x="276" y="384"/>
                      <a:pt x="317" y="359"/>
                      <a:pt x="334" y="309"/>
                    </a:cubicBezTo>
                    <a:cubicBezTo>
                      <a:pt x="401" y="242"/>
                      <a:pt x="401" y="109"/>
                      <a:pt x="334" y="76"/>
                    </a:cubicBezTo>
                    <a:cubicBezTo>
                      <a:pt x="317" y="26"/>
                      <a:pt x="276" y="1"/>
                      <a:pt x="226"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344200" y="3730400"/>
                <a:ext cx="10875" cy="9075"/>
              </a:xfrm>
              <a:custGeom>
                <a:avLst/>
                <a:gdLst/>
                <a:ahLst/>
                <a:cxnLst/>
                <a:rect l="l" t="t" r="r" b="b"/>
                <a:pathLst>
                  <a:path w="435" h="363" extrusionOk="0">
                    <a:moveTo>
                      <a:pt x="218" y="1"/>
                    </a:moveTo>
                    <a:cubicBezTo>
                      <a:pt x="176" y="1"/>
                      <a:pt x="134" y="26"/>
                      <a:pt x="101" y="76"/>
                    </a:cubicBezTo>
                    <a:cubicBezTo>
                      <a:pt x="1" y="142"/>
                      <a:pt x="34" y="209"/>
                      <a:pt x="101" y="309"/>
                    </a:cubicBezTo>
                    <a:cubicBezTo>
                      <a:pt x="127" y="348"/>
                      <a:pt x="158" y="362"/>
                      <a:pt x="191" y="362"/>
                    </a:cubicBezTo>
                    <a:cubicBezTo>
                      <a:pt x="241" y="362"/>
                      <a:pt x="294" y="329"/>
                      <a:pt x="334" y="309"/>
                    </a:cubicBezTo>
                    <a:cubicBezTo>
                      <a:pt x="434" y="243"/>
                      <a:pt x="368" y="142"/>
                      <a:pt x="334" y="76"/>
                    </a:cubicBezTo>
                    <a:cubicBezTo>
                      <a:pt x="301" y="26"/>
                      <a:pt x="259" y="1"/>
                      <a:pt x="21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318350" y="3766900"/>
                <a:ext cx="13375" cy="12325"/>
              </a:xfrm>
              <a:custGeom>
                <a:avLst/>
                <a:gdLst/>
                <a:ahLst/>
                <a:cxnLst/>
                <a:rect l="l" t="t" r="r" b="b"/>
                <a:pathLst>
                  <a:path w="535" h="493" extrusionOk="0">
                    <a:moveTo>
                      <a:pt x="255" y="0"/>
                    </a:moveTo>
                    <a:cubicBezTo>
                      <a:pt x="184" y="0"/>
                      <a:pt x="117" y="17"/>
                      <a:pt x="67" y="50"/>
                    </a:cubicBezTo>
                    <a:cubicBezTo>
                      <a:pt x="1" y="150"/>
                      <a:pt x="1" y="317"/>
                      <a:pt x="67" y="417"/>
                    </a:cubicBezTo>
                    <a:cubicBezTo>
                      <a:pt x="117" y="467"/>
                      <a:pt x="193" y="492"/>
                      <a:pt x="268" y="492"/>
                    </a:cubicBezTo>
                    <a:cubicBezTo>
                      <a:pt x="343" y="492"/>
                      <a:pt x="418" y="467"/>
                      <a:pt x="468" y="417"/>
                    </a:cubicBezTo>
                    <a:cubicBezTo>
                      <a:pt x="534" y="350"/>
                      <a:pt x="534" y="184"/>
                      <a:pt x="468" y="50"/>
                    </a:cubicBezTo>
                    <a:cubicBezTo>
                      <a:pt x="401" y="17"/>
                      <a:pt x="326" y="0"/>
                      <a:pt x="255"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422600" y="3568625"/>
                <a:ext cx="6700" cy="7525"/>
              </a:xfrm>
              <a:custGeom>
                <a:avLst/>
                <a:gdLst/>
                <a:ahLst/>
                <a:cxnLst/>
                <a:rect l="l" t="t" r="r" b="b"/>
                <a:pathLst>
                  <a:path w="268" h="301" extrusionOk="0">
                    <a:moveTo>
                      <a:pt x="159" y="0"/>
                    </a:moveTo>
                    <a:cubicBezTo>
                      <a:pt x="125" y="0"/>
                      <a:pt x="84" y="25"/>
                      <a:pt x="34" y="75"/>
                    </a:cubicBezTo>
                    <a:cubicBezTo>
                      <a:pt x="0" y="109"/>
                      <a:pt x="0" y="209"/>
                      <a:pt x="34" y="276"/>
                    </a:cubicBezTo>
                    <a:cubicBezTo>
                      <a:pt x="50" y="292"/>
                      <a:pt x="84" y="301"/>
                      <a:pt x="121" y="301"/>
                    </a:cubicBezTo>
                    <a:cubicBezTo>
                      <a:pt x="159" y="301"/>
                      <a:pt x="201" y="292"/>
                      <a:pt x="234" y="276"/>
                    </a:cubicBezTo>
                    <a:cubicBezTo>
                      <a:pt x="267" y="242"/>
                      <a:pt x="267" y="142"/>
                      <a:pt x="234" y="75"/>
                    </a:cubicBezTo>
                    <a:cubicBezTo>
                      <a:pt x="217" y="25"/>
                      <a:pt x="192" y="0"/>
                      <a:pt x="1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314175" y="3877600"/>
                <a:ext cx="19225" cy="19200"/>
              </a:xfrm>
              <a:custGeom>
                <a:avLst/>
                <a:gdLst/>
                <a:ahLst/>
                <a:cxnLst/>
                <a:rect l="l" t="t" r="r" b="b"/>
                <a:pathLst>
                  <a:path w="769" h="768" extrusionOk="0">
                    <a:moveTo>
                      <a:pt x="376" y="0"/>
                    </a:moveTo>
                    <a:cubicBezTo>
                      <a:pt x="276" y="0"/>
                      <a:pt x="184" y="42"/>
                      <a:pt x="134" y="125"/>
                    </a:cubicBezTo>
                    <a:cubicBezTo>
                      <a:pt x="1" y="292"/>
                      <a:pt x="1" y="526"/>
                      <a:pt x="134" y="692"/>
                    </a:cubicBezTo>
                    <a:cubicBezTo>
                      <a:pt x="218" y="742"/>
                      <a:pt x="309" y="767"/>
                      <a:pt x="401" y="767"/>
                    </a:cubicBezTo>
                    <a:cubicBezTo>
                      <a:pt x="493" y="767"/>
                      <a:pt x="585" y="742"/>
                      <a:pt x="668" y="692"/>
                    </a:cubicBezTo>
                    <a:cubicBezTo>
                      <a:pt x="768" y="526"/>
                      <a:pt x="768" y="292"/>
                      <a:pt x="668" y="125"/>
                    </a:cubicBezTo>
                    <a:cubicBezTo>
                      <a:pt x="585" y="42"/>
                      <a:pt x="476" y="0"/>
                      <a:pt x="37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348375" y="3834025"/>
                <a:ext cx="17550" cy="15875"/>
              </a:xfrm>
              <a:custGeom>
                <a:avLst/>
                <a:gdLst/>
                <a:ahLst/>
                <a:cxnLst/>
                <a:rect l="l" t="t" r="r" b="b"/>
                <a:pathLst>
                  <a:path w="702" h="635" extrusionOk="0">
                    <a:moveTo>
                      <a:pt x="368" y="0"/>
                    </a:moveTo>
                    <a:cubicBezTo>
                      <a:pt x="284" y="0"/>
                      <a:pt x="201" y="34"/>
                      <a:pt x="134" y="100"/>
                    </a:cubicBezTo>
                    <a:cubicBezTo>
                      <a:pt x="1" y="200"/>
                      <a:pt x="1" y="434"/>
                      <a:pt x="134" y="534"/>
                    </a:cubicBezTo>
                    <a:cubicBezTo>
                      <a:pt x="201" y="601"/>
                      <a:pt x="284" y="634"/>
                      <a:pt x="368" y="634"/>
                    </a:cubicBezTo>
                    <a:cubicBezTo>
                      <a:pt x="451" y="634"/>
                      <a:pt x="534" y="601"/>
                      <a:pt x="601" y="534"/>
                    </a:cubicBezTo>
                    <a:cubicBezTo>
                      <a:pt x="701" y="434"/>
                      <a:pt x="701" y="200"/>
                      <a:pt x="601" y="100"/>
                    </a:cubicBezTo>
                    <a:cubicBezTo>
                      <a:pt x="534" y="34"/>
                      <a:pt x="451" y="0"/>
                      <a:pt x="36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374225" y="3878850"/>
                <a:ext cx="16700" cy="15250"/>
              </a:xfrm>
              <a:custGeom>
                <a:avLst/>
                <a:gdLst/>
                <a:ahLst/>
                <a:cxnLst/>
                <a:rect l="l" t="t" r="r" b="b"/>
                <a:pathLst>
                  <a:path w="668" h="610" extrusionOk="0">
                    <a:moveTo>
                      <a:pt x="338" y="0"/>
                    </a:moveTo>
                    <a:cubicBezTo>
                      <a:pt x="259" y="0"/>
                      <a:pt x="184" y="25"/>
                      <a:pt x="134" y="75"/>
                    </a:cubicBezTo>
                    <a:cubicBezTo>
                      <a:pt x="1" y="209"/>
                      <a:pt x="1" y="376"/>
                      <a:pt x="134" y="509"/>
                    </a:cubicBezTo>
                    <a:cubicBezTo>
                      <a:pt x="201" y="576"/>
                      <a:pt x="276" y="609"/>
                      <a:pt x="351" y="609"/>
                    </a:cubicBezTo>
                    <a:cubicBezTo>
                      <a:pt x="426" y="609"/>
                      <a:pt x="501" y="576"/>
                      <a:pt x="568" y="509"/>
                    </a:cubicBezTo>
                    <a:cubicBezTo>
                      <a:pt x="668" y="376"/>
                      <a:pt x="668" y="209"/>
                      <a:pt x="568" y="75"/>
                    </a:cubicBezTo>
                    <a:cubicBezTo>
                      <a:pt x="501" y="25"/>
                      <a:pt x="418"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348375" y="3877375"/>
                <a:ext cx="13375" cy="13575"/>
              </a:xfrm>
              <a:custGeom>
                <a:avLst/>
                <a:gdLst/>
                <a:ahLst/>
                <a:cxnLst/>
                <a:rect l="l" t="t" r="r" b="b"/>
                <a:pathLst>
                  <a:path w="535" h="543" extrusionOk="0">
                    <a:moveTo>
                      <a:pt x="284" y="1"/>
                    </a:moveTo>
                    <a:cubicBezTo>
                      <a:pt x="217" y="1"/>
                      <a:pt x="151" y="34"/>
                      <a:pt x="101" y="101"/>
                    </a:cubicBezTo>
                    <a:cubicBezTo>
                      <a:pt x="1" y="234"/>
                      <a:pt x="1" y="401"/>
                      <a:pt x="101" y="468"/>
                    </a:cubicBezTo>
                    <a:cubicBezTo>
                      <a:pt x="151" y="518"/>
                      <a:pt x="217" y="543"/>
                      <a:pt x="284" y="543"/>
                    </a:cubicBezTo>
                    <a:cubicBezTo>
                      <a:pt x="351" y="543"/>
                      <a:pt x="418" y="518"/>
                      <a:pt x="468" y="468"/>
                    </a:cubicBezTo>
                    <a:cubicBezTo>
                      <a:pt x="534" y="368"/>
                      <a:pt x="534" y="201"/>
                      <a:pt x="468" y="101"/>
                    </a:cubicBezTo>
                    <a:cubicBezTo>
                      <a:pt x="418" y="34"/>
                      <a:pt x="351" y="1"/>
                      <a:pt x="2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346700" y="3909700"/>
                <a:ext cx="12550" cy="11500"/>
              </a:xfrm>
              <a:custGeom>
                <a:avLst/>
                <a:gdLst/>
                <a:ahLst/>
                <a:cxnLst/>
                <a:rect l="l" t="t" r="r" b="b"/>
                <a:pathLst>
                  <a:path w="502" h="460" extrusionOk="0">
                    <a:moveTo>
                      <a:pt x="247" y="0"/>
                    </a:moveTo>
                    <a:cubicBezTo>
                      <a:pt x="184" y="0"/>
                      <a:pt x="118" y="25"/>
                      <a:pt x="68" y="76"/>
                    </a:cubicBezTo>
                    <a:cubicBezTo>
                      <a:pt x="1" y="142"/>
                      <a:pt x="1" y="309"/>
                      <a:pt x="68" y="409"/>
                    </a:cubicBezTo>
                    <a:cubicBezTo>
                      <a:pt x="118" y="442"/>
                      <a:pt x="184" y="459"/>
                      <a:pt x="247" y="459"/>
                    </a:cubicBezTo>
                    <a:cubicBezTo>
                      <a:pt x="309" y="459"/>
                      <a:pt x="368" y="442"/>
                      <a:pt x="401" y="409"/>
                    </a:cubicBezTo>
                    <a:cubicBezTo>
                      <a:pt x="501" y="309"/>
                      <a:pt x="501" y="142"/>
                      <a:pt x="401" y="76"/>
                    </a:cubicBezTo>
                    <a:cubicBezTo>
                      <a:pt x="368" y="25"/>
                      <a:pt x="309" y="0"/>
                      <a:pt x="24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300850" y="3927425"/>
                <a:ext cx="18375" cy="17525"/>
              </a:xfrm>
              <a:custGeom>
                <a:avLst/>
                <a:gdLst/>
                <a:ahLst/>
                <a:cxnLst/>
                <a:rect l="l" t="t" r="r" b="b"/>
                <a:pathLst>
                  <a:path w="735" h="701" extrusionOk="0">
                    <a:moveTo>
                      <a:pt x="338" y="0"/>
                    </a:moveTo>
                    <a:cubicBezTo>
                      <a:pt x="250" y="0"/>
                      <a:pt x="167" y="34"/>
                      <a:pt x="100" y="100"/>
                    </a:cubicBezTo>
                    <a:cubicBezTo>
                      <a:pt x="0" y="234"/>
                      <a:pt x="0" y="467"/>
                      <a:pt x="100" y="601"/>
                    </a:cubicBezTo>
                    <a:cubicBezTo>
                      <a:pt x="167" y="667"/>
                      <a:pt x="267" y="701"/>
                      <a:pt x="363" y="701"/>
                    </a:cubicBezTo>
                    <a:cubicBezTo>
                      <a:pt x="459" y="701"/>
                      <a:pt x="551" y="667"/>
                      <a:pt x="601" y="601"/>
                    </a:cubicBezTo>
                    <a:cubicBezTo>
                      <a:pt x="734" y="467"/>
                      <a:pt x="734" y="234"/>
                      <a:pt x="601" y="100"/>
                    </a:cubicBezTo>
                    <a:cubicBezTo>
                      <a:pt x="517" y="34"/>
                      <a:pt x="426"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388400" y="3820050"/>
                <a:ext cx="5875" cy="5450"/>
              </a:xfrm>
              <a:custGeom>
                <a:avLst/>
                <a:gdLst/>
                <a:ahLst/>
                <a:cxnLst/>
                <a:rect l="l" t="t" r="r" b="b"/>
                <a:pathLst>
                  <a:path w="235" h="218" extrusionOk="0">
                    <a:moveTo>
                      <a:pt x="105" y="1"/>
                    </a:moveTo>
                    <a:cubicBezTo>
                      <a:pt x="76" y="1"/>
                      <a:pt x="51" y="9"/>
                      <a:pt x="34" y="26"/>
                    </a:cubicBezTo>
                    <a:cubicBezTo>
                      <a:pt x="1" y="59"/>
                      <a:pt x="1" y="159"/>
                      <a:pt x="34" y="192"/>
                    </a:cubicBezTo>
                    <a:cubicBezTo>
                      <a:pt x="51" y="209"/>
                      <a:pt x="76" y="217"/>
                      <a:pt x="105" y="217"/>
                    </a:cubicBezTo>
                    <a:cubicBezTo>
                      <a:pt x="134" y="217"/>
                      <a:pt x="168" y="209"/>
                      <a:pt x="201" y="192"/>
                    </a:cubicBezTo>
                    <a:cubicBezTo>
                      <a:pt x="234" y="126"/>
                      <a:pt x="234" y="59"/>
                      <a:pt x="201" y="26"/>
                    </a:cubicBezTo>
                    <a:cubicBezTo>
                      <a:pt x="168" y="9"/>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390900" y="3762725"/>
                <a:ext cx="11700" cy="10650"/>
              </a:xfrm>
              <a:custGeom>
                <a:avLst/>
                <a:gdLst/>
                <a:ahLst/>
                <a:cxnLst/>
                <a:rect l="l" t="t" r="r" b="b"/>
                <a:pathLst>
                  <a:path w="468" h="426" extrusionOk="0">
                    <a:moveTo>
                      <a:pt x="238" y="0"/>
                    </a:moveTo>
                    <a:cubicBezTo>
                      <a:pt x="184" y="0"/>
                      <a:pt x="134" y="17"/>
                      <a:pt x="101" y="50"/>
                    </a:cubicBezTo>
                    <a:cubicBezTo>
                      <a:pt x="1" y="150"/>
                      <a:pt x="1" y="284"/>
                      <a:pt x="101" y="351"/>
                    </a:cubicBezTo>
                    <a:cubicBezTo>
                      <a:pt x="134" y="401"/>
                      <a:pt x="184" y="426"/>
                      <a:pt x="238" y="426"/>
                    </a:cubicBezTo>
                    <a:cubicBezTo>
                      <a:pt x="293" y="426"/>
                      <a:pt x="351" y="401"/>
                      <a:pt x="401" y="351"/>
                    </a:cubicBezTo>
                    <a:cubicBezTo>
                      <a:pt x="468" y="284"/>
                      <a:pt x="468" y="150"/>
                      <a:pt x="401" y="50"/>
                    </a:cubicBezTo>
                    <a:cubicBezTo>
                      <a:pt x="351" y="17"/>
                      <a:pt x="293" y="0"/>
                      <a:pt x="2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248300" y="4059800"/>
                <a:ext cx="12550" cy="11500"/>
              </a:xfrm>
              <a:custGeom>
                <a:avLst/>
                <a:gdLst/>
                <a:ahLst/>
                <a:cxnLst/>
                <a:rect l="l" t="t" r="r" b="b"/>
                <a:pathLst>
                  <a:path w="502" h="460" extrusionOk="0">
                    <a:moveTo>
                      <a:pt x="280" y="1"/>
                    </a:moveTo>
                    <a:cubicBezTo>
                      <a:pt x="218" y="1"/>
                      <a:pt x="151" y="26"/>
                      <a:pt x="101" y="76"/>
                    </a:cubicBezTo>
                    <a:cubicBezTo>
                      <a:pt x="1" y="143"/>
                      <a:pt x="1" y="309"/>
                      <a:pt x="101" y="409"/>
                    </a:cubicBezTo>
                    <a:cubicBezTo>
                      <a:pt x="134" y="443"/>
                      <a:pt x="193" y="459"/>
                      <a:pt x="255" y="459"/>
                    </a:cubicBezTo>
                    <a:cubicBezTo>
                      <a:pt x="318" y="459"/>
                      <a:pt x="384" y="443"/>
                      <a:pt x="434" y="409"/>
                    </a:cubicBezTo>
                    <a:cubicBezTo>
                      <a:pt x="501" y="309"/>
                      <a:pt x="501" y="143"/>
                      <a:pt x="434" y="76"/>
                    </a:cubicBezTo>
                    <a:cubicBezTo>
                      <a:pt x="401" y="26"/>
                      <a:pt x="343" y="1"/>
                      <a:pt x="28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286675" y="4025400"/>
                <a:ext cx="7525" cy="7750"/>
              </a:xfrm>
              <a:custGeom>
                <a:avLst/>
                <a:gdLst/>
                <a:ahLst/>
                <a:cxnLst/>
                <a:rect l="l" t="t" r="r" b="b"/>
                <a:pathLst>
                  <a:path w="301" h="310" extrusionOk="0">
                    <a:moveTo>
                      <a:pt x="167" y="1"/>
                    </a:moveTo>
                    <a:cubicBezTo>
                      <a:pt x="125" y="1"/>
                      <a:pt x="84" y="17"/>
                      <a:pt x="67" y="51"/>
                    </a:cubicBezTo>
                    <a:cubicBezTo>
                      <a:pt x="0" y="118"/>
                      <a:pt x="0" y="184"/>
                      <a:pt x="67" y="284"/>
                    </a:cubicBezTo>
                    <a:cubicBezTo>
                      <a:pt x="84" y="301"/>
                      <a:pt x="109" y="309"/>
                      <a:pt x="142" y="309"/>
                    </a:cubicBezTo>
                    <a:cubicBezTo>
                      <a:pt x="175" y="309"/>
                      <a:pt x="217" y="301"/>
                      <a:pt x="267" y="284"/>
                    </a:cubicBezTo>
                    <a:cubicBezTo>
                      <a:pt x="300" y="218"/>
                      <a:pt x="300" y="151"/>
                      <a:pt x="267" y="51"/>
                    </a:cubicBezTo>
                    <a:cubicBezTo>
                      <a:pt x="250" y="17"/>
                      <a:pt x="209" y="1"/>
                      <a:pt x="16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306675" y="4058550"/>
                <a:ext cx="10875" cy="8575"/>
              </a:xfrm>
              <a:custGeom>
                <a:avLst/>
                <a:gdLst/>
                <a:ahLst/>
                <a:cxnLst/>
                <a:rect l="l" t="t" r="r" b="b"/>
                <a:pathLst>
                  <a:path w="435" h="343" extrusionOk="0">
                    <a:moveTo>
                      <a:pt x="230" y="1"/>
                    </a:moveTo>
                    <a:cubicBezTo>
                      <a:pt x="184" y="1"/>
                      <a:pt x="134" y="9"/>
                      <a:pt x="101" y="26"/>
                    </a:cubicBezTo>
                    <a:cubicBezTo>
                      <a:pt x="1" y="126"/>
                      <a:pt x="1" y="193"/>
                      <a:pt x="101" y="293"/>
                    </a:cubicBezTo>
                    <a:cubicBezTo>
                      <a:pt x="134" y="326"/>
                      <a:pt x="176" y="343"/>
                      <a:pt x="218" y="343"/>
                    </a:cubicBezTo>
                    <a:cubicBezTo>
                      <a:pt x="259" y="343"/>
                      <a:pt x="301" y="326"/>
                      <a:pt x="334" y="293"/>
                    </a:cubicBezTo>
                    <a:cubicBezTo>
                      <a:pt x="434" y="193"/>
                      <a:pt x="434" y="126"/>
                      <a:pt x="334" y="26"/>
                    </a:cubicBezTo>
                    <a:cubicBezTo>
                      <a:pt x="318" y="9"/>
                      <a:pt x="276" y="1"/>
                      <a:pt x="23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231625" y="4098175"/>
                <a:ext cx="13375" cy="12325"/>
              </a:xfrm>
              <a:custGeom>
                <a:avLst/>
                <a:gdLst/>
                <a:ahLst/>
                <a:cxnLst/>
                <a:rect l="l" t="t" r="r" b="b"/>
                <a:pathLst>
                  <a:path w="535" h="493" extrusionOk="0">
                    <a:moveTo>
                      <a:pt x="259" y="0"/>
                    </a:moveTo>
                    <a:cubicBezTo>
                      <a:pt x="192" y="0"/>
                      <a:pt x="134" y="25"/>
                      <a:pt x="101" y="75"/>
                    </a:cubicBezTo>
                    <a:cubicBezTo>
                      <a:pt x="1" y="209"/>
                      <a:pt x="1" y="375"/>
                      <a:pt x="101" y="442"/>
                    </a:cubicBezTo>
                    <a:cubicBezTo>
                      <a:pt x="151" y="476"/>
                      <a:pt x="217" y="492"/>
                      <a:pt x="284" y="492"/>
                    </a:cubicBezTo>
                    <a:cubicBezTo>
                      <a:pt x="351" y="492"/>
                      <a:pt x="418" y="476"/>
                      <a:pt x="468" y="442"/>
                    </a:cubicBezTo>
                    <a:cubicBezTo>
                      <a:pt x="534" y="309"/>
                      <a:pt x="534" y="142"/>
                      <a:pt x="468" y="75"/>
                    </a:cubicBezTo>
                    <a:cubicBezTo>
                      <a:pt x="401" y="25"/>
                      <a:pt x="326" y="0"/>
                      <a:pt x="2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448450" y="3992475"/>
                <a:ext cx="25" cy="25"/>
              </a:xfrm>
              <a:custGeom>
                <a:avLst/>
                <a:gdLst/>
                <a:ahLst/>
                <a:cxnLst/>
                <a:rect l="l" t="t" r="r" b="b"/>
                <a:pathLst>
                  <a:path w="1" h="1" extrusionOk="0">
                    <a:moveTo>
                      <a:pt x="0" y="0"/>
                    </a:moveTo>
                    <a:lnTo>
                      <a:pt x="0" y="0"/>
                    </a:lnTo>
                    <a:lnTo>
                      <a:pt x="0"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451775" y="4001650"/>
                <a:ext cx="25" cy="25"/>
              </a:xfrm>
              <a:custGeom>
                <a:avLst/>
                <a:gdLst/>
                <a:ahLst/>
                <a:cxnLst/>
                <a:rect l="l" t="t" r="r" b="b"/>
                <a:pathLst>
                  <a:path w="1" h="1" extrusionOk="0">
                    <a:moveTo>
                      <a:pt x="1" y="0"/>
                    </a:move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460125" y="4283500"/>
                <a:ext cx="25" cy="25"/>
              </a:xfrm>
              <a:custGeom>
                <a:avLst/>
                <a:gdLst/>
                <a:ahLst/>
                <a:cxnLst/>
                <a:rect l="l" t="t" r="r" b="b"/>
                <a:pathLst>
                  <a:path w="1" h="1" extrusionOk="0">
                    <a:moveTo>
                      <a:pt x="0" y="1"/>
                    </a:moveTo>
                    <a:lnTo>
                      <a:pt x="0" y="1"/>
                    </a:lnTo>
                    <a:lnTo>
                      <a:pt x="0" y="1"/>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485975" y="4307700"/>
                <a:ext cx="25" cy="25"/>
              </a:xfrm>
              <a:custGeom>
                <a:avLst/>
                <a:gdLst/>
                <a:ahLst/>
                <a:cxnLst/>
                <a:rect l="l" t="t" r="r" b="b"/>
                <a:pathLst>
                  <a:path w="1" h="1" extrusionOk="0">
                    <a:moveTo>
                      <a:pt x="1" y="0"/>
                    </a:moveTo>
                    <a:lnTo>
                      <a:pt x="1" y="0"/>
                    </a:lnTo>
                    <a:lnTo>
                      <a:pt x="1"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 name="Google Shape;107;p2"/>
            <p:cNvGrpSpPr/>
            <p:nvPr/>
          </p:nvGrpSpPr>
          <p:grpSpPr>
            <a:xfrm>
              <a:off x="1467681" y="3519619"/>
              <a:ext cx="568807" cy="960928"/>
              <a:chOff x="1853625" y="3531725"/>
              <a:chExt cx="447000" cy="755150"/>
            </a:xfrm>
          </p:grpSpPr>
          <p:sp>
            <p:nvSpPr>
              <p:cNvPr id="108" name="Google Shape;108;p2"/>
              <p:cNvSpPr/>
              <p:nvPr/>
            </p:nvSpPr>
            <p:spPr>
              <a:xfrm>
                <a:off x="1853625" y="3531725"/>
                <a:ext cx="447000" cy="755150"/>
              </a:xfrm>
              <a:custGeom>
                <a:avLst/>
                <a:gdLst/>
                <a:ahLst/>
                <a:cxnLst/>
                <a:rect l="l" t="t" r="r" b="b"/>
                <a:pathLst>
                  <a:path w="17880" h="30206" extrusionOk="0">
                    <a:moveTo>
                      <a:pt x="8823" y="0"/>
                    </a:moveTo>
                    <a:cubicBezTo>
                      <a:pt x="8740" y="0"/>
                      <a:pt x="8656" y="17"/>
                      <a:pt x="8573" y="50"/>
                    </a:cubicBezTo>
                    <a:cubicBezTo>
                      <a:pt x="8533" y="45"/>
                      <a:pt x="8493" y="42"/>
                      <a:pt x="8453" y="42"/>
                    </a:cubicBezTo>
                    <a:cubicBezTo>
                      <a:pt x="8261" y="42"/>
                      <a:pt x="8077" y="107"/>
                      <a:pt x="7939" y="217"/>
                    </a:cubicBezTo>
                    <a:cubicBezTo>
                      <a:pt x="7606" y="417"/>
                      <a:pt x="7339" y="717"/>
                      <a:pt x="7139" y="1184"/>
                    </a:cubicBezTo>
                    <a:cubicBezTo>
                      <a:pt x="6972" y="1551"/>
                      <a:pt x="6838" y="1952"/>
                      <a:pt x="6705" y="2552"/>
                    </a:cubicBezTo>
                    <a:cubicBezTo>
                      <a:pt x="6638" y="3019"/>
                      <a:pt x="6605" y="3520"/>
                      <a:pt x="6538" y="4187"/>
                    </a:cubicBezTo>
                    <a:cubicBezTo>
                      <a:pt x="6505" y="5121"/>
                      <a:pt x="6538" y="6088"/>
                      <a:pt x="6605" y="6955"/>
                    </a:cubicBezTo>
                    <a:cubicBezTo>
                      <a:pt x="6538" y="6889"/>
                      <a:pt x="6538" y="6789"/>
                      <a:pt x="6505" y="6722"/>
                    </a:cubicBezTo>
                    <a:cubicBezTo>
                      <a:pt x="6205" y="6021"/>
                      <a:pt x="5938" y="5521"/>
                      <a:pt x="5638" y="5087"/>
                    </a:cubicBezTo>
                    <a:cubicBezTo>
                      <a:pt x="5471" y="4820"/>
                      <a:pt x="5271" y="4620"/>
                      <a:pt x="5037" y="4454"/>
                    </a:cubicBezTo>
                    <a:cubicBezTo>
                      <a:pt x="4970" y="4387"/>
                      <a:pt x="4837" y="4353"/>
                      <a:pt x="4704" y="4253"/>
                    </a:cubicBezTo>
                    <a:cubicBezTo>
                      <a:pt x="4604" y="4187"/>
                      <a:pt x="4437" y="4187"/>
                      <a:pt x="4303" y="4120"/>
                    </a:cubicBezTo>
                    <a:cubicBezTo>
                      <a:pt x="4237" y="4103"/>
                      <a:pt x="4170" y="4095"/>
                      <a:pt x="4112" y="4095"/>
                    </a:cubicBezTo>
                    <a:cubicBezTo>
                      <a:pt x="4053" y="4095"/>
                      <a:pt x="4003" y="4103"/>
                      <a:pt x="3970" y="4120"/>
                    </a:cubicBezTo>
                    <a:lnTo>
                      <a:pt x="3803" y="4120"/>
                    </a:lnTo>
                    <a:cubicBezTo>
                      <a:pt x="3703" y="4120"/>
                      <a:pt x="3636" y="4187"/>
                      <a:pt x="3569" y="4187"/>
                    </a:cubicBezTo>
                    <a:cubicBezTo>
                      <a:pt x="3369" y="4220"/>
                      <a:pt x="3169" y="4353"/>
                      <a:pt x="3002" y="4454"/>
                    </a:cubicBezTo>
                    <a:cubicBezTo>
                      <a:pt x="2702" y="4720"/>
                      <a:pt x="2535" y="5087"/>
                      <a:pt x="2469" y="5621"/>
                    </a:cubicBezTo>
                    <a:cubicBezTo>
                      <a:pt x="2369" y="6121"/>
                      <a:pt x="2402" y="6688"/>
                      <a:pt x="2469" y="7122"/>
                    </a:cubicBezTo>
                    <a:cubicBezTo>
                      <a:pt x="2535" y="7723"/>
                      <a:pt x="2635" y="8256"/>
                      <a:pt x="2736" y="8690"/>
                    </a:cubicBezTo>
                    <a:cubicBezTo>
                      <a:pt x="2802" y="8890"/>
                      <a:pt x="2836" y="9057"/>
                      <a:pt x="2869" y="9257"/>
                    </a:cubicBezTo>
                    <a:lnTo>
                      <a:pt x="2736" y="9124"/>
                    </a:lnTo>
                    <a:cubicBezTo>
                      <a:pt x="2469" y="8890"/>
                      <a:pt x="2202" y="8757"/>
                      <a:pt x="1902" y="8657"/>
                    </a:cubicBezTo>
                    <a:lnTo>
                      <a:pt x="1668" y="8657"/>
                    </a:lnTo>
                    <a:cubicBezTo>
                      <a:pt x="1635" y="8657"/>
                      <a:pt x="1568" y="8657"/>
                      <a:pt x="1535" y="8723"/>
                    </a:cubicBezTo>
                    <a:cubicBezTo>
                      <a:pt x="1401" y="8757"/>
                      <a:pt x="1301" y="8790"/>
                      <a:pt x="1168" y="8923"/>
                    </a:cubicBezTo>
                    <a:cubicBezTo>
                      <a:pt x="1068" y="8990"/>
                      <a:pt x="968" y="9124"/>
                      <a:pt x="868" y="9290"/>
                    </a:cubicBezTo>
                    <a:cubicBezTo>
                      <a:pt x="801" y="9457"/>
                      <a:pt x="701" y="9657"/>
                      <a:pt x="634" y="9924"/>
                    </a:cubicBezTo>
                    <a:cubicBezTo>
                      <a:pt x="467" y="10491"/>
                      <a:pt x="467" y="11225"/>
                      <a:pt x="701" y="12059"/>
                    </a:cubicBezTo>
                    <a:cubicBezTo>
                      <a:pt x="801" y="12393"/>
                      <a:pt x="901" y="12759"/>
                      <a:pt x="1134" y="13160"/>
                    </a:cubicBezTo>
                    <a:cubicBezTo>
                      <a:pt x="1234" y="13527"/>
                      <a:pt x="1401" y="13860"/>
                      <a:pt x="1635" y="14261"/>
                    </a:cubicBezTo>
                    <a:cubicBezTo>
                      <a:pt x="1735" y="14527"/>
                      <a:pt x="1902" y="14761"/>
                      <a:pt x="2035" y="15028"/>
                    </a:cubicBezTo>
                    <a:cubicBezTo>
                      <a:pt x="1968" y="14961"/>
                      <a:pt x="1835" y="14961"/>
                      <a:pt x="1735" y="14961"/>
                    </a:cubicBezTo>
                    <a:lnTo>
                      <a:pt x="1501" y="14961"/>
                    </a:lnTo>
                    <a:cubicBezTo>
                      <a:pt x="1368" y="14961"/>
                      <a:pt x="1234" y="15028"/>
                      <a:pt x="1168" y="15061"/>
                    </a:cubicBezTo>
                    <a:cubicBezTo>
                      <a:pt x="734" y="15228"/>
                      <a:pt x="501" y="15561"/>
                      <a:pt x="334" y="15795"/>
                    </a:cubicBezTo>
                    <a:cubicBezTo>
                      <a:pt x="167" y="16062"/>
                      <a:pt x="67" y="16295"/>
                      <a:pt x="34" y="16629"/>
                    </a:cubicBezTo>
                    <a:cubicBezTo>
                      <a:pt x="0" y="16896"/>
                      <a:pt x="0" y="17196"/>
                      <a:pt x="0" y="17530"/>
                    </a:cubicBezTo>
                    <a:cubicBezTo>
                      <a:pt x="34" y="17863"/>
                      <a:pt x="67" y="18197"/>
                      <a:pt x="167" y="18530"/>
                    </a:cubicBezTo>
                    <a:cubicBezTo>
                      <a:pt x="334" y="19131"/>
                      <a:pt x="534" y="19764"/>
                      <a:pt x="868" y="20532"/>
                    </a:cubicBezTo>
                    <a:cubicBezTo>
                      <a:pt x="1134" y="21065"/>
                      <a:pt x="1401" y="21632"/>
                      <a:pt x="1802" y="22266"/>
                    </a:cubicBezTo>
                    <a:cubicBezTo>
                      <a:pt x="2135" y="22833"/>
                      <a:pt x="2469" y="23400"/>
                      <a:pt x="2836" y="23901"/>
                    </a:cubicBezTo>
                    <a:cubicBezTo>
                      <a:pt x="3736" y="25202"/>
                      <a:pt x="4870" y="26336"/>
                      <a:pt x="6205" y="27403"/>
                    </a:cubicBezTo>
                    <a:cubicBezTo>
                      <a:pt x="6238" y="27437"/>
                      <a:pt x="6338" y="27470"/>
                      <a:pt x="6371" y="27570"/>
                    </a:cubicBezTo>
                    <a:cubicBezTo>
                      <a:pt x="6505" y="27637"/>
                      <a:pt x="6572" y="27737"/>
                      <a:pt x="6705" y="27804"/>
                    </a:cubicBezTo>
                    <a:cubicBezTo>
                      <a:pt x="7205" y="28137"/>
                      <a:pt x="7739" y="28471"/>
                      <a:pt x="8239" y="28838"/>
                    </a:cubicBezTo>
                    <a:cubicBezTo>
                      <a:pt x="8373" y="28938"/>
                      <a:pt x="8540" y="29004"/>
                      <a:pt x="8673" y="29104"/>
                    </a:cubicBezTo>
                    <a:cubicBezTo>
                      <a:pt x="9540" y="29605"/>
                      <a:pt x="10308" y="29905"/>
                      <a:pt x="11008" y="30072"/>
                    </a:cubicBezTo>
                    <a:cubicBezTo>
                      <a:pt x="11408" y="30139"/>
                      <a:pt x="11842" y="30205"/>
                      <a:pt x="12209" y="30205"/>
                    </a:cubicBezTo>
                    <a:cubicBezTo>
                      <a:pt x="12342" y="30205"/>
                      <a:pt x="12409" y="30205"/>
                      <a:pt x="12543" y="30139"/>
                    </a:cubicBezTo>
                    <a:cubicBezTo>
                      <a:pt x="12643" y="30139"/>
                      <a:pt x="12709" y="30105"/>
                      <a:pt x="12809" y="30105"/>
                    </a:cubicBezTo>
                    <a:cubicBezTo>
                      <a:pt x="13010" y="30072"/>
                      <a:pt x="13176" y="30005"/>
                      <a:pt x="13410" y="29938"/>
                    </a:cubicBezTo>
                    <a:cubicBezTo>
                      <a:pt x="13743" y="29805"/>
                      <a:pt x="14144" y="29605"/>
                      <a:pt x="14411" y="29305"/>
                    </a:cubicBezTo>
                    <a:cubicBezTo>
                      <a:pt x="14677" y="29104"/>
                      <a:pt x="14878" y="28838"/>
                      <a:pt x="15144" y="28537"/>
                    </a:cubicBezTo>
                    <a:cubicBezTo>
                      <a:pt x="15678" y="27837"/>
                      <a:pt x="16045" y="27070"/>
                      <a:pt x="16345" y="26469"/>
                    </a:cubicBezTo>
                    <a:cubicBezTo>
                      <a:pt x="16679" y="25802"/>
                      <a:pt x="16979" y="25135"/>
                      <a:pt x="17179" y="24468"/>
                    </a:cubicBezTo>
                    <a:cubicBezTo>
                      <a:pt x="17213" y="24368"/>
                      <a:pt x="17246" y="24234"/>
                      <a:pt x="17313" y="24068"/>
                    </a:cubicBezTo>
                    <a:lnTo>
                      <a:pt x="17413" y="23567"/>
                    </a:lnTo>
                    <a:cubicBezTo>
                      <a:pt x="17479" y="23267"/>
                      <a:pt x="17513" y="22967"/>
                      <a:pt x="17479" y="22700"/>
                    </a:cubicBezTo>
                    <a:cubicBezTo>
                      <a:pt x="17479" y="22400"/>
                      <a:pt x="17379" y="22133"/>
                      <a:pt x="17313" y="21899"/>
                    </a:cubicBezTo>
                    <a:cubicBezTo>
                      <a:pt x="17213" y="21699"/>
                      <a:pt x="17046" y="21466"/>
                      <a:pt x="16879" y="21399"/>
                    </a:cubicBezTo>
                    <a:cubicBezTo>
                      <a:pt x="16746" y="21299"/>
                      <a:pt x="16645" y="21266"/>
                      <a:pt x="16512" y="21266"/>
                    </a:cubicBezTo>
                    <a:lnTo>
                      <a:pt x="16345" y="21266"/>
                    </a:lnTo>
                    <a:cubicBezTo>
                      <a:pt x="16245" y="21266"/>
                      <a:pt x="16178" y="21299"/>
                      <a:pt x="16045" y="21366"/>
                    </a:cubicBezTo>
                    <a:cubicBezTo>
                      <a:pt x="15978" y="21399"/>
                      <a:pt x="15845" y="21432"/>
                      <a:pt x="15711" y="21499"/>
                    </a:cubicBezTo>
                    <a:cubicBezTo>
                      <a:pt x="15845" y="21266"/>
                      <a:pt x="15978" y="21032"/>
                      <a:pt x="16045" y="20799"/>
                    </a:cubicBezTo>
                    <a:lnTo>
                      <a:pt x="16045" y="20765"/>
                    </a:lnTo>
                    <a:lnTo>
                      <a:pt x="16412" y="19998"/>
                    </a:lnTo>
                    <a:cubicBezTo>
                      <a:pt x="16645" y="19631"/>
                      <a:pt x="16812" y="19264"/>
                      <a:pt x="16979" y="18897"/>
                    </a:cubicBezTo>
                    <a:cubicBezTo>
                      <a:pt x="17213" y="18330"/>
                      <a:pt x="17513" y="17696"/>
                      <a:pt x="17713" y="16929"/>
                    </a:cubicBezTo>
                    <a:cubicBezTo>
                      <a:pt x="17880" y="16229"/>
                      <a:pt x="17880" y="15595"/>
                      <a:pt x="17713" y="15094"/>
                    </a:cubicBezTo>
                    <a:cubicBezTo>
                      <a:pt x="17579" y="14761"/>
                      <a:pt x="17479" y="14461"/>
                      <a:pt x="17279" y="14227"/>
                    </a:cubicBezTo>
                    <a:cubicBezTo>
                      <a:pt x="17046" y="13994"/>
                      <a:pt x="16846" y="13860"/>
                      <a:pt x="16545" y="13794"/>
                    </a:cubicBezTo>
                    <a:lnTo>
                      <a:pt x="16312" y="13794"/>
                    </a:lnTo>
                    <a:cubicBezTo>
                      <a:pt x="16112" y="13860"/>
                      <a:pt x="15945" y="13894"/>
                      <a:pt x="15711" y="13994"/>
                    </a:cubicBezTo>
                    <a:cubicBezTo>
                      <a:pt x="15378" y="14227"/>
                      <a:pt x="15144" y="14494"/>
                      <a:pt x="14878" y="14761"/>
                    </a:cubicBezTo>
                    <a:cubicBezTo>
                      <a:pt x="14644" y="15061"/>
                      <a:pt x="14377" y="15395"/>
                      <a:pt x="14210" y="15662"/>
                    </a:cubicBezTo>
                    <a:lnTo>
                      <a:pt x="14310" y="15228"/>
                    </a:lnTo>
                    <a:lnTo>
                      <a:pt x="14377" y="14761"/>
                    </a:lnTo>
                    <a:cubicBezTo>
                      <a:pt x="14511" y="13894"/>
                      <a:pt x="14611" y="13160"/>
                      <a:pt x="14677" y="12559"/>
                    </a:cubicBezTo>
                    <a:cubicBezTo>
                      <a:pt x="14744" y="11659"/>
                      <a:pt x="14811" y="10925"/>
                      <a:pt x="14844" y="10224"/>
                    </a:cubicBezTo>
                    <a:cubicBezTo>
                      <a:pt x="14844" y="9390"/>
                      <a:pt x="14811" y="8657"/>
                      <a:pt x="14677" y="7989"/>
                    </a:cubicBezTo>
                    <a:cubicBezTo>
                      <a:pt x="14544" y="7389"/>
                      <a:pt x="14377" y="6822"/>
                      <a:pt x="14144" y="6322"/>
                    </a:cubicBezTo>
                    <a:cubicBezTo>
                      <a:pt x="13977" y="5988"/>
                      <a:pt x="13743" y="5754"/>
                      <a:pt x="13543" y="5488"/>
                    </a:cubicBezTo>
                    <a:cubicBezTo>
                      <a:pt x="13343" y="5254"/>
                      <a:pt x="13076" y="5121"/>
                      <a:pt x="12809" y="5087"/>
                    </a:cubicBezTo>
                    <a:lnTo>
                      <a:pt x="12509" y="5087"/>
                    </a:lnTo>
                    <a:cubicBezTo>
                      <a:pt x="12376" y="5087"/>
                      <a:pt x="12242" y="5121"/>
                      <a:pt x="12142" y="5221"/>
                    </a:cubicBezTo>
                    <a:cubicBezTo>
                      <a:pt x="11875" y="5321"/>
                      <a:pt x="11675" y="5588"/>
                      <a:pt x="11508" y="5754"/>
                    </a:cubicBezTo>
                    <a:cubicBezTo>
                      <a:pt x="11375" y="5921"/>
                      <a:pt x="11242" y="6121"/>
                      <a:pt x="11142" y="6388"/>
                    </a:cubicBezTo>
                    <a:cubicBezTo>
                      <a:pt x="11142" y="5955"/>
                      <a:pt x="11075" y="5588"/>
                      <a:pt x="11075" y="5154"/>
                    </a:cubicBezTo>
                    <a:cubicBezTo>
                      <a:pt x="11041" y="4554"/>
                      <a:pt x="10975" y="3987"/>
                      <a:pt x="10908" y="3486"/>
                    </a:cubicBezTo>
                    <a:cubicBezTo>
                      <a:pt x="10841" y="2919"/>
                      <a:pt x="10708" y="2385"/>
                      <a:pt x="10574" y="1918"/>
                    </a:cubicBezTo>
                    <a:cubicBezTo>
                      <a:pt x="10408" y="1385"/>
                      <a:pt x="10208" y="984"/>
                      <a:pt x="10007" y="651"/>
                    </a:cubicBezTo>
                    <a:cubicBezTo>
                      <a:pt x="9741" y="317"/>
                      <a:pt x="9407" y="117"/>
                      <a:pt x="9073" y="50"/>
                    </a:cubicBezTo>
                    <a:cubicBezTo>
                      <a:pt x="8990" y="17"/>
                      <a:pt x="8907" y="0"/>
                      <a:pt x="88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2057100" y="3553825"/>
                <a:ext cx="104275" cy="721150"/>
              </a:xfrm>
              <a:custGeom>
                <a:avLst/>
                <a:gdLst/>
                <a:ahLst/>
                <a:cxnLst/>
                <a:rect l="l" t="t" r="r" b="b"/>
                <a:pathLst>
                  <a:path w="4171" h="28846" extrusionOk="0">
                    <a:moveTo>
                      <a:pt x="634" y="0"/>
                    </a:moveTo>
                    <a:cubicBezTo>
                      <a:pt x="534" y="67"/>
                      <a:pt x="501" y="134"/>
                      <a:pt x="501" y="167"/>
                    </a:cubicBezTo>
                    <a:cubicBezTo>
                      <a:pt x="467" y="667"/>
                      <a:pt x="367" y="1168"/>
                      <a:pt x="334" y="1668"/>
                    </a:cubicBezTo>
                    <a:lnTo>
                      <a:pt x="201" y="3169"/>
                    </a:lnTo>
                    <a:cubicBezTo>
                      <a:pt x="134" y="4170"/>
                      <a:pt x="67" y="5171"/>
                      <a:pt x="34" y="6171"/>
                    </a:cubicBezTo>
                    <a:cubicBezTo>
                      <a:pt x="0" y="8173"/>
                      <a:pt x="34" y="10208"/>
                      <a:pt x="167" y="12209"/>
                    </a:cubicBezTo>
                    <a:cubicBezTo>
                      <a:pt x="434" y="16245"/>
                      <a:pt x="1135" y="20248"/>
                      <a:pt x="2069" y="24184"/>
                    </a:cubicBezTo>
                    <a:cubicBezTo>
                      <a:pt x="2235" y="24918"/>
                      <a:pt x="2469" y="25685"/>
                      <a:pt x="2669" y="26386"/>
                    </a:cubicBezTo>
                    <a:cubicBezTo>
                      <a:pt x="2802" y="26753"/>
                      <a:pt x="2869" y="27153"/>
                      <a:pt x="3003" y="27487"/>
                    </a:cubicBezTo>
                    <a:cubicBezTo>
                      <a:pt x="3136" y="27854"/>
                      <a:pt x="3236" y="28220"/>
                      <a:pt x="3403" y="28587"/>
                    </a:cubicBezTo>
                    <a:cubicBezTo>
                      <a:pt x="3470" y="28687"/>
                      <a:pt x="3503" y="28754"/>
                      <a:pt x="3636" y="28821"/>
                    </a:cubicBezTo>
                    <a:cubicBezTo>
                      <a:pt x="3670" y="28838"/>
                      <a:pt x="3720" y="28846"/>
                      <a:pt x="3770" y="28846"/>
                    </a:cubicBezTo>
                    <a:cubicBezTo>
                      <a:pt x="3820" y="28846"/>
                      <a:pt x="3870" y="28838"/>
                      <a:pt x="3903" y="28821"/>
                    </a:cubicBezTo>
                    <a:cubicBezTo>
                      <a:pt x="4003" y="28754"/>
                      <a:pt x="4070" y="28721"/>
                      <a:pt x="4137" y="28587"/>
                    </a:cubicBezTo>
                    <a:cubicBezTo>
                      <a:pt x="4137" y="28554"/>
                      <a:pt x="4137" y="28521"/>
                      <a:pt x="4170" y="28521"/>
                    </a:cubicBezTo>
                    <a:lnTo>
                      <a:pt x="4170" y="28321"/>
                    </a:lnTo>
                    <a:cubicBezTo>
                      <a:pt x="4070" y="27987"/>
                      <a:pt x="4003" y="27687"/>
                      <a:pt x="3903" y="27387"/>
                    </a:cubicBezTo>
                    <a:cubicBezTo>
                      <a:pt x="3836" y="27053"/>
                      <a:pt x="3703" y="26719"/>
                      <a:pt x="3636" y="26419"/>
                    </a:cubicBezTo>
                    <a:cubicBezTo>
                      <a:pt x="3403" y="25819"/>
                      <a:pt x="3236" y="25185"/>
                      <a:pt x="3036" y="24518"/>
                    </a:cubicBezTo>
                    <a:cubicBezTo>
                      <a:pt x="2669" y="23217"/>
                      <a:pt x="2335" y="21916"/>
                      <a:pt x="2035" y="20648"/>
                    </a:cubicBezTo>
                    <a:cubicBezTo>
                      <a:pt x="1568" y="18680"/>
                      <a:pt x="1235" y="16712"/>
                      <a:pt x="1001" y="14744"/>
                    </a:cubicBezTo>
                    <a:cubicBezTo>
                      <a:pt x="734" y="12743"/>
                      <a:pt x="534" y="10741"/>
                      <a:pt x="434" y="8707"/>
                    </a:cubicBezTo>
                    <a:cubicBezTo>
                      <a:pt x="367" y="7072"/>
                      <a:pt x="367" y="5404"/>
                      <a:pt x="434" y="3803"/>
                    </a:cubicBezTo>
                    <a:cubicBezTo>
                      <a:pt x="501" y="2569"/>
                      <a:pt x="567" y="1335"/>
                      <a:pt x="734" y="100"/>
                    </a:cubicBezTo>
                    <a:cubicBezTo>
                      <a:pt x="734" y="67"/>
                      <a:pt x="701" y="0"/>
                      <a:pt x="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952025" y="3666400"/>
                <a:ext cx="115100" cy="184325"/>
              </a:xfrm>
              <a:custGeom>
                <a:avLst/>
                <a:gdLst/>
                <a:ahLst/>
                <a:cxnLst/>
                <a:rect l="l" t="t" r="r" b="b"/>
                <a:pathLst>
                  <a:path w="4604" h="7373" extrusionOk="0">
                    <a:moveTo>
                      <a:pt x="67" y="1"/>
                    </a:moveTo>
                    <a:cubicBezTo>
                      <a:pt x="34" y="1"/>
                      <a:pt x="0" y="67"/>
                      <a:pt x="0" y="134"/>
                    </a:cubicBezTo>
                    <a:cubicBezTo>
                      <a:pt x="100" y="801"/>
                      <a:pt x="334" y="1468"/>
                      <a:pt x="567" y="2069"/>
                    </a:cubicBezTo>
                    <a:cubicBezTo>
                      <a:pt x="868" y="2736"/>
                      <a:pt x="1201" y="3370"/>
                      <a:pt x="1568" y="3970"/>
                    </a:cubicBezTo>
                    <a:cubicBezTo>
                      <a:pt x="1935" y="4570"/>
                      <a:pt x="2402" y="5171"/>
                      <a:pt x="2869" y="5705"/>
                    </a:cubicBezTo>
                    <a:cubicBezTo>
                      <a:pt x="3336" y="6238"/>
                      <a:pt x="3770" y="6805"/>
                      <a:pt x="4270" y="7306"/>
                    </a:cubicBezTo>
                    <a:cubicBezTo>
                      <a:pt x="4337" y="7339"/>
                      <a:pt x="4370" y="7372"/>
                      <a:pt x="4404" y="7372"/>
                    </a:cubicBezTo>
                    <a:cubicBezTo>
                      <a:pt x="4437" y="7372"/>
                      <a:pt x="4504" y="7372"/>
                      <a:pt x="4537" y="7339"/>
                    </a:cubicBezTo>
                    <a:cubicBezTo>
                      <a:pt x="4604" y="7239"/>
                      <a:pt x="4604" y="7139"/>
                      <a:pt x="4570" y="7039"/>
                    </a:cubicBezTo>
                    <a:cubicBezTo>
                      <a:pt x="4037" y="6472"/>
                      <a:pt x="3503" y="5871"/>
                      <a:pt x="2936" y="5238"/>
                    </a:cubicBezTo>
                    <a:cubicBezTo>
                      <a:pt x="2402" y="4637"/>
                      <a:pt x="1902" y="3970"/>
                      <a:pt x="1501" y="3236"/>
                    </a:cubicBezTo>
                    <a:lnTo>
                      <a:pt x="1501" y="3303"/>
                    </a:lnTo>
                    <a:cubicBezTo>
                      <a:pt x="1235" y="2903"/>
                      <a:pt x="1034" y="2536"/>
                      <a:pt x="868" y="2135"/>
                    </a:cubicBezTo>
                    <a:cubicBezTo>
                      <a:pt x="668" y="1702"/>
                      <a:pt x="501" y="1301"/>
                      <a:pt x="367" y="868"/>
                    </a:cubicBezTo>
                    <a:cubicBezTo>
                      <a:pt x="267" y="568"/>
                      <a:pt x="201" y="334"/>
                      <a:pt x="167" y="34"/>
                    </a:cubicBezTo>
                    <a:cubicBezTo>
                      <a:pt x="201" y="34"/>
                      <a:pt x="167" y="1"/>
                      <a:pt x="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1900325" y="3799450"/>
                <a:ext cx="185975" cy="206700"/>
              </a:xfrm>
              <a:custGeom>
                <a:avLst/>
                <a:gdLst/>
                <a:ahLst/>
                <a:cxnLst/>
                <a:rect l="l" t="t" r="r" b="b"/>
                <a:pathLst>
                  <a:path w="7439" h="8268" extrusionOk="0">
                    <a:moveTo>
                      <a:pt x="136" y="1"/>
                    </a:moveTo>
                    <a:cubicBezTo>
                      <a:pt x="123" y="1"/>
                      <a:pt x="111" y="5"/>
                      <a:pt x="100" y="16"/>
                    </a:cubicBezTo>
                    <a:cubicBezTo>
                      <a:pt x="67" y="49"/>
                      <a:pt x="0" y="82"/>
                      <a:pt x="67" y="149"/>
                    </a:cubicBezTo>
                    <a:cubicBezTo>
                      <a:pt x="234" y="549"/>
                      <a:pt x="401" y="916"/>
                      <a:pt x="601" y="1317"/>
                    </a:cubicBezTo>
                    <a:lnTo>
                      <a:pt x="1234" y="2417"/>
                    </a:lnTo>
                    <a:cubicBezTo>
                      <a:pt x="1668" y="3151"/>
                      <a:pt x="2168" y="3852"/>
                      <a:pt x="2736" y="4486"/>
                    </a:cubicBezTo>
                    <a:cubicBezTo>
                      <a:pt x="3269" y="5153"/>
                      <a:pt x="3836" y="5720"/>
                      <a:pt x="4470" y="6287"/>
                    </a:cubicBezTo>
                    <a:cubicBezTo>
                      <a:pt x="4804" y="6587"/>
                      <a:pt x="5104" y="6887"/>
                      <a:pt x="5437" y="7121"/>
                    </a:cubicBezTo>
                    <a:cubicBezTo>
                      <a:pt x="5771" y="7388"/>
                      <a:pt x="6105" y="7688"/>
                      <a:pt x="6472" y="7888"/>
                    </a:cubicBezTo>
                    <a:cubicBezTo>
                      <a:pt x="6672" y="8021"/>
                      <a:pt x="6905" y="8188"/>
                      <a:pt x="7139" y="8255"/>
                    </a:cubicBezTo>
                    <a:cubicBezTo>
                      <a:pt x="7165" y="8264"/>
                      <a:pt x="7192" y="8268"/>
                      <a:pt x="7218" y="8268"/>
                    </a:cubicBezTo>
                    <a:cubicBezTo>
                      <a:pt x="7290" y="8268"/>
                      <a:pt x="7357" y="8237"/>
                      <a:pt x="7406" y="8188"/>
                    </a:cubicBezTo>
                    <a:cubicBezTo>
                      <a:pt x="7439" y="8121"/>
                      <a:pt x="7439" y="8055"/>
                      <a:pt x="7439" y="8021"/>
                    </a:cubicBezTo>
                    <a:cubicBezTo>
                      <a:pt x="7439" y="7955"/>
                      <a:pt x="7406" y="7888"/>
                      <a:pt x="7339" y="7888"/>
                    </a:cubicBezTo>
                    <a:cubicBezTo>
                      <a:pt x="7239" y="7755"/>
                      <a:pt x="7072" y="7688"/>
                      <a:pt x="6939" y="7588"/>
                    </a:cubicBezTo>
                    <a:cubicBezTo>
                      <a:pt x="6805" y="7521"/>
                      <a:pt x="6638" y="7388"/>
                      <a:pt x="6505" y="7321"/>
                    </a:cubicBezTo>
                    <a:lnTo>
                      <a:pt x="5638" y="6687"/>
                    </a:lnTo>
                    <a:cubicBezTo>
                      <a:pt x="5071" y="6253"/>
                      <a:pt x="4503" y="5786"/>
                      <a:pt x="4003" y="5319"/>
                    </a:cubicBezTo>
                    <a:cubicBezTo>
                      <a:pt x="3469" y="4819"/>
                      <a:pt x="3002" y="4319"/>
                      <a:pt x="2569" y="3718"/>
                    </a:cubicBezTo>
                    <a:cubicBezTo>
                      <a:pt x="2102" y="3151"/>
                      <a:pt x="1635" y="2551"/>
                      <a:pt x="1268" y="1917"/>
                    </a:cubicBezTo>
                    <a:cubicBezTo>
                      <a:pt x="901" y="1283"/>
                      <a:pt x="567" y="683"/>
                      <a:pt x="267" y="16"/>
                    </a:cubicBezTo>
                    <a:cubicBezTo>
                      <a:pt x="200" y="16"/>
                      <a:pt x="163"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1889475" y="3951600"/>
                <a:ext cx="239375" cy="233900"/>
              </a:xfrm>
              <a:custGeom>
                <a:avLst/>
                <a:gdLst/>
                <a:ahLst/>
                <a:cxnLst/>
                <a:rect l="l" t="t" r="r" b="b"/>
                <a:pathLst>
                  <a:path w="9575" h="9356" extrusionOk="0">
                    <a:moveTo>
                      <a:pt x="67" y="1"/>
                    </a:moveTo>
                    <a:cubicBezTo>
                      <a:pt x="1" y="67"/>
                      <a:pt x="1" y="134"/>
                      <a:pt x="1" y="167"/>
                    </a:cubicBezTo>
                    <a:cubicBezTo>
                      <a:pt x="368" y="968"/>
                      <a:pt x="835" y="1735"/>
                      <a:pt x="1335" y="2436"/>
                    </a:cubicBezTo>
                    <a:cubicBezTo>
                      <a:pt x="1835" y="3136"/>
                      <a:pt x="2402" y="3837"/>
                      <a:pt x="3003" y="4471"/>
                    </a:cubicBezTo>
                    <a:cubicBezTo>
                      <a:pt x="3603" y="5138"/>
                      <a:pt x="4237" y="5705"/>
                      <a:pt x="4904" y="6305"/>
                    </a:cubicBezTo>
                    <a:cubicBezTo>
                      <a:pt x="5571" y="6872"/>
                      <a:pt x="6272" y="7439"/>
                      <a:pt x="7006" y="7973"/>
                    </a:cubicBezTo>
                    <a:cubicBezTo>
                      <a:pt x="7339" y="8207"/>
                      <a:pt x="7673" y="8473"/>
                      <a:pt x="8040" y="8674"/>
                    </a:cubicBezTo>
                    <a:cubicBezTo>
                      <a:pt x="8206" y="8807"/>
                      <a:pt x="8373" y="8874"/>
                      <a:pt x="8573" y="9007"/>
                    </a:cubicBezTo>
                    <a:cubicBezTo>
                      <a:pt x="8774" y="9141"/>
                      <a:pt x="9007" y="9274"/>
                      <a:pt x="9174" y="9341"/>
                    </a:cubicBezTo>
                    <a:cubicBezTo>
                      <a:pt x="9196" y="9341"/>
                      <a:pt x="9218" y="9356"/>
                      <a:pt x="9260" y="9356"/>
                    </a:cubicBezTo>
                    <a:cubicBezTo>
                      <a:pt x="9281" y="9356"/>
                      <a:pt x="9307" y="9352"/>
                      <a:pt x="9341" y="9341"/>
                    </a:cubicBezTo>
                    <a:cubicBezTo>
                      <a:pt x="9407" y="9341"/>
                      <a:pt x="9441" y="9307"/>
                      <a:pt x="9507" y="9207"/>
                    </a:cubicBezTo>
                    <a:cubicBezTo>
                      <a:pt x="9574" y="9107"/>
                      <a:pt x="9574" y="8874"/>
                      <a:pt x="9407" y="8807"/>
                    </a:cubicBezTo>
                    <a:cubicBezTo>
                      <a:pt x="8940" y="8473"/>
                      <a:pt x="8440" y="8173"/>
                      <a:pt x="7940" y="7873"/>
                    </a:cubicBezTo>
                    <a:cubicBezTo>
                      <a:pt x="7439" y="7539"/>
                      <a:pt x="7006" y="7273"/>
                      <a:pt x="6505" y="6939"/>
                    </a:cubicBezTo>
                    <a:cubicBezTo>
                      <a:pt x="5538" y="6272"/>
                      <a:pt x="4604" y="5505"/>
                      <a:pt x="3737" y="4704"/>
                    </a:cubicBezTo>
                    <a:lnTo>
                      <a:pt x="3737" y="4704"/>
                    </a:lnTo>
                    <a:lnTo>
                      <a:pt x="3770" y="4771"/>
                    </a:lnTo>
                    <a:cubicBezTo>
                      <a:pt x="3203" y="4204"/>
                      <a:pt x="2669" y="3670"/>
                      <a:pt x="2169" y="3036"/>
                    </a:cubicBezTo>
                    <a:cubicBezTo>
                      <a:pt x="1668" y="2469"/>
                      <a:pt x="1201" y="1835"/>
                      <a:pt x="768" y="1168"/>
                    </a:cubicBezTo>
                    <a:lnTo>
                      <a:pt x="768" y="1202"/>
                    </a:lnTo>
                    <a:cubicBezTo>
                      <a:pt x="534" y="835"/>
                      <a:pt x="334" y="434"/>
                      <a:pt x="101" y="34"/>
                    </a:cubicBezTo>
                    <a:cubicBezTo>
                      <a:pt x="234" y="1"/>
                      <a:pt x="167" y="1"/>
                      <a:pt x="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2031250" y="3605525"/>
                <a:ext cx="35050" cy="63825"/>
              </a:xfrm>
              <a:custGeom>
                <a:avLst/>
                <a:gdLst/>
                <a:ahLst/>
                <a:cxnLst/>
                <a:rect l="l" t="t" r="r" b="b"/>
                <a:pathLst>
                  <a:path w="1402" h="2553" extrusionOk="0">
                    <a:moveTo>
                      <a:pt x="67" y="0"/>
                    </a:moveTo>
                    <a:cubicBezTo>
                      <a:pt x="34" y="0"/>
                      <a:pt x="0" y="67"/>
                      <a:pt x="34" y="100"/>
                    </a:cubicBezTo>
                    <a:cubicBezTo>
                      <a:pt x="200" y="501"/>
                      <a:pt x="334" y="934"/>
                      <a:pt x="534" y="1335"/>
                    </a:cubicBezTo>
                    <a:cubicBezTo>
                      <a:pt x="601" y="1568"/>
                      <a:pt x="734" y="1768"/>
                      <a:pt x="834" y="1935"/>
                    </a:cubicBezTo>
                    <a:cubicBezTo>
                      <a:pt x="934" y="2135"/>
                      <a:pt x="1068" y="2302"/>
                      <a:pt x="1201" y="2502"/>
                    </a:cubicBezTo>
                    <a:cubicBezTo>
                      <a:pt x="1218" y="2536"/>
                      <a:pt x="1251" y="2552"/>
                      <a:pt x="1285" y="2552"/>
                    </a:cubicBezTo>
                    <a:cubicBezTo>
                      <a:pt x="1318" y="2552"/>
                      <a:pt x="1351" y="2536"/>
                      <a:pt x="1368" y="2502"/>
                    </a:cubicBezTo>
                    <a:cubicBezTo>
                      <a:pt x="1401" y="2469"/>
                      <a:pt x="1401" y="2469"/>
                      <a:pt x="1401" y="2436"/>
                    </a:cubicBezTo>
                    <a:cubicBezTo>
                      <a:pt x="1401" y="2369"/>
                      <a:pt x="1401" y="2369"/>
                      <a:pt x="1368" y="2335"/>
                    </a:cubicBezTo>
                    <a:cubicBezTo>
                      <a:pt x="1268" y="2269"/>
                      <a:pt x="1201" y="2135"/>
                      <a:pt x="1101" y="2069"/>
                    </a:cubicBezTo>
                    <a:lnTo>
                      <a:pt x="1101" y="2102"/>
                    </a:lnTo>
                    <a:lnTo>
                      <a:pt x="868" y="1735"/>
                    </a:lnTo>
                    <a:cubicBezTo>
                      <a:pt x="768" y="1602"/>
                      <a:pt x="701" y="1435"/>
                      <a:pt x="601" y="1268"/>
                    </a:cubicBezTo>
                    <a:cubicBezTo>
                      <a:pt x="434" y="968"/>
                      <a:pt x="334" y="668"/>
                      <a:pt x="234" y="334"/>
                    </a:cubicBezTo>
                    <a:cubicBezTo>
                      <a:pt x="200" y="267"/>
                      <a:pt x="167" y="134"/>
                      <a:pt x="100" y="67"/>
                    </a:cubicBezTo>
                    <a:cubicBezTo>
                      <a:pt x="167" y="0"/>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2069600" y="3683075"/>
                <a:ext cx="108450" cy="225925"/>
              </a:xfrm>
              <a:custGeom>
                <a:avLst/>
                <a:gdLst/>
                <a:ahLst/>
                <a:cxnLst/>
                <a:rect l="l" t="t" r="r" b="b"/>
                <a:pathLst>
                  <a:path w="4338" h="9037" extrusionOk="0">
                    <a:moveTo>
                      <a:pt x="4237" y="1"/>
                    </a:moveTo>
                    <a:cubicBezTo>
                      <a:pt x="4170" y="134"/>
                      <a:pt x="4137" y="134"/>
                      <a:pt x="4137" y="167"/>
                    </a:cubicBezTo>
                    <a:cubicBezTo>
                      <a:pt x="4004" y="868"/>
                      <a:pt x="3837" y="1535"/>
                      <a:pt x="3637" y="2202"/>
                    </a:cubicBezTo>
                    <a:cubicBezTo>
                      <a:pt x="3403" y="2903"/>
                      <a:pt x="3170" y="3570"/>
                      <a:pt x="2869" y="4237"/>
                    </a:cubicBezTo>
                    <a:cubicBezTo>
                      <a:pt x="2836" y="4337"/>
                      <a:pt x="2836" y="4370"/>
                      <a:pt x="2803" y="4471"/>
                    </a:cubicBezTo>
                    <a:cubicBezTo>
                      <a:pt x="2636" y="4837"/>
                      <a:pt x="2469" y="5171"/>
                      <a:pt x="2236" y="5538"/>
                    </a:cubicBezTo>
                    <a:cubicBezTo>
                      <a:pt x="2136" y="5738"/>
                      <a:pt x="2036" y="5905"/>
                      <a:pt x="1902" y="6072"/>
                    </a:cubicBezTo>
                    <a:cubicBezTo>
                      <a:pt x="1802" y="6238"/>
                      <a:pt x="1702" y="6472"/>
                      <a:pt x="1569" y="6639"/>
                    </a:cubicBezTo>
                    <a:cubicBezTo>
                      <a:pt x="1335" y="7006"/>
                      <a:pt x="1068" y="7339"/>
                      <a:pt x="835" y="7673"/>
                    </a:cubicBezTo>
                    <a:cubicBezTo>
                      <a:pt x="568" y="8006"/>
                      <a:pt x="268" y="8340"/>
                      <a:pt x="34" y="8674"/>
                    </a:cubicBezTo>
                    <a:cubicBezTo>
                      <a:pt x="1" y="8707"/>
                      <a:pt x="1" y="8740"/>
                      <a:pt x="1" y="8807"/>
                    </a:cubicBezTo>
                    <a:cubicBezTo>
                      <a:pt x="1" y="8874"/>
                      <a:pt x="34" y="8907"/>
                      <a:pt x="67" y="8974"/>
                    </a:cubicBezTo>
                    <a:cubicBezTo>
                      <a:pt x="122" y="9010"/>
                      <a:pt x="197" y="9037"/>
                      <a:pt x="270" y="9037"/>
                    </a:cubicBezTo>
                    <a:cubicBezTo>
                      <a:pt x="330" y="9037"/>
                      <a:pt x="389" y="9019"/>
                      <a:pt x="434" y="8974"/>
                    </a:cubicBezTo>
                    <a:cubicBezTo>
                      <a:pt x="735" y="8674"/>
                      <a:pt x="935" y="8373"/>
                      <a:pt x="1202" y="8040"/>
                    </a:cubicBezTo>
                    <a:cubicBezTo>
                      <a:pt x="1435" y="7706"/>
                      <a:pt x="1669" y="7373"/>
                      <a:pt x="1869" y="7006"/>
                    </a:cubicBezTo>
                    <a:cubicBezTo>
                      <a:pt x="2069" y="6639"/>
                      <a:pt x="2269" y="6305"/>
                      <a:pt x="2436" y="5905"/>
                    </a:cubicBezTo>
                    <a:lnTo>
                      <a:pt x="2936" y="4804"/>
                    </a:lnTo>
                    <a:cubicBezTo>
                      <a:pt x="3236" y="4037"/>
                      <a:pt x="3537" y="3303"/>
                      <a:pt x="3737" y="2502"/>
                    </a:cubicBezTo>
                    <a:cubicBezTo>
                      <a:pt x="3870" y="2136"/>
                      <a:pt x="3937" y="1702"/>
                      <a:pt x="4070" y="1302"/>
                    </a:cubicBezTo>
                    <a:cubicBezTo>
                      <a:pt x="4170" y="901"/>
                      <a:pt x="4237" y="501"/>
                      <a:pt x="4337" y="67"/>
                    </a:cubicBezTo>
                    <a:cubicBezTo>
                      <a:pt x="4337" y="34"/>
                      <a:pt x="4337" y="1"/>
                      <a:pt x="43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2061275" y="3627200"/>
                <a:ext cx="45050" cy="88750"/>
              </a:xfrm>
              <a:custGeom>
                <a:avLst/>
                <a:gdLst/>
                <a:ahLst/>
                <a:cxnLst/>
                <a:rect l="l" t="t" r="r" b="b"/>
                <a:pathLst>
                  <a:path w="1802" h="3550" extrusionOk="0">
                    <a:moveTo>
                      <a:pt x="1701" y="1"/>
                    </a:moveTo>
                    <a:cubicBezTo>
                      <a:pt x="1668" y="1"/>
                      <a:pt x="1635" y="1"/>
                      <a:pt x="1635" y="67"/>
                    </a:cubicBezTo>
                    <a:cubicBezTo>
                      <a:pt x="1501" y="568"/>
                      <a:pt x="1334" y="1068"/>
                      <a:pt x="1134" y="1535"/>
                    </a:cubicBezTo>
                    <a:lnTo>
                      <a:pt x="1134" y="1468"/>
                    </a:lnTo>
                    <a:cubicBezTo>
                      <a:pt x="1001" y="1769"/>
                      <a:pt x="834" y="2102"/>
                      <a:pt x="667" y="2402"/>
                    </a:cubicBezTo>
                    <a:cubicBezTo>
                      <a:pt x="501" y="2736"/>
                      <a:pt x="234" y="3036"/>
                      <a:pt x="34" y="3303"/>
                    </a:cubicBezTo>
                    <a:cubicBezTo>
                      <a:pt x="0" y="3403"/>
                      <a:pt x="34" y="3470"/>
                      <a:pt x="67" y="3503"/>
                    </a:cubicBezTo>
                    <a:cubicBezTo>
                      <a:pt x="112" y="3533"/>
                      <a:pt x="150" y="3550"/>
                      <a:pt x="185" y="3550"/>
                    </a:cubicBezTo>
                    <a:cubicBezTo>
                      <a:pt x="227" y="3550"/>
                      <a:pt x="264" y="3525"/>
                      <a:pt x="300" y="3470"/>
                    </a:cubicBezTo>
                    <a:cubicBezTo>
                      <a:pt x="634" y="2970"/>
                      <a:pt x="901" y="2436"/>
                      <a:pt x="1168" y="1835"/>
                    </a:cubicBezTo>
                    <a:cubicBezTo>
                      <a:pt x="1301" y="1569"/>
                      <a:pt x="1401" y="1268"/>
                      <a:pt x="1501" y="968"/>
                    </a:cubicBezTo>
                    <a:cubicBezTo>
                      <a:pt x="1635" y="668"/>
                      <a:pt x="1701" y="401"/>
                      <a:pt x="1801" y="101"/>
                    </a:cubicBezTo>
                    <a:cubicBezTo>
                      <a:pt x="1801" y="67"/>
                      <a:pt x="1801" y="1"/>
                      <a:pt x="17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2103800" y="3916575"/>
                <a:ext cx="157625" cy="200175"/>
              </a:xfrm>
              <a:custGeom>
                <a:avLst/>
                <a:gdLst/>
                <a:ahLst/>
                <a:cxnLst/>
                <a:rect l="l" t="t" r="r" b="b"/>
                <a:pathLst>
                  <a:path w="6305" h="8007" extrusionOk="0">
                    <a:moveTo>
                      <a:pt x="3536" y="4237"/>
                    </a:moveTo>
                    <a:cubicBezTo>
                      <a:pt x="3518" y="4237"/>
                      <a:pt x="3510" y="4258"/>
                      <a:pt x="3506" y="4276"/>
                    </a:cubicBezTo>
                    <a:lnTo>
                      <a:pt x="3506" y="4276"/>
                    </a:lnTo>
                    <a:cubicBezTo>
                      <a:pt x="3516" y="4263"/>
                      <a:pt x="3526" y="4250"/>
                      <a:pt x="3536" y="4237"/>
                    </a:cubicBezTo>
                    <a:close/>
                    <a:moveTo>
                      <a:pt x="6205" y="1"/>
                    </a:moveTo>
                    <a:cubicBezTo>
                      <a:pt x="6138" y="1"/>
                      <a:pt x="6138" y="34"/>
                      <a:pt x="6138" y="34"/>
                    </a:cubicBezTo>
                    <a:cubicBezTo>
                      <a:pt x="6038" y="201"/>
                      <a:pt x="5971" y="401"/>
                      <a:pt x="5871" y="568"/>
                    </a:cubicBezTo>
                    <a:cubicBezTo>
                      <a:pt x="5604" y="1235"/>
                      <a:pt x="5204" y="1869"/>
                      <a:pt x="4837" y="2469"/>
                    </a:cubicBezTo>
                    <a:cubicBezTo>
                      <a:pt x="4637" y="2736"/>
                      <a:pt x="4437" y="3070"/>
                      <a:pt x="4203" y="3370"/>
                    </a:cubicBezTo>
                    <a:cubicBezTo>
                      <a:pt x="4003" y="3703"/>
                      <a:pt x="3770" y="4004"/>
                      <a:pt x="3503" y="4304"/>
                    </a:cubicBezTo>
                    <a:cubicBezTo>
                      <a:pt x="3503" y="4304"/>
                      <a:pt x="3503" y="4291"/>
                      <a:pt x="3506" y="4276"/>
                    </a:cubicBezTo>
                    <a:lnTo>
                      <a:pt x="3506" y="4276"/>
                    </a:lnTo>
                    <a:cubicBezTo>
                      <a:pt x="3277" y="4566"/>
                      <a:pt x="2993" y="4884"/>
                      <a:pt x="2769" y="5171"/>
                    </a:cubicBezTo>
                    <a:cubicBezTo>
                      <a:pt x="2636" y="5338"/>
                      <a:pt x="2469" y="5438"/>
                      <a:pt x="2335" y="5571"/>
                    </a:cubicBezTo>
                    <a:lnTo>
                      <a:pt x="1868" y="6038"/>
                    </a:lnTo>
                    <a:cubicBezTo>
                      <a:pt x="1602" y="6305"/>
                      <a:pt x="1301" y="6572"/>
                      <a:pt x="1001" y="6839"/>
                    </a:cubicBezTo>
                    <a:cubicBezTo>
                      <a:pt x="834" y="6939"/>
                      <a:pt x="701" y="7072"/>
                      <a:pt x="534" y="7206"/>
                    </a:cubicBezTo>
                    <a:cubicBezTo>
                      <a:pt x="367" y="7339"/>
                      <a:pt x="267" y="7439"/>
                      <a:pt x="100" y="7573"/>
                    </a:cubicBezTo>
                    <a:cubicBezTo>
                      <a:pt x="34" y="7606"/>
                      <a:pt x="0" y="7706"/>
                      <a:pt x="0" y="7740"/>
                    </a:cubicBezTo>
                    <a:cubicBezTo>
                      <a:pt x="0" y="7840"/>
                      <a:pt x="34" y="7873"/>
                      <a:pt x="100" y="7906"/>
                    </a:cubicBezTo>
                    <a:cubicBezTo>
                      <a:pt x="134" y="7940"/>
                      <a:pt x="201" y="8006"/>
                      <a:pt x="267" y="8006"/>
                    </a:cubicBezTo>
                    <a:lnTo>
                      <a:pt x="334" y="8006"/>
                    </a:lnTo>
                    <a:cubicBezTo>
                      <a:pt x="367" y="8006"/>
                      <a:pt x="434" y="7940"/>
                      <a:pt x="467" y="7940"/>
                    </a:cubicBezTo>
                    <a:cubicBezTo>
                      <a:pt x="801" y="7740"/>
                      <a:pt x="1101" y="7506"/>
                      <a:pt x="1368" y="7239"/>
                    </a:cubicBezTo>
                    <a:lnTo>
                      <a:pt x="2269" y="6372"/>
                    </a:lnTo>
                    <a:cubicBezTo>
                      <a:pt x="2536" y="6072"/>
                      <a:pt x="2836" y="5738"/>
                      <a:pt x="3103" y="5405"/>
                    </a:cubicBezTo>
                    <a:cubicBezTo>
                      <a:pt x="3369" y="5071"/>
                      <a:pt x="3636" y="4737"/>
                      <a:pt x="3937" y="4370"/>
                    </a:cubicBezTo>
                    <a:cubicBezTo>
                      <a:pt x="4170" y="4037"/>
                      <a:pt x="4437" y="3670"/>
                      <a:pt x="4637" y="3336"/>
                    </a:cubicBezTo>
                    <a:cubicBezTo>
                      <a:pt x="4837" y="3003"/>
                      <a:pt x="5104" y="2603"/>
                      <a:pt x="5271" y="2236"/>
                    </a:cubicBezTo>
                    <a:cubicBezTo>
                      <a:pt x="5471" y="1902"/>
                      <a:pt x="5638" y="1535"/>
                      <a:pt x="5838" y="1168"/>
                    </a:cubicBezTo>
                    <a:cubicBezTo>
                      <a:pt x="6005" y="768"/>
                      <a:pt x="6171" y="434"/>
                      <a:pt x="6305" y="67"/>
                    </a:cubicBezTo>
                    <a:cubicBezTo>
                      <a:pt x="6305" y="34"/>
                      <a:pt x="6305" y="1"/>
                      <a:pt x="6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2139650" y="4098475"/>
                <a:ext cx="117625" cy="135025"/>
              </a:xfrm>
              <a:custGeom>
                <a:avLst/>
                <a:gdLst/>
                <a:ahLst/>
                <a:cxnLst/>
                <a:rect l="l" t="t" r="r" b="b"/>
                <a:pathLst>
                  <a:path w="4705" h="5401" extrusionOk="0">
                    <a:moveTo>
                      <a:pt x="4614" y="0"/>
                    </a:moveTo>
                    <a:cubicBezTo>
                      <a:pt x="4604" y="0"/>
                      <a:pt x="4582" y="8"/>
                      <a:pt x="4537" y="30"/>
                    </a:cubicBezTo>
                    <a:lnTo>
                      <a:pt x="4604" y="30"/>
                    </a:lnTo>
                    <a:cubicBezTo>
                      <a:pt x="4604" y="30"/>
                      <a:pt x="4634" y="0"/>
                      <a:pt x="4614" y="0"/>
                    </a:cubicBezTo>
                    <a:close/>
                    <a:moveTo>
                      <a:pt x="4604" y="30"/>
                    </a:moveTo>
                    <a:cubicBezTo>
                      <a:pt x="4170" y="897"/>
                      <a:pt x="3570" y="1731"/>
                      <a:pt x="2936" y="2465"/>
                    </a:cubicBezTo>
                    <a:cubicBezTo>
                      <a:pt x="2603" y="2899"/>
                      <a:pt x="2236" y="3299"/>
                      <a:pt x="1835" y="3699"/>
                    </a:cubicBezTo>
                    <a:cubicBezTo>
                      <a:pt x="1402" y="4066"/>
                      <a:pt x="1001" y="4400"/>
                      <a:pt x="534" y="4733"/>
                    </a:cubicBezTo>
                    <a:lnTo>
                      <a:pt x="501" y="4733"/>
                    </a:lnTo>
                    <a:lnTo>
                      <a:pt x="101" y="4967"/>
                    </a:lnTo>
                    <a:lnTo>
                      <a:pt x="1" y="5100"/>
                    </a:lnTo>
                    <a:lnTo>
                      <a:pt x="1" y="5267"/>
                    </a:lnTo>
                    <a:lnTo>
                      <a:pt x="101" y="5400"/>
                    </a:lnTo>
                    <a:lnTo>
                      <a:pt x="268" y="5400"/>
                    </a:lnTo>
                    <a:cubicBezTo>
                      <a:pt x="534" y="5234"/>
                      <a:pt x="735" y="5067"/>
                      <a:pt x="935" y="4900"/>
                    </a:cubicBezTo>
                    <a:cubicBezTo>
                      <a:pt x="1168" y="4733"/>
                      <a:pt x="1368" y="4533"/>
                      <a:pt x="1569" y="4300"/>
                    </a:cubicBezTo>
                    <a:cubicBezTo>
                      <a:pt x="2002" y="3899"/>
                      <a:pt x="2402" y="3466"/>
                      <a:pt x="2736" y="3032"/>
                    </a:cubicBezTo>
                    <a:cubicBezTo>
                      <a:pt x="3437" y="2131"/>
                      <a:pt x="4070" y="1131"/>
                      <a:pt x="4671" y="130"/>
                    </a:cubicBezTo>
                    <a:cubicBezTo>
                      <a:pt x="4704" y="97"/>
                      <a:pt x="4671" y="30"/>
                      <a:pt x="4604" y="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2020400" y="3762300"/>
                <a:ext cx="11700" cy="11700"/>
              </a:xfrm>
              <a:custGeom>
                <a:avLst/>
                <a:gdLst/>
                <a:ahLst/>
                <a:cxnLst/>
                <a:rect l="l" t="t" r="r" b="b"/>
                <a:pathLst>
                  <a:path w="468" h="468" extrusionOk="0">
                    <a:moveTo>
                      <a:pt x="201" y="1"/>
                    </a:moveTo>
                    <a:cubicBezTo>
                      <a:pt x="101" y="1"/>
                      <a:pt x="1" y="134"/>
                      <a:pt x="1" y="234"/>
                    </a:cubicBezTo>
                    <a:cubicBezTo>
                      <a:pt x="1" y="368"/>
                      <a:pt x="134" y="468"/>
                      <a:pt x="268" y="468"/>
                    </a:cubicBezTo>
                    <a:cubicBezTo>
                      <a:pt x="368" y="468"/>
                      <a:pt x="468" y="334"/>
                      <a:pt x="468" y="201"/>
                    </a:cubicBezTo>
                    <a:cubicBezTo>
                      <a:pt x="468" y="67"/>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2008725" y="3737275"/>
                <a:ext cx="7525" cy="7550"/>
              </a:xfrm>
              <a:custGeom>
                <a:avLst/>
                <a:gdLst/>
                <a:ahLst/>
                <a:cxnLst/>
                <a:rect l="l" t="t" r="r" b="b"/>
                <a:pathLst>
                  <a:path w="301" h="302" extrusionOk="0">
                    <a:moveTo>
                      <a:pt x="134" y="1"/>
                    </a:moveTo>
                    <a:cubicBezTo>
                      <a:pt x="67" y="1"/>
                      <a:pt x="1" y="68"/>
                      <a:pt x="1" y="168"/>
                    </a:cubicBezTo>
                    <a:cubicBezTo>
                      <a:pt x="1" y="234"/>
                      <a:pt x="101" y="301"/>
                      <a:pt x="167" y="301"/>
                    </a:cubicBezTo>
                    <a:cubicBezTo>
                      <a:pt x="268" y="301"/>
                      <a:pt x="301" y="201"/>
                      <a:pt x="301" y="134"/>
                    </a:cubicBezTo>
                    <a:cubicBezTo>
                      <a:pt x="301"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2030000" y="3746975"/>
                <a:ext cx="5450" cy="4500"/>
              </a:xfrm>
              <a:custGeom>
                <a:avLst/>
                <a:gdLst/>
                <a:ahLst/>
                <a:cxnLst/>
                <a:rect l="l" t="t" r="r" b="b"/>
                <a:pathLst>
                  <a:path w="218" h="180" extrusionOk="0">
                    <a:moveTo>
                      <a:pt x="69" y="1"/>
                    </a:moveTo>
                    <a:cubicBezTo>
                      <a:pt x="25" y="1"/>
                      <a:pt x="0" y="38"/>
                      <a:pt x="50" y="113"/>
                    </a:cubicBezTo>
                    <a:cubicBezTo>
                      <a:pt x="50" y="147"/>
                      <a:pt x="84" y="180"/>
                      <a:pt x="117" y="180"/>
                    </a:cubicBezTo>
                    <a:cubicBezTo>
                      <a:pt x="150" y="180"/>
                      <a:pt x="217" y="147"/>
                      <a:pt x="217" y="113"/>
                    </a:cubicBezTo>
                    <a:cubicBezTo>
                      <a:pt x="217" y="80"/>
                      <a:pt x="150" y="13"/>
                      <a:pt x="117" y="13"/>
                    </a:cubicBezTo>
                    <a:cubicBezTo>
                      <a:pt x="100" y="5"/>
                      <a:pt x="84"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2028750" y="3712275"/>
                <a:ext cx="5025" cy="4175"/>
              </a:xfrm>
              <a:custGeom>
                <a:avLst/>
                <a:gdLst/>
                <a:ahLst/>
                <a:cxnLst/>
                <a:rect l="l" t="t" r="r" b="b"/>
                <a:pathLst>
                  <a:path w="201" h="167" extrusionOk="0">
                    <a:moveTo>
                      <a:pt x="134" y="0"/>
                    </a:moveTo>
                    <a:cubicBezTo>
                      <a:pt x="34" y="0"/>
                      <a:pt x="0" y="34"/>
                      <a:pt x="34" y="67"/>
                    </a:cubicBezTo>
                    <a:cubicBezTo>
                      <a:pt x="34" y="134"/>
                      <a:pt x="100" y="167"/>
                      <a:pt x="134" y="167"/>
                    </a:cubicBezTo>
                    <a:cubicBezTo>
                      <a:pt x="167" y="167"/>
                      <a:pt x="200" y="100"/>
                      <a:pt x="200" y="67"/>
                    </a:cubicBezTo>
                    <a:cubicBezTo>
                      <a:pt x="200" y="34"/>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2037075" y="3684750"/>
                <a:ext cx="4200" cy="4200"/>
              </a:xfrm>
              <a:custGeom>
                <a:avLst/>
                <a:gdLst/>
                <a:ahLst/>
                <a:cxnLst/>
                <a:rect l="l" t="t" r="r" b="b"/>
                <a:pathLst>
                  <a:path w="168" h="168" extrusionOk="0">
                    <a:moveTo>
                      <a:pt x="101" y="0"/>
                    </a:moveTo>
                    <a:cubicBezTo>
                      <a:pt x="34" y="0"/>
                      <a:pt x="1" y="67"/>
                      <a:pt x="1" y="100"/>
                    </a:cubicBezTo>
                    <a:cubicBezTo>
                      <a:pt x="1" y="134"/>
                      <a:pt x="34" y="167"/>
                      <a:pt x="101" y="167"/>
                    </a:cubicBezTo>
                    <a:cubicBezTo>
                      <a:pt x="134" y="167"/>
                      <a:pt x="168" y="134"/>
                      <a:pt x="168" y="100"/>
                    </a:cubicBezTo>
                    <a:cubicBezTo>
                      <a:pt x="168" y="67"/>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2039575" y="3784825"/>
                <a:ext cx="9200" cy="10025"/>
              </a:xfrm>
              <a:custGeom>
                <a:avLst/>
                <a:gdLst/>
                <a:ahLst/>
                <a:cxnLst/>
                <a:rect l="l" t="t" r="r" b="b"/>
                <a:pathLst>
                  <a:path w="368" h="401" extrusionOk="0">
                    <a:moveTo>
                      <a:pt x="168" y="0"/>
                    </a:moveTo>
                    <a:cubicBezTo>
                      <a:pt x="68" y="67"/>
                      <a:pt x="1" y="134"/>
                      <a:pt x="1" y="234"/>
                    </a:cubicBezTo>
                    <a:cubicBezTo>
                      <a:pt x="1" y="300"/>
                      <a:pt x="101" y="401"/>
                      <a:pt x="201" y="401"/>
                    </a:cubicBezTo>
                    <a:cubicBezTo>
                      <a:pt x="268" y="401"/>
                      <a:pt x="368" y="267"/>
                      <a:pt x="368" y="167"/>
                    </a:cubicBezTo>
                    <a:cubicBezTo>
                      <a:pt x="368" y="100"/>
                      <a:pt x="234" y="0"/>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2019575" y="3878225"/>
                <a:ext cx="13375" cy="13350"/>
              </a:xfrm>
              <a:custGeom>
                <a:avLst/>
                <a:gdLst/>
                <a:ahLst/>
                <a:cxnLst/>
                <a:rect l="l" t="t" r="r" b="b"/>
                <a:pathLst>
                  <a:path w="535" h="534" extrusionOk="0">
                    <a:moveTo>
                      <a:pt x="234" y="0"/>
                    </a:moveTo>
                    <a:cubicBezTo>
                      <a:pt x="67" y="0"/>
                      <a:pt x="0" y="167"/>
                      <a:pt x="0" y="267"/>
                    </a:cubicBezTo>
                    <a:cubicBezTo>
                      <a:pt x="0" y="434"/>
                      <a:pt x="167" y="534"/>
                      <a:pt x="267" y="534"/>
                    </a:cubicBezTo>
                    <a:cubicBezTo>
                      <a:pt x="467" y="534"/>
                      <a:pt x="534" y="367"/>
                      <a:pt x="534" y="234"/>
                    </a:cubicBezTo>
                    <a:cubicBezTo>
                      <a:pt x="534" y="67"/>
                      <a:pt x="367"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2000400" y="3826525"/>
                <a:ext cx="15850" cy="15025"/>
              </a:xfrm>
              <a:custGeom>
                <a:avLst/>
                <a:gdLst/>
                <a:ahLst/>
                <a:cxnLst/>
                <a:rect l="l" t="t" r="r" b="b"/>
                <a:pathLst>
                  <a:path w="634" h="601" extrusionOk="0">
                    <a:moveTo>
                      <a:pt x="300" y="0"/>
                    </a:moveTo>
                    <a:cubicBezTo>
                      <a:pt x="134" y="0"/>
                      <a:pt x="0" y="167"/>
                      <a:pt x="67" y="334"/>
                    </a:cubicBezTo>
                    <a:cubicBezTo>
                      <a:pt x="67" y="500"/>
                      <a:pt x="234" y="601"/>
                      <a:pt x="400" y="601"/>
                    </a:cubicBezTo>
                    <a:cubicBezTo>
                      <a:pt x="567" y="601"/>
                      <a:pt x="634" y="434"/>
                      <a:pt x="634" y="267"/>
                    </a:cubicBezTo>
                    <a:cubicBezTo>
                      <a:pt x="634" y="100"/>
                      <a:pt x="467"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2032925" y="3848500"/>
                <a:ext cx="10850" cy="9950"/>
              </a:xfrm>
              <a:custGeom>
                <a:avLst/>
                <a:gdLst/>
                <a:ahLst/>
                <a:cxnLst/>
                <a:rect l="l" t="t" r="r" b="b"/>
                <a:pathLst>
                  <a:path w="434" h="398" extrusionOk="0">
                    <a:moveTo>
                      <a:pt x="232" y="0"/>
                    </a:moveTo>
                    <a:cubicBezTo>
                      <a:pt x="211" y="0"/>
                      <a:pt x="189" y="7"/>
                      <a:pt x="167" y="22"/>
                    </a:cubicBezTo>
                    <a:cubicBezTo>
                      <a:pt x="100" y="22"/>
                      <a:pt x="0" y="88"/>
                      <a:pt x="0" y="222"/>
                    </a:cubicBezTo>
                    <a:cubicBezTo>
                      <a:pt x="0" y="332"/>
                      <a:pt x="92" y="397"/>
                      <a:pt x="161" y="397"/>
                    </a:cubicBezTo>
                    <a:cubicBezTo>
                      <a:pt x="175" y="397"/>
                      <a:pt x="189" y="394"/>
                      <a:pt x="200" y="389"/>
                    </a:cubicBezTo>
                    <a:cubicBezTo>
                      <a:pt x="334" y="389"/>
                      <a:pt x="434" y="255"/>
                      <a:pt x="367" y="189"/>
                    </a:cubicBezTo>
                    <a:cubicBezTo>
                      <a:pt x="367" y="84"/>
                      <a:pt x="306" y="0"/>
                      <a:pt x="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2016225" y="3858200"/>
                <a:ext cx="4200" cy="4200"/>
              </a:xfrm>
              <a:custGeom>
                <a:avLst/>
                <a:gdLst/>
                <a:ahLst/>
                <a:cxnLst/>
                <a:rect l="l" t="t" r="r" b="b"/>
                <a:pathLst>
                  <a:path w="168" h="168" extrusionOk="0">
                    <a:moveTo>
                      <a:pt x="101" y="1"/>
                    </a:moveTo>
                    <a:cubicBezTo>
                      <a:pt x="34" y="1"/>
                      <a:pt x="1" y="34"/>
                      <a:pt x="1" y="67"/>
                    </a:cubicBezTo>
                    <a:cubicBezTo>
                      <a:pt x="1" y="134"/>
                      <a:pt x="34" y="167"/>
                      <a:pt x="101" y="167"/>
                    </a:cubicBezTo>
                    <a:cubicBezTo>
                      <a:pt x="134" y="167"/>
                      <a:pt x="168" y="101"/>
                      <a:pt x="168" y="67"/>
                    </a:cubicBezTo>
                    <a:cubicBezTo>
                      <a:pt x="168" y="34"/>
                      <a:pt x="134"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2048750" y="3884050"/>
                <a:ext cx="5025" cy="5025"/>
              </a:xfrm>
              <a:custGeom>
                <a:avLst/>
                <a:gdLst/>
                <a:ahLst/>
                <a:cxnLst/>
                <a:rect l="l" t="t" r="r" b="b"/>
                <a:pathLst>
                  <a:path w="201" h="201" extrusionOk="0">
                    <a:moveTo>
                      <a:pt x="68" y="1"/>
                    </a:moveTo>
                    <a:cubicBezTo>
                      <a:pt x="34" y="1"/>
                      <a:pt x="1" y="101"/>
                      <a:pt x="1" y="134"/>
                    </a:cubicBezTo>
                    <a:cubicBezTo>
                      <a:pt x="1" y="168"/>
                      <a:pt x="34" y="201"/>
                      <a:pt x="134" y="201"/>
                    </a:cubicBezTo>
                    <a:cubicBezTo>
                      <a:pt x="201" y="201"/>
                      <a:pt x="201" y="168"/>
                      <a:pt x="201" y="101"/>
                    </a:cubicBezTo>
                    <a:cubicBezTo>
                      <a:pt x="201" y="34"/>
                      <a:pt x="168" y="1"/>
                      <a:pt x="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2045425" y="3934925"/>
                <a:ext cx="6700" cy="6700"/>
              </a:xfrm>
              <a:custGeom>
                <a:avLst/>
                <a:gdLst/>
                <a:ahLst/>
                <a:cxnLst/>
                <a:rect l="l" t="t" r="r" b="b"/>
                <a:pathLst>
                  <a:path w="268" h="268" extrusionOk="0">
                    <a:moveTo>
                      <a:pt x="134" y="1"/>
                    </a:moveTo>
                    <a:cubicBezTo>
                      <a:pt x="34" y="1"/>
                      <a:pt x="0" y="67"/>
                      <a:pt x="0" y="134"/>
                    </a:cubicBezTo>
                    <a:cubicBezTo>
                      <a:pt x="0" y="234"/>
                      <a:pt x="67" y="267"/>
                      <a:pt x="134" y="267"/>
                    </a:cubicBezTo>
                    <a:cubicBezTo>
                      <a:pt x="201" y="267"/>
                      <a:pt x="267" y="167"/>
                      <a:pt x="267" y="134"/>
                    </a:cubicBezTo>
                    <a:cubicBezTo>
                      <a:pt x="267" y="67"/>
                      <a:pt x="167"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1992050" y="3880725"/>
                <a:ext cx="11700" cy="11700"/>
              </a:xfrm>
              <a:custGeom>
                <a:avLst/>
                <a:gdLst/>
                <a:ahLst/>
                <a:cxnLst/>
                <a:rect l="l" t="t" r="r" b="b"/>
                <a:pathLst>
                  <a:path w="468" h="468" extrusionOk="0">
                    <a:moveTo>
                      <a:pt x="234" y="0"/>
                    </a:moveTo>
                    <a:cubicBezTo>
                      <a:pt x="101" y="0"/>
                      <a:pt x="1" y="134"/>
                      <a:pt x="1" y="267"/>
                    </a:cubicBezTo>
                    <a:cubicBezTo>
                      <a:pt x="1" y="401"/>
                      <a:pt x="134" y="467"/>
                      <a:pt x="267" y="467"/>
                    </a:cubicBezTo>
                    <a:cubicBezTo>
                      <a:pt x="401" y="467"/>
                      <a:pt x="468" y="334"/>
                      <a:pt x="468" y="234"/>
                    </a:cubicBezTo>
                    <a:cubicBezTo>
                      <a:pt x="468" y="100"/>
                      <a:pt x="334"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1970375" y="3839700"/>
                <a:ext cx="12525" cy="11225"/>
              </a:xfrm>
              <a:custGeom>
                <a:avLst/>
                <a:gdLst/>
                <a:ahLst/>
                <a:cxnLst/>
                <a:rect l="l" t="t" r="r" b="b"/>
                <a:pathLst>
                  <a:path w="501" h="449" extrusionOk="0">
                    <a:moveTo>
                      <a:pt x="254" y="0"/>
                    </a:moveTo>
                    <a:cubicBezTo>
                      <a:pt x="236" y="0"/>
                      <a:pt x="218" y="2"/>
                      <a:pt x="200" y="7"/>
                    </a:cubicBezTo>
                    <a:cubicBezTo>
                      <a:pt x="100" y="40"/>
                      <a:pt x="0" y="140"/>
                      <a:pt x="34" y="274"/>
                    </a:cubicBezTo>
                    <a:cubicBezTo>
                      <a:pt x="34" y="384"/>
                      <a:pt x="125" y="449"/>
                      <a:pt x="232" y="449"/>
                    </a:cubicBezTo>
                    <a:cubicBezTo>
                      <a:pt x="255" y="449"/>
                      <a:pt x="278" y="446"/>
                      <a:pt x="300" y="440"/>
                    </a:cubicBezTo>
                    <a:cubicBezTo>
                      <a:pt x="434" y="440"/>
                      <a:pt x="501" y="307"/>
                      <a:pt x="467" y="174"/>
                    </a:cubicBezTo>
                    <a:cubicBezTo>
                      <a:pt x="467" y="87"/>
                      <a:pt x="367" y="0"/>
                      <a:pt x="2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2014575" y="4018325"/>
                <a:ext cx="14200" cy="14200"/>
              </a:xfrm>
              <a:custGeom>
                <a:avLst/>
                <a:gdLst/>
                <a:ahLst/>
                <a:cxnLst/>
                <a:rect l="l" t="t" r="r" b="b"/>
                <a:pathLst>
                  <a:path w="568" h="568" extrusionOk="0">
                    <a:moveTo>
                      <a:pt x="267" y="0"/>
                    </a:moveTo>
                    <a:cubicBezTo>
                      <a:pt x="100" y="67"/>
                      <a:pt x="0" y="167"/>
                      <a:pt x="34" y="300"/>
                    </a:cubicBezTo>
                    <a:cubicBezTo>
                      <a:pt x="34" y="434"/>
                      <a:pt x="200" y="567"/>
                      <a:pt x="334" y="567"/>
                    </a:cubicBezTo>
                    <a:cubicBezTo>
                      <a:pt x="434" y="567"/>
                      <a:pt x="567" y="401"/>
                      <a:pt x="567" y="267"/>
                    </a:cubicBezTo>
                    <a:cubicBezTo>
                      <a:pt x="5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1978700" y="3968275"/>
                <a:ext cx="11700" cy="11700"/>
              </a:xfrm>
              <a:custGeom>
                <a:avLst/>
                <a:gdLst/>
                <a:ahLst/>
                <a:cxnLst/>
                <a:rect l="l" t="t" r="r" b="b"/>
                <a:pathLst>
                  <a:path w="468" h="468" extrusionOk="0">
                    <a:moveTo>
                      <a:pt x="201" y="1"/>
                    </a:moveTo>
                    <a:cubicBezTo>
                      <a:pt x="101" y="1"/>
                      <a:pt x="1" y="134"/>
                      <a:pt x="1" y="268"/>
                    </a:cubicBezTo>
                    <a:cubicBezTo>
                      <a:pt x="1" y="401"/>
                      <a:pt x="134" y="468"/>
                      <a:pt x="268" y="468"/>
                    </a:cubicBezTo>
                    <a:cubicBezTo>
                      <a:pt x="368" y="468"/>
                      <a:pt x="468" y="334"/>
                      <a:pt x="468" y="234"/>
                    </a:cubicBezTo>
                    <a:cubicBezTo>
                      <a:pt x="468"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2025400" y="3990800"/>
                <a:ext cx="7550" cy="6700"/>
              </a:xfrm>
              <a:custGeom>
                <a:avLst/>
                <a:gdLst/>
                <a:ahLst/>
                <a:cxnLst/>
                <a:rect l="l" t="t" r="r" b="b"/>
                <a:pathLst>
                  <a:path w="302" h="268" extrusionOk="0">
                    <a:moveTo>
                      <a:pt x="134" y="0"/>
                    </a:moveTo>
                    <a:cubicBezTo>
                      <a:pt x="68" y="34"/>
                      <a:pt x="1" y="67"/>
                      <a:pt x="1" y="167"/>
                    </a:cubicBezTo>
                    <a:cubicBezTo>
                      <a:pt x="1" y="234"/>
                      <a:pt x="101" y="267"/>
                      <a:pt x="168" y="267"/>
                    </a:cubicBezTo>
                    <a:cubicBezTo>
                      <a:pt x="268" y="267"/>
                      <a:pt x="301" y="201"/>
                      <a:pt x="301" y="101"/>
                    </a:cubicBezTo>
                    <a:cubicBezTo>
                      <a:pt x="301" y="34"/>
                      <a:pt x="234"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2052925" y="4017475"/>
                <a:ext cx="7525" cy="7550"/>
              </a:xfrm>
              <a:custGeom>
                <a:avLst/>
                <a:gdLst/>
                <a:ahLst/>
                <a:cxnLst/>
                <a:rect l="l" t="t" r="r" b="b"/>
                <a:pathLst>
                  <a:path w="301" h="302" extrusionOk="0">
                    <a:moveTo>
                      <a:pt x="134" y="1"/>
                    </a:moveTo>
                    <a:cubicBezTo>
                      <a:pt x="34" y="1"/>
                      <a:pt x="1" y="101"/>
                      <a:pt x="1" y="168"/>
                    </a:cubicBezTo>
                    <a:cubicBezTo>
                      <a:pt x="1" y="268"/>
                      <a:pt x="67" y="301"/>
                      <a:pt x="167" y="301"/>
                    </a:cubicBezTo>
                    <a:cubicBezTo>
                      <a:pt x="234" y="301"/>
                      <a:pt x="301" y="201"/>
                      <a:pt x="301" y="134"/>
                    </a:cubicBezTo>
                    <a:cubicBezTo>
                      <a:pt x="301" y="34"/>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2046250" y="4059875"/>
                <a:ext cx="15050" cy="13125"/>
              </a:xfrm>
              <a:custGeom>
                <a:avLst/>
                <a:gdLst/>
                <a:ahLst/>
                <a:cxnLst/>
                <a:rect l="l" t="t" r="r" b="b"/>
                <a:pathLst>
                  <a:path w="602" h="525" extrusionOk="0">
                    <a:moveTo>
                      <a:pt x="319" y="1"/>
                    </a:moveTo>
                    <a:cubicBezTo>
                      <a:pt x="302" y="1"/>
                      <a:pt x="285" y="3"/>
                      <a:pt x="268" y="6"/>
                    </a:cubicBezTo>
                    <a:cubicBezTo>
                      <a:pt x="134" y="73"/>
                      <a:pt x="1" y="173"/>
                      <a:pt x="67" y="306"/>
                    </a:cubicBezTo>
                    <a:cubicBezTo>
                      <a:pt x="67" y="415"/>
                      <a:pt x="134" y="524"/>
                      <a:pt x="249" y="524"/>
                    </a:cubicBezTo>
                    <a:cubicBezTo>
                      <a:pt x="275" y="524"/>
                      <a:pt x="304" y="519"/>
                      <a:pt x="334" y="506"/>
                    </a:cubicBezTo>
                    <a:cubicBezTo>
                      <a:pt x="468" y="506"/>
                      <a:pt x="601" y="406"/>
                      <a:pt x="568" y="240"/>
                    </a:cubicBezTo>
                    <a:cubicBezTo>
                      <a:pt x="568" y="120"/>
                      <a:pt x="461" y="1"/>
                      <a:pt x="3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2037925" y="4089200"/>
                <a:ext cx="6700" cy="5875"/>
              </a:xfrm>
              <a:custGeom>
                <a:avLst/>
                <a:gdLst/>
                <a:ahLst/>
                <a:cxnLst/>
                <a:rect l="l" t="t" r="r" b="b"/>
                <a:pathLst>
                  <a:path w="268" h="235" extrusionOk="0">
                    <a:moveTo>
                      <a:pt x="134" y="1"/>
                    </a:moveTo>
                    <a:cubicBezTo>
                      <a:pt x="67" y="1"/>
                      <a:pt x="0" y="101"/>
                      <a:pt x="67" y="134"/>
                    </a:cubicBezTo>
                    <a:cubicBezTo>
                      <a:pt x="67" y="167"/>
                      <a:pt x="100" y="234"/>
                      <a:pt x="167" y="234"/>
                    </a:cubicBezTo>
                    <a:cubicBezTo>
                      <a:pt x="234" y="234"/>
                      <a:pt x="267" y="167"/>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2086275" y="3821500"/>
                <a:ext cx="10050" cy="9200"/>
              </a:xfrm>
              <a:custGeom>
                <a:avLst/>
                <a:gdLst/>
                <a:ahLst/>
                <a:cxnLst/>
                <a:rect l="l" t="t" r="r" b="b"/>
                <a:pathLst>
                  <a:path w="402" h="368" extrusionOk="0">
                    <a:moveTo>
                      <a:pt x="201" y="1"/>
                    </a:moveTo>
                    <a:cubicBezTo>
                      <a:pt x="68" y="34"/>
                      <a:pt x="1" y="134"/>
                      <a:pt x="34" y="201"/>
                    </a:cubicBezTo>
                    <a:cubicBezTo>
                      <a:pt x="34" y="301"/>
                      <a:pt x="168" y="368"/>
                      <a:pt x="234" y="368"/>
                    </a:cubicBezTo>
                    <a:cubicBezTo>
                      <a:pt x="334" y="368"/>
                      <a:pt x="401" y="268"/>
                      <a:pt x="401" y="168"/>
                    </a:cubicBezTo>
                    <a:cubicBezTo>
                      <a:pt x="401" y="101"/>
                      <a:pt x="301"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2077950" y="3762925"/>
                <a:ext cx="8350" cy="7950"/>
              </a:xfrm>
              <a:custGeom>
                <a:avLst/>
                <a:gdLst/>
                <a:ahLst/>
                <a:cxnLst/>
                <a:rect l="l" t="t" r="r" b="b"/>
                <a:pathLst>
                  <a:path w="334" h="318" extrusionOk="0">
                    <a:moveTo>
                      <a:pt x="172" y="0"/>
                    </a:moveTo>
                    <a:cubicBezTo>
                      <a:pt x="158" y="0"/>
                      <a:pt x="146" y="3"/>
                      <a:pt x="134" y="9"/>
                    </a:cubicBezTo>
                    <a:cubicBezTo>
                      <a:pt x="34" y="9"/>
                      <a:pt x="0" y="109"/>
                      <a:pt x="0" y="176"/>
                    </a:cubicBezTo>
                    <a:cubicBezTo>
                      <a:pt x="0" y="258"/>
                      <a:pt x="45" y="318"/>
                      <a:pt x="117" y="318"/>
                    </a:cubicBezTo>
                    <a:cubicBezTo>
                      <a:pt x="133" y="318"/>
                      <a:pt x="149" y="315"/>
                      <a:pt x="167" y="309"/>
                    </a:cubicBezTo>
                    <a:cubicBezTo>
                      <a:pt x="234" y="309"/>
                      <a:pt x="334" y="209"/>
                      <a:pt x="301" y="142"/>
                    </a:cubicBezTo>
                    <a:cubicBezTo>
                      <a:pt x="301" y="60"/>
                      <a:pt x="233"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2096300" y="3793025"/>
                <a:ext cx="10850" cy="10325"/>
              </a:xfrm>
              <a:custGeom>
                <a:avLst/>
                <a:gdLst/>
                <a:ahLst/>
                <a:cxnLst/>
                <a:rect l="l" t="t" r="r" b="b"/>
                <a:pathLst>
                  <a:path w="434" h="413" extrusionOk="0">
                    <a:moveTo>
                      <a:pt x="198" y="1"/>
                    </a:moveTo>
                    <a:cubicBezTo>
                      <a:pt x="188" y="1"/>
                      <a:pt x="178" y="2"/>
                      <a:pt x="167" y="6"/>
                    </a:cubicBezTo>
                    <a:cubicBezTo>
                      <a:pt x="100" y="6"/>
                      <a:pt x="0" y="106"/>
                      <a:pt x="0" y="239"/>
                    </a:cubicBezTo>
                    <a:cubicBezTo>
                      <a:pt x="0" y="326"/>
                      <a:pt x="100" y="413"/>
                      <a:pt x="192" y="413"/>
                    </a:cubicBezTo>
                    <a:cubicBezTo>
                      <a:pt x="206" y="413"/>
                      <a:pt x="220" y="411"/>
                      <a:pt x="234" y="406"/>
                    </a:cubicBezTo>
                    <a:cubicBezTo>
                      <a:pt x="334" y="406"/>
                      <a:pt x="434" y="273"/>
                      <a:pt x="400" y="173"/>
                    </a:cubicBezTo>
                    <a:cubicBezTo>
                      <a:pt x="341" y="113"/>
                      <a:pt x="281" y="1"/>
                      <a:pt x="1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2089625" y="3728100"/>
                <a:ext cx="6700" cy="6700"/>
              </a:xfrm>
              <a:custGeom>
                <a:avLst/>
                <a:gdLst/>
                <a:ahLst/>
                <a:cxnLst/>
                <a:rect l="l" t="t" r="r" b="b"/>
                <a:pathLst>
                  <a:path w="268" h="268" extrusionOk="0">
                    <a:moveTo>
                      <a:pt x="100" y="1"/>
                    </a:moveTo>
                    <a:cubicBezTo>
                      <a:pt x="34" y="1"/>
                      <a:pt x="0" y="68"/>
                      <a:pt x="0" y="168"/>
                    </a:cubicBezTo>
                    <a:cubicBezTo>
                      <a:pt x="0" y="234"/>
                      <a:pt x="67" y="268"/>
                      <a:pt x="167" y="268"/>
                    </a:cubicBezTo>
                    <a:cubicBezTo>
                      <a:pt x="234" y="268"/>
                      <a:pt x="267" y="201"/>
                      <a:pt x="267" y="101"/>
                    </a:cubicBezTo>
                    <a:cubicBezTo>
                      <a:pt x="267" y="34"/>
                      <a:pt x="200"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2095450" y="3707275"/>
                <a:ext cx="4200" cy="4175"/>
              </a:xfrm>
              <a:custGeom>
                <a:avLst/>
                <a:gdLst/>
                <a:ahLst/>
                <a:cxnLst/>
                <a:rect l="l" t="t" r="r" b="b"/>
                <a:pathLst>
                  <a:path w="168" h="167" extrusionOk="0">
                    <a:moveTo>
                      <a:pt x="101" y="0"/>
                    </a:moveTo>
                    <a:cubicBezTo>
                      <a:pt x="34" y="0"/>
                      <a:pt x="1" y="33"/>
                      <a:pt x="1" y="67"/>
                    </a:cubicBezTo>
                    <a:cubicBezTo>
                      <a:pt x="1" y="100"/>
                      <a:pt x="34" y="167"/>
                      <a:pt x="101" y="167"/>
                    </a:cubicBezTo>
                    <a:cubicBezTo>
                      <a:pt x="134" y="167"/>
                      <a:pt x="168" y="100"/>
                      <a:pt x="168" y="67"/>
                    </a:cubicBezTo>
                    <a:cubicBezTo>
                      <a:pt x="168" y="33"/>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2127150" y="3732275"/>
                <a:ext cx="6700" cy="6700"/>
              </a:xfrm>
              <a:custGeom>
                <a:avLst/>
                <a:gdLst/>
                <a:ahLst/>
                <a:cxnLst/>
                <a:rect l="l" t="t" r="r" b="b"/>
                <a:pathLst>
                  <a:path w="268" h="268" extrusionOk="0">
                    <a:moveTo>
                      <a:pt x="100" y="1"/>
                    </a:moveTo>
                    <a:cubicBezTo>
                      <a:pt x="34" y="1"/>
                      <a:pt x="0" y="67"/>
                      <a:pt x="0" y="168"/>
                    </a:cubicBezTo>
                    <a:cubicBezTo>
                      <a:pt x="0" y="234"/>
                      <a:pt x="67" y="268"/>
                      <a:pt x="167" y="268"/>
                    </a:cubicBezTo>
                    <a:cubicBezTo>
                      <a:pt x="234" y="268"/>
                      <a:pt x="267" y="201"/>
                      <a:pt x="267" y="101"/>
                    </a:cubicBezTo>
                    <a:cubicBezTo>
                      <a:pt x="267" y="34"/>
                      <a:pt x="201"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2081275" y="3622200"/>
                <a:ext cx="6700" cy="7525"/>
              </a:xfrm>
              <a:custGeom>
                <a:avLst/>
                <a:gdLst/>
                <a:ahLst/>
                <a:cxnLst/>
                <a:rect l="l" t="t" r="r" b="b"/>
                <a:pathLst>
                  <a:path w="268" h="301" extrusionOk="0">
                    <a:moveTo>
                      <a:pt x="101" y="1"/>
                    </a:moveTo>
                    <a:cubicBezTo>
                      <a:pt x="34" y="1"/>
                      <a:pt x="1" y="101"/>
                      <a:pt x="1" y="167"/>
                    </a:cubicBezTo>
                    <a:cubicBezTo>
                      <a:pt x="1" y="267"/>
                      <a:pt x="67" y="301"/>
                      <a:pt x="168" y="301"/>
                    </a:cubicBezTo>
                    <a:cubicBezTo>
                      <a:pt x="234" y="301"/>
                      <a:pt x="268" y="234"/>
                      <a:pt x="268" y="134"/>
                    </a:cubicBezTo>
                    <a:cubicBezTo>
                      <a:pt x="268" y="67"/>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2081275" y="3592175"/>
                <a:ext cx="5025" cy="4200"/>
              </a:xfrm>
              <a:custGeom>
                <a:avLst/>
                <a:gdLst/>
                <a:ahLst/>
                <a:cxnLst/>
                <a:rect l="l" t="t" r="r" b="b"/>
                <a:pathLst>
                  <a:path w="201" h="168" extrusionOk="0">
                    <a:moveTo>
                      <a:pt x="101" y="1"/>
                    </a:moveTo>
                    <a:cubicBezTo>
                      <a:pt x="34" y="1"/>
                      <a:pt x="1" y="34"/>
                      <a:pt x="34" y="101"/>
                    </a:cubicBezTo>
                    <a:cubicBezTo>
                      <a:pt x="34" y="134"/>
                      <a:pt x="67" y="167"/>
                      <a:pt x="101" y="167"/>
                    </a:cubicBezTo>
                    <a:cubicBezTo>
                      <a:pt x="134" y="167"/>
                      <a:pt x="201" y="134"/>
                      <a:pt x="201" y="101"/>
                    </a:cubicBezTo>
                    <a:cubicBezTo>
                      <a:pt x="201" y="34"/>
                      <a:pt x="134"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2090600" y="3587800"/>
                <a:ext cx="4875" cy="4400"/>
              </a:xfrm>
              <a:custGeom>
                <a:avLst/>
                <a:gdLst/>
                <a:ahLst/>
                <a:cxnLst/>
                <a:rect l="l" t="t" r="r" b="b"/>
                <a:pathLst>
                  <a:path w="195" h="176" extrusionOk="0">
                    <a:moveTo>
                      <a:pt x="80" y="0"/>
                    </a:moveTo>
                    <a:cubicBezTo>
                      <a:pt x="18" y="0"/>
                      <a:pt x="1" y="55"/>
                      <a:pt x="28" y="109"/>
                    </a:cubicBezTo>
                    <a:cubicBezTo>
                      <a:pt x="28" y="142"/>
                      <a:pt x="61" y="176"/>
                      <a:pt x="128" y="176"/>
                    </a:cubicBezTo>
                    <a:cubicBezTo>
                      <a:pt x="161" y="176"/>
                      <a:pt x="195" y="142"/>
                      <a:pt x="195" y="109"/>
                    </a:cubicBezTo>
                    <a:cubicBezTo>
                      <a:pt x="195" y="42"/>
                      <a:pt x="161" y="9"/>
                      <a:pt x="128" y="9"/>
                    </a:cubicBezTo>
                    <a:cubicBezTo>
                      <a:pt x="110" y="3"/>
                      <a:pt x="94" y="0"/>
                      <a:pt x="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2103800" y="3954950"/>
                <a:ext cx="16700" cy="16700"/>
              </a:xfrm>
              <a:custGeom>
                <a:avLst/>
                <a:gdLst/>
                <a:ahLst/>
                <a:cxnLst/>
                <a:rect l="l" t="t" r="r" b="b"/>
                <a:pathLst>
                  <a:path w="668" h="668" extrusionOk="0">
                    <a:moveTo>
                      <a:pt x="301" y="0"/>
                    </a:moveTo>
                    <a:cubicBezTo>
                      <a:pt x="134" y="33"/>
                      <a:pt x="0" y="200"/>
                      <a:pt x="0" y="367"/>
                    </a:cubicBezTo>
                    <a:cubicBezTo>
                      <a:pt x="34" y="534"/>
                      <a:pt x="167" y="667"/>
                      <a:pt x="367" y="667"/>
                    </a:cubicBezTo>
                    <a:cubicBezTo>
                      <a:pt x="534" y="634"/>
                      <a:pt x="668" y="500"/>
                      <a:pt x="668" y="300"/>
                    </a:cubicBezTo>
                    <a:cubicBezTo>
                      <a:pt x="634" y="134"/>
                      <a:pt x="501"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2095450" y="3913250"/>
                <a:ext cx="10875" cy="9200"/>
              </a:xfrm>
              <a:custGeom>
                <a:avLst/>
                <a:gdLst/>
                <a:ahLst/>
                <a:cxnLst/>
                <a:rect l="l" t="t" r="r" b="b"/>
                <a:pathLst>
                  <a:path w="435" h="368" extrusionOk="0">
                    <a:moveTo>
                      <a:pt x="201" y="0"/>
                    </a:moveTo>
                    <a:cubicBezTo>
                      <a:pt x="101" y="0"/>
                      <a:pt x="1" y="134"/>
                      <a:pt x="34" y="200"/>
                    </a:cubicBezTo>
                    <a:cubicBezTo>
                      <a:pt x="34" y="300"/>
                      <a:pt x="134" y="367"/>
                      <a:pt x="268" y="367"/>
                    </a:cubicBezTo>
                    <a:cubicBezTo>
                      <a:pt x="334" y="367"/>
                      <a:pt x="434" y="300"/>
                      <a:pt x="434" y="167"/>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2120475" y="3908850"/>
                <a:ext cx="10875" cy="9950"/>
              </a:xfrm>
              <a:custGeom>
                <a:avLst/>
                <a:gdLst/>
                <a:ahLst/>
                <a:cxnLst/>
                <a:rect l="l" t="t" r="r" b="b"/>
                <a:pathLst>
                  <a:path w="435" h="398" extrusionOk="0">
                    <a:moveTo>
                      <a:pt x="218" y="1"/>
                    </a:moveTo>
                    <a:cubicBezTo>
                      <a:pt x="202" y="1"/>
                      <a:pt x="184" y="4"/>
                      <a:pt x="167" y="9"/>
                    </a:cubicBezTo>
                    <a:cubicBezTo>
                      <a:pt x="34" y="9"/>
                      <a:pt x="1" y="110"/>
                      <a:pt x="1" y="210"/>
                    </a:cubicBezTo>
                    <a:cubicBezTo>
                      <a:pt x="1" y="314"/>
                      <a:pt x="82" y="398"/>
                      <a:pt x="149" y="398"/>
                    </a:cubicBezTo>
                    <a:cubicBezTo>
                      <a:pt x="168" y="398"/>
                      <a:pt x="186" y="391"/>
                      <a:pt x="201" y="376"/>
                    </a:cubicBezTo>
                    <a:cubicBezTo>
                      <a:pt x="334" y="376"/>
                      <a:pt x="434" y="243"/>
                      <a:pt x="367" y="176"/>
                    </a:cubicBezTo>
                    <a:cubicBezTo>
                      <a:pt x="367" y="66"/>
                      <a:pt x="299" y="1"/>
                      <a:pt x="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2128825" y="3959100"/>
                <a:ext cx="6675" cy="5050"/>
              </a:xfrm>
              <a:custGeom>
                <a:avLst/>
                <a:gdLst/>
                <a:ahLst/>
                <a:cxnLst/>
                <a:rect l="l" t="t" r="r" b="b"/>
                <a:pathLst>
                  <a:path w="267" h="202" extrusionOk="0">
                    <a:moveTo>
                      <a:pt x="134" y="1"/>
                    </a:moveTo>
                    <a:cubicBezTo>
                      <a:pt x="33" y="1"/>
                      <a:pt x="0" y="101"/>
                      <a:pt x="33" y="134"/>
                    </a:cubicBezTo>
                    <a:cubicBezTo>
                      <a:pt x="33" y="168"/>
                      <a:pt x="100" y="201"/>
                      <a:pt x="167" y="201"/>
                    </a:cubicBezTo>
                    <a:cubicBezTo>
                      <a:pt x="200" y="201"/>
                      <a:pt x="267" y="168"/>
                      <a:pt x="267" y="101"/>
                    </a:cubicBezTo>
                    <a:cubicBezTo>
                      <a:pt x="267" y="34"/>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2122975" y="4025000"/>
                <a:ext cx="5875" cy="5850"/>
              </a:xfrm>
              <a:custGeom>
                <a:avLst/>
                <a:gdLst/>
                <a:ahLst/>
                <a:cxnLst/>
                <a:rect l="l" t="t" r="r" b="b"/>
                <a:pathLst>
                  <a:path w="235" h="234" extrusionOk="0">
                    <a:moveTo>
                      <a:pt x="101" y="0"/>
                    </a:moveTo>
                    <a:cubicBezTo>
                      <a:pt x="34" y="0"/>
                      <a:pt x="1" y="67"/>
                      <a:pt x="1" y="134"/>
                    </a:cubicBezTo>
                    <a:cubicBezTo>
                      <a:pt x="1" y="200"/>
                      <a:pt x="67" y="234"/>
                      <a:pt x="101" y="234"/>
                    </a:cubicBezTo>
                    <a:cubicBezTo>
                      <a:pt x="201" y="234"/>
                      <a:pt x="234" y="167"/>
                      <a:pt x="234" y="134"/>
                    </a:cubicBezTo>
                    <a:cubicBezTo>
                      <a:pt x="234" y="33"/>
                      <a:pt x="16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 name="Google Shape;152;p2"/>
            <p:cNvGrpSpPr/>
            <p:nvPr/>
          </p:nvGrpSpPr>
          <p:grpSpPr>
            <a:xfrm>
              <a:off x="1134925" y="4085100"/>
              <a:ext cx="1167525" cy="1167525"/>
              <a:chOff x="2244925" y="3993300"/>
              <a:chExt cx="1167525" cy="1167525"/>
            </a:xfrm>
          </p:grpSpPr>
          <p:sp>
            <p:nvSpPr>
              <p:cNvPr id="153" name="Google Shape;153;p2"/>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02;p2"/>
            <p:cNvGrpSpPr/>
            <p:nvPr/>
          </p:nvGrpSpPr>
          <p:grpSpPr>
            <a:xfrm>
              <a:off x="-86256" y="3639677"/>
              <a:ext cx="542338" cy="996789"/>
              <a:chOff x="169075" y="3879050"/>
              <a:chExt cx="359450" cy="660650"/>
            </a:xfrm>
          </p:grpSpPr>
          <p:sp>
            <p:nvSpPr>
              <p:cNvPr id="203" name="Google Shape;203;p2"/>
              <p:cNvSpPr/>
              <p:nvPr/>
            </p:nvSpPr>
            <p:spPr>
              <a:xfrm>
                <a:off x="264975" y="3879050"/>
                <a:ext cx="263550" cy="393650"/>
              </a:xfrm>
              <a:custGeom>
                <a:avLst/>
                <a:gdLst/>
                <a:ahLst/>
                <a:cxnLst/>
                <a:rect l="l" t="t" r="r" b="b"/>
                <a:pathLst>
                  <a:path w="10542" h="15746" extrusionOk="0">
                    <a:moveTo>
                      <a:pt x="7706" y="1"/>
                    </a:moveTo>
                    <a:cubicBezTo>
                      <a:pt x="7506" y="1"/>
                      <a:pt x="7273" y="34"/>
                      <a:pt x="7006" y="67"/>
                    </a:cubicBezTo>
                    <a:cubicBezTo>
                      <a:pt x="6639" y="167"/>
                      <a:pt x="6272" y="301"/>
                      <a:pt x="5838" y="501"/>
                    </a:cubicBezTo>
                    <a:cubicBezTo>
                      <a:pt x="5438" y="701"/>
                      <a:pt x="5038" y="968"/>
                      <a:pt x="4604" y="1335"/>
                    </a:cubicBezTo>
                    <a:cubicBezTo>
                      <a:pt x="3970" y="1869"/>
                      <a:pt x="3337" y="2536"/>
                      <a:pt x="2803" y="3336"/>
                    </a:cubicBezTo>
                    <a:cubicBezTo>
                      <a:pt x="1869" y="4671"/>
                      <a:pt x="1168" y="6372"/>
                      <a:pt x="668" y="8307"/>
                    </a:cubicBezTo>
                    <a:cubicBezTo>
                      <a:pt x="368" y="9507"/>
                      <a:pt x="168" y="10742"/>
                      <a:pt x="101" y="11976"/>
                    </a:cubicBezTo>
                    <a:cubicBezTo>
                      <a:pt x="1" y="13177"/>
                      <a:pt x="34" y="14344"/>
                      <a:pt x="168" y="15478"/>
                    </a:cubicBezTo>
                    <a:cubicBezTo>
                      <a:pt x="168" y="15545"/>
                      <a:pt x="268" y="15578"/>
                      <a:pt x="334" y="15578"/>
                    </a:cubicBezTo>
                    <a:cubicBezTo>
                      <a:pt x="334" y="15645"/>
                      <a:pt x="368" y="15645"/>
                      <a:pt x="368" y="15678"/>
                    </a:cubicBezTo>
                    <a:cubicBezTo>
                      <a:pt x="435" y="15712"/>
                      <a:pt x="501" y="15745"/>
                      <a:pt x="535" y="15745"/>
                    </a:cubicBezTo>
                    <a:cubicBezTo>
                      <a:pt x="601" y="15745"/>
                      <a:pt x="668" y="15712"/>
                      <a:pt x="701" y="15712"/>
                    </a:cubicBezTo>
                    <a:cubicBezTo>
                      <a:pt x="1702" y="14678"/>
                      <a:pt x="2803" y="13677"/>
                      <a:pt x="3837" y="12743"/>
                    </a:cubicBezTo>
                    <a:lnTo>
                      <a:pt x="5205" y="11509"/>
                    </a:lnTo>
                    <a:cubicBezTo>
                      <a:pt x="6672" y="10175"/>
                      <a:pt x="8173" y="8673"/>
                      <a:pt x="9341" y="6872"/>
                    </a:cubicBezTo>
                    <a:cubicBezTo>
                      <a:pt x="9641" y="6405"/>
                      <a:pt x="9875" y="5938"/>
                      <a:pt x="10108" y="5438"/>
                    </a:cubicBezTo>
                    <a:cubicBezTo>
                      <a:pt x="10275" y="5038"/>
                      <a:pt x="10375" y="4571"/>
                      <a:pt x="10475" y="4070"/>
                    </a:cubicBezTo>
                    <a:cubicBezTo>
                      <a:pt x="10542" y="3703"/>
                      <a:pt x="10542" y="3270"/>
                      <a:pt x="10508" y="2836"/>
                    </a:cubicBezTo>
                    <a:cubicBezTo>
                      <a:pt x="10475" y="2436"/>
                      <a:pt x="10375" y="2102"/>
                      <a:pt x="10275" y="1735"/>
                    </a:cubicBezTo>
                    <a:cubicBezTo>
                      <a:pt x="10141" y="1435"/>
                      <a:pt x="9975" y="1168"/>
                      <a:pt x="9775" y="868"/>
                    </a:cubicBezTo>
                    <a:cubicBezTo>
                      <a:pt x="9541" y="601"/>
                      <a:pt x="9308" y="401"/>
                      <a:pt x="9007" y="267"/>
                    </a:cubicBezTo>
                    <a:cubicBezTo>
                      <a:pt x="8707" y="101"/>
                      <a:pt x="8374" y="34"/>
                      <a:pt x="8007" y="1"/>
                    </a:cubicBezTo>
                    <a:cubicBezTo>
                      <a:pt x="7984" y="12"/>
                      <a:pt x="7955" y="15"/>
                      <a:pt x="7921" y="15"/>
                    </a:cubicBezTo>
                    <a:cubicBezTo>
                      <a:pt x="7855" y="15"/>
                      <a:pt x="7773" y="1"/>
                      <a:pt x="7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275825" y="3977800"/>
                <a:ext cx="176825" cy="298225"/>
              </a:xfrm>
              <a:custGeom>
                <a:avLst/>
                <a:gdLst/>
                <a:ahLst/>
                <a:cxnLst/>
                <a:rect l="l" t="t" r="r" b="b"/>
                <a:pathLst>
                  <a:path w="7073" h="11929" extrusionOk="0">
                    <a:moveTo>
                      <a:pt x="5701" y="1"/>
                    </a:moveTo>
                    <a:cubicBezTo>
                      <a:pt x="5607" y="1"/>
                      <a:pt x="5506" y="33"/>
                      <a:pt x="5404" y="53"/>
                    </a:cubicBezTo>
                    <a:cubicBezTo>
                      <a:pt x="5104" y="120"/>
                      <a:pt x="4837" y="254"/>
                      <a:pt x="4537" y="387"/>
                    </a:cubicBezTo>
                    <a:cubicBezTo>
                      <a:pt x="4337" y="520"/>
                      <a:pt x="4103" y="587"/>
                      <a:pt x="3937" y="754"/>
                    </a:cubicBezTo>
                    <a:cubicBezTo>
                      <a:pt x="3770" y="887"/>
                      <a:pt x="3603" y="1021"/>
                      <a:pt x="3503" y="1121"/>
                    </a:cubicBezTo>
                    <a:cubicBezTo>
                      <a:pt x="3036" y="1555"/>
                      <a:pt x="2669" y="2055"/>
                      <a:pt x="2336" y="2589"/>
                    </a:cubicBezTo>
                    <a:lnTo>
                      <a:pt x="2336" y="2555"/>
                    </a:lnTo>
                    <a:cubicBezTo>
                      <a:pt x="1735" y="3523"/>
                      <a:pt x="1335" y="4490"/>
                      <a:pt x="1035" y="5591"/>
                    </a:cubicBezTo>
                    <a:cubicBezTo>
                      <a:pt x="668" y="6792"/>
                      <a:pt x="401" y="8059"/>
                      <a:pt x="234" y="9293"/>
                    </a:cubicBezTo>
                    <a:cubicBezTo>
                      <a:pt x="101" y="10127"/>
                      <a:pt x="34" y="10961"/>
                      <a:pt x="1" y="11862"/>
                    </a:cubicBezTo>
                    <a:cubicBezTo>
                      <a:pt x="34" y="11895"/>
                      <a:pt x="101" y="11929"/>
                      <a:pt x="167" y="11929"/>
                    </a:cubicBezTo>
                    <a:cubicBezTo>
                      <a:pt x="935" y="10761"/>
                      <a:pt x="1902" y="9727"/>
                      <a:pt x="2836" y="8626"/>
                    </a:cubicBezTo>
                    <a:cubicBezTo>
                      <a:pt x="3903" y="7392"/>
                      <a:pt x="5037" y="6091"/>
                      <a:pt x="5905" y="4723"/>
                    </a:cubicBezTo>
                    <a:cubicBezTo>
                      <a:pt x="6105" y="4390"/>
                      <a:pt x="6338" y="4023"/>
                      <a:pt x="6505" y="3689"/>
                    </a:cubicBezTo>
                    <a:cubicBezTo>
                      <a:pt x="6572" y="3456"/>
                      <a:pt x="6672" y="3289"/>
                      <a:pt x="6739" y="3089"/>
                    </a:cubicBezTo>
                    <a:cubicBezTo>
                      <a:pt x="6772" y="2922"/>
                      <a:pt x="6872" y="2789"/>
                      <a:pt x="6905" y="2622"/>
                    </a:cubicBezTo>
                    <a:cubicBezTo>
                      <a:pt x="7006" y="2288"/>
                      <a:pt x="7072" y="1955"/>
                      <a:pt x="7072" y="1621"/>
                    </a:cubicBezTo>
                    <a:cubicBezTo>
                      <a:pt x="7072" y="1421"/>
                      <a:pt x="7072" y="1221"/>
                      <a:pt x="7039" y="1021"/>
                    </a:cubicBezTo>
                    <a:cubicBezTo>
                      <a:pt x="7006" y="887"/>
                      <a:pt x="6939" y="754"/>
                      <a:pt x="6905" y="687"/>
                    </a:cubicBezTo>
                    <a:cubicBezTo>
                      <a:pt x="6872" y="587"/>
                      <a:pt x="6772" y="454"/>
                      <a:pt x="6705" y="387"/>
                    </a:cubicBezTo>
                    <a:cubicBezTo>
                      <a:pt x="6672" y="287"/>
                      <a:pt x="6572" y="254"/>
                      <a:pt x="6505" y="220"/>
                    </a:cubicBezTo>
                    <a:lnTo>
                      <a:pt x="6238" y="87"/>
                    </a:lnTo>
                    <a:cubicBezTo>
                      <a:pt x="6105" y="53"/>
                      <a:pt x="6038" y="53"/>
                      <a:pt x="5905" y="53"/>
                    </a:cubicBezTo>
                    <a:lnTo>
                      <a:pt x="5871" y="53"/>
                    </a:lnTo>
                    <a:cubicBezTo>
                      <a:pt x="5819" y="14"/>
                      <a:pt x="5762" y="1"/>
                      <a:pt x="5701" y="1"/>
                    </a:cubicBez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169075" y="4018325"/>
                <a:ext cx="242700" cy="521375"/>
              </a:xfrm>
              <a:custGeom>
                <a:avLst/>
                <a:gdLst/>
                <a:ahLst/>
                <a:cxnLst/>
                <a:rect l="l" t="t" r="r" b="b"/>
                <a:pathLst>
                  <a:path w="9708" h="20855" extrusionOk="0">
                    <a:moveTo>
                      <a:pt x="9508" y="0"/>
                    </a:moveTo>
                    <a:cubicBezTo>
                      <a:pt x="9441" y="0"/>
                      <a:pt x="9374" y="67"/>
                      <a:pt x="9341" y="100"/>
                    </a:cubicBezTo>
                    <a:cubicBezTo>
                      <a:pt x="8707" y="1068"/>
                      <a:pt x="8073" y="1968"/>
                      <a:pt x="7506" y="2969"/>
                    </a:cubicBezTo>
                    <a:cubicBezTo>
                      <a:pt x="6939" y="3936"/>
                      <a:pt x="6372" y="4937"/>
                      <a:pt x="5838" y="5938"/>
                    </a:cubicBezTo>
                    <a:cubicBezTo>
                      <a:pt x="5538" y="6438"/>
                      <a:pt x="5305" y="6939"/>
                      <a:pt x="5038" y="7439"/>
                    </a:cubicBezTo>
                    <a:cubicBezTo>
                      <a:pt x="4804" y="7939"/>
                      <a:pt x="4537" y="8440"/>
                      <a:pt x="4304" y="8973"/>
                    </a:cubicBezTo>
                    <a:cubicBezTo>
                      <a:pt x="3804" y="10007"/>
                      <a:pt x="3337" y="11075"/>
                      <a:pt x="2936" y="12109"/>
                    </a:cubicBezTo>
                    <a:cubicBezTo>
                      <a:pt x="2336" y="13443"/>
                      <a:pt x="1835" y="14811"/>
                      <a:pt x="1368" y="16178"/>
                    </a:cubicBezTo>
                    <a:cubicBezTo>
                      <a:pt x="1135" y="16846"/>
                      <a:pt x="935" y="17579"/>
                      <a:pt x="668" y="18280"/>
                    </a:cubicBezTo>
                    <a:cubicBezTo>
                      <a:pt x="468" y="18981"/>
                      <a:pt x="201" y="19681"/>
                      <a:pt x="34" y="20415"/>
                    </a:cubicBezTo>
                    <a:cubicBezTo>
                      <a:pt x="1" y="20582"/>
                      <a:pt x="134" y="20782"/>
                      <a:pt x="301" y="20815"/>
                    </a:cubicBezTo>
                    <a:cubicBezTo>
                      <a:pt x="355" y="20842"/>
                      <a:pt x="413" y="20854"/>
                      <a:pt x="471" y="20854"/>
                    </a:cubicBezTo>
                    <a:cubicBezTo>
                      <a:pt x="630" y="20854"/>
                      <a:pt x="786" y="20762"/>
                      <a:pt x="835" y="20615"/>
                    </a:cubicBezTo>
                    <a:cubicBezTo>
                      <a:pt x="1035" y="20115"/>
                      <a:pt x="1268" y="19581"/>
                      <a:pt x="1469" y="19014"/>
                    </a:cubicBezTo>
                    <a:cubicBezTo>
                      <a:pt x="1669" y="18480"/>
                      <a:pt x="1835" y="17980"/>
                      <a:pt x="2036" y="17446"/>
                    </a:cubicBezTo>
                    <a:cubicBezTo>
                      <a:pt x="2403" y="16345"/>
                      <a:pt x="2836" y="15311"/>
                      <a:pt x="3203" y="14244"/>
                    </a:cubicBezTo>
                    <a:cubicBezTo>
                      <a:pt x="3403" y="13677"/>
                      <a:pt x="3570" y="13143"/>
                      <a:pt x="3804" y="12609"/>
                    </a:cubicBezTo>
                    <a:cubicBezTo>
                      <a:pt x="4004" y="12076"/>
                      <a:pt x="4204" y="11508"/>
                      <a:pt x="4371" y="11008"/>
                    </a:cubicBezTo>
                    <a:cubicBezTo>
                      <a:pt x="4804" y="9941"/>
                      <a:pt x="5205" y="8907"/>
                      <a:pt x="5672" y="7839"/>
                    </a:cubicBezTo>
                    <a:cubicBezTo>
                      <a:pt x="5905" y="7272"/>
                      <a:pt x="6172" y="6738"/>
                      <a:pt x="6405" y="6171"/>
                    </a:cubicBezTo>
                    <a:cubicBezTo>
                      <a:pt x="6672" y="5604"/>
                      <a:pt x="6972" y="5004"/>
                      <a:pt x="7239" y="4470"/>
                    </a:cubicBezTo>
                    <a:cubicBezTo>
                      <a:pt x="7840" y="3336"/>
                      <a:pt x="8407" y="2269"/>
                      <a:pt x="9074" y="1234"/>
                    </a:cubicBezTo>
                    <a:cubicBezTo>
                      <a:pt x="9241" y="934"/>
                      <a:pt x="9474" y="634"/>
                      <a:pt x="9674" y="334"/>
                    </a:cubicBezTo>
                    <a:cubicBezTo>
                      <a:pt x="9708" y="267"/>
                      <a:pt x="9708" y="134"/>
                      <a:pt x="9641" y="67"/>
                    </a:cubicBezTo>
                    <a:cubicBezTo>
                      <a:pt x="9608" y="0"/>
                      <a:pt x="9541" y="0"/>
                      <a:pt x="95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 name="Google Shape;206;p2"/>
            <p:cNvGrpSpPr/>
            <p:nvPr/>
          </p:nvGrpSpPr>
          <p:grpSpPr>
            <a:xfrm>
              <a:off x="-42966" y="4001352"/>
              <a:ext cx="568780" cy="635129"/>
              <a:chOff x="184925" y="4214300"/>
              <a:chExt cx="376975" cy="420950"/>
            </a:xfrm>
          </p:grpSpPr>
          <p:sp>
            <p:nvSpPr>
              <p:cNvPr id="207" name="Google Shape;207;p2"/>
              <p:cNvSpPr/>
              <p:nvPr/>
            </p:nvSpPr>
            <p:spPr>
              <a:xfrm>
                <a:off x="264975" y="4214300"/>
                <a:ext cx="296925" cy="300225"/>
              </a:xfrm>
              <a:custGeom>
                <a:avLst/>
                <a:gdLst/>
                <a:ahLst/>
                <a:cxnLst/>
                <a:rect l="l" t="t" r="r" b="b"/>
                <a:pathLst>
                  <a:path w="11877" h="12009" extrusionOk="0">
                    <a:moveTo>
                      <a:pt x="8941" y="0"/>
                    </a:moveTo>
                    <a:cubicBezTo>
                      <a:pt x="8674" y="0"/>
                      <a:pt x="8407" y="67"/>
                      <a:pt x="8173" y="100"/>
                    </a:cubicBezTo>
                    <a:cubicBezTo>
                      <a:pt x="7840" y="134"/>
                      <a:pt x="7506" y="267"/>
                      <a:pt x="7173" y="400"/>
                    </a:cubicBezTo>
                    <a:cubicBezTo>
                      <a:pt x="6539" y="634"/>
                      <a:pt x="5872" y="1001"/>
                      <a:pt x="5271" y="1501"/>
                    </a:cubicBezTo>
                    <a:cubicBezTo>
                      <a:pt x="4671" y="1968"/>
                      <a:pt x="4104" y="2535"/>
                      <a:pt x="3537" y="3236"/>
                    </a:cubicBezTo>
                    <a:cubicBezTo>
                      <a:pt x="3036" y="3836"/>
                      <a:pt x="2603" y="4503"/>
                      <a:pt x="2136" y="5271"/>
                    </a:cubicBezTo>
                    <a:cubicBezTo>
                      <a:pt x="1702" y="5971"/>
                      <a:pt x="1335" y="6705"/>
                      <a:pt x="1002" y="7506"/>
                    </a:cubicBezTo>
                    <a:cubicBezTo>
                      <a:pt x="701" y="8273"/>
                      <a:pt x="468" y="9040"/>
                      <a:pt x="301" y="9807"/>
                    </a:cubicBezTo>
                    <a:cubicBezTo>
                      <a:pt x="134" y="10541"/>
                      <a:pt x="34" y="11208"/>
                      <a:pt x="1" y="11875"/>
                    </a:cubicBezTo>
                    <a:cubicBezTo>
                      <a:pt x="1" y="11942"/>
                      <a:pt x="1" y="11942"/>
                      <a:pt x="34" y="11975"/>
                    </a:cubicBezTo>
                    <a:cubicBezTo>
                      <a:pt x="68" y="12009"/>
                      <a:pt x="68" y="12009"/>
                      <a:pt x="134" y="12009"/>
                    </a:cubicBezTo>
                    <a:cubicBezTo>
                      <a:pt x="168" y="12009"/>
                      <a:pt x="201" y="11975"/>
                      <a:pt x="234" y="11942"/>
                    </a:cubicBezTo>
                    <a:lnTo>
                      <a:pt x="301" y="11942"/>
                    </a:lnTo>
                    <a:cubicBezTo>
                      <a:pt x="334" y="11975"/>
                      <a:pt x="368" y="11975"/>
                      <a:pt x="401" y="11975"/>
                    </a:cubicBezTo>
                    <a:cubicBezTo>
                      <a:pt x="468" y="11975"/>
                      <a:pt x="468" y="11975"/>
                      <a:pt x="501" y="11942"/>
                    </a:cubicBezTo>
                    <a:cubicBezTo>
                      <a:pt x="1335" y="11308"/>
                      <a:pt x="2303" y="10808"/>
                      <a:pt x="3270" y="10341"/>
                    </a:cubicBezTo>
                    <a:lnTo>
                      <a:pt x="3403" y="10274"/>
                    </a:lnTo>
                    <a:lnTo>
                      <a:pt x="3537" y="10174"/>
                    </a:lnTo>
                    <a:cubicBezTo>
                      <a:pt x="4004" y="9974"/>
                      <a:pt x="4471" y="9707"/>
                      <a:pt x="4904" y="9474"/>
                    </a:cubicBezTo>
                    <a:cubicBezTo>
                      <a:pt x="5171" y="9340"/>
                      <a:pt x="5405" y="9173"/>
                      <a:pt x="5638" y="9073"/>
                    </a:cubicBezTo>
                    <a:cubicBezTo>
                      <a:pt x="5805" y="8973"/>
                      <a:pt x="5972" y="8840"/>
                      <a:pt x="6072" y="8773"/>
                    </a:cubicBezTo>
                    <a:lnTo>
                      <a:pt x="6205" y="8673"/>
                    </a:lnTo>
                    <a:cubicBezTo>
                      <a:pt x="6906" y="8273"/>
                      <a:pt x="7673" y="7839"/>
                      <a:pt x="8374" y="7339"/>
                    </a:cubicBezTo>
                    <a:cubicBezTo>
                      <a:pt x="8740" y="7105"/>
                      <a:pt x="9174" y="6805"/>
                      <a:pt x="9508" y="6572"/>
                    </a:cubicBezTo>
                    <a:cubicBezTo>
                      <a:pt x="9875" y="6271"/>
                      <a:pt x="10208" y="5938"/>
                      <a:pt x="10508" y="5638"/>
                    </a:cubicBezTo>
                    <a:cubicBezTo>
                      <a:pt x="11176" y="4937"/>
                      <a:pt x="11643" y="4170"/>
                      <a:pt x="11809" y="3436"/>
                    </a:cubicBezTo>
                    <a:cubicBezTo>
                      <a:pt x="11843" y="3269"/>
                      <a:pt x="11876" y="3069"/>
                      <a:pt x="11876" y="2836"/>
                    </a:cubicBezTo>
                    <a:cubicBezTo>
                      <a:pt x="11876" y="2669"/>
                      <a:pt x="11876" y="2469"/>
                      <a:pt x="11843" y="2235"/>
                    </a:cubicBezTo>
                    <a:cubicBezTo>
                      <a:pt x="11776" y="1902"/>
                      <a:pt x="11643" y="1501"/>
                      <a:pt x="11442" y="1234"/>
                    </a:cubicBezTo>
                    <a:cubicBezTo>
                      <a:pt x="11209" y="934"/>
                      <a:pt x="10909" y="667"/>
                      <a:pt x="10608" y="467"/>
                    </a:cubicBezTo>
                    <a:cubicBezTo>
                      <a:pt x="10408" y="400"/>
                      <a:pt x="10275" y="300"/>
                      <a:pt x="10075" y="267"/>
                    </a:cubicBezTo>
                    <a:cubicBezTo>
                      <a:pt x="9908" y="167"/>
                      <a:pt x="9708" y="134"/>
                      <a:pt x="9474" y="100"/>
                    </a:cubicBezTo>
                    <a:cubicBezTo>
                      <a:pt x="9241" y="0"/>
                      <a:pt x="9107" y="0"/>
                      <a:pt x="89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264150" y="4282350"/>
                <a:ext cx="221850" cy="232175"/>
              </a:xfrm>
              <a:custGeom>
                <a:avLst/>
                <a:gdLst/>
                <a:ahLst/>
                <a:cxnLst/>
                <a:rect l="l" t="t" r="r" b="b"/>
                <a:pathLst>
                  <a:path w="8874" h="9287" extrusionOk="0">
                    <a:moveTo>
                      <a:pt x="7138" y="0"/>
                    </a:moveTo>
                    <a:cubicBezTo>
                      <a:pt x="7061" y="0"/>
                      <a:pt x="6978" y="29"/>
                      <a:pt x="6905" y="47"/>
                    </a:cubicBezTo>
                    <a:cubicBezTo>
                      <a:pt x="6705" y="80"/>
                      <a:pt x="6472" y="180"/>
                      <a:pt x="6238" y="280"/>
                    </a:cubicBezTo>
                    <a:cubicBezTo>
                      <a:pt x="5805" y="547"/>
                      <a:pt x="5404" y="847"/>
                      <a:pt x="5037" y="1181"/>
                    </a:cubicBezTo>
                    <a:cubicBezTo>
                      <a:pt x="4537" y="1681"/>
                      <a:pt x="4070" y="2182"/>
                      <a:pt x="3636" y="2749"/>
                    </a:cubicBezTo>
                    <a:cubicBezTo>
                      <a:pt x="3169" y="3349"/>
                      <a:pt x="2736" y="3950"/>
                      <a:pt x="2336" y="4617"/>
                    </a:cubicBezTo>
                    <a:cubicBezTo>
                      <a:pt x="1735" y="5584"/>
                      <a:pt x="1201" y="6551"/>
                      <a:pt x="734" y="7552"/>
                    </a:cubicBezTo>
                    <a:cubicBezTo>
                      <a:pt x="534" y="7919"/>
                      <a:pt x="367" y="8353"/>
                      <a:pt x="201" y="8753"/>
                    </a:cubicBezTo>
                    <a:cubicBezTo>
                      <a:pt x="134" y="8920"/>
                      <a:pt x="67" y="9120"/>
                      <a:pt x="1" y="9287"/>
                    </a:cubicBezTo>
                    <a:cubicBezTo>
                      <a:pt x="34" y="9253"/>
                      <a:pt x="67" y="9253"/>
                      <a:pt x="67" y="9220"/>
                    </a:cubicBezTo>
                    <a:lnTo>
                      <a:pt x="968" y="8586"/>
                    </a:lnTo>
                    <a:cubicBezTo>
                      <a:pt x="1969" y="7919"/>
                      <a:pt x="2903" y="7252"/>
                      <a:pt x="3870" y="6585"/>
                    </a:cubicBezTo>
                    <a:cubicBezTo>
                      <a:pt x="4404" y="6218"/>
                      <a:pt x="4904" y="5784"/>
                      <a:pt x="5471" y="5417"/>
                    </a:cubicBezTo>
                    <a:cubicBezTo>
                      <a:pt x="5971" y="5050"/>
                      <a:pt x="6405" y="4617"/>
                      <a:pt x="6872" y="4216"/>
                    </a:cubicBezTo>
                    <a:cubicBezTo>
                      <a:pt x="7206" y="3916"/>
                      <a:pt x="7506" y="3616"/>
                      <a:pt x="7806" y="3282"/>
                    </a:cubicBezTo>
                    <a:cubicBezTo>
                      <a:pt x="8040" y="3049"/>
                      <a:pt x="8240" y="2749"/>
                      <a:pt x="8473" y="2449"/>
                    </a:cubicBezTo>
                    <a:cubicBezTo>
                      <a:pt x="8573" y="2248"/>
                      <a:pt x="8707" y="2015"/>
                      <a:pt x="8807" y="1781"/>
                    </a:cubicBezTo>
                    <a:cubicBezTo>
                      <a:pt x="8839" y="1684"/>
                      <a:pt x="8872" y="1522"/>
                      <a:pt x="8873" y="1390"/>
                    </a:cubicBezTo>
                    <a:lnTo>
                      <a:pt x="8873" y="1390"/>
                    </a:lnTo>
                    <a:cubicBezTo>
                      <a:pt x="8874" y="1399"/>
                      <a:pt x="8874" y="1407"/>
                      <a:pt x="8874" y="1414"/>
                    </a:cubicBezTo>
                    <a:lnTo>
                      <a:pt x="8874" y="1381"/>
                    </a:lnTo>
                    <a:cubicBezTo>
                      <a:pt x="8874" y="1384"/>
                      <a:pt x="8873" y="1387"/>
                      <a:pt x="8873" y="1390"/>
                    </a:cubicBezTo>
                    <a:lnTo>
                      <a:pt x="8873" y="1390"/>
                    </a:lnTo>
                    <a:cubicBezTo>
                      <a:pt x="8873" y="1318"/>
                      <a:pt x="8870" y="1203"/>
                      <a:pt x="8840" y="1114"/>
                    </a:cubicBezTo>
                    <a:cubicBezTo>
                      <a:pt x="8807" y="1048"/>
                      <a:pt x="8807" y="947"/>
                      <a:pt x="8740" y="881"/>
                    </a:cubicBezTo>
                    <a:lnTo>
                      <a:pt x="8740" y="914"/>
                    </a:lnTo>
                    <a:cubicBezTo>
                      <a:pt x="8707" y="847"/>
                      <a:pt x="8640" y="747"/>
                      <a:pt x="8573" y="681"/>
                    </a:cubicBezTo>
                    <a:cubicBezTo>
                      <a:pt x="8473" y="547"/>
                      <a:pt x="8340" y="447"/>
                      <a:pt x="8206" y="380"/>
                    </a:cubicBezTo>
                    <a:cubicBezTo>
                      <a:pt x="8073" y="280"/>
                      <a:pt x="7906" y="214"/>
                      <a:pt x="7739" y="180"/>
                    </a:cubicBezTo>
                    <a:cubicBezTo>
                      <a:pt x="7639" y="114"/>
                      <a:pt x="7473" y="80"/>
                      <a:pt x="7306" y="80"/>
                    </a:cubicBezTo>
                    <a:cubicBezTo>
                      <a:pt x="7260" y="20"/>
                      <a:pt x="7201" y="0"/>
                      <a:pt x="7138" y="0"/>
                    </a:cubicBez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184925" y="4318950"/>
                <a:ext cx="262725" cy="316300"/>
              </a:xfrm>
              <a:custGeom>
                <a:avLst/>
                <a:gdLst/>
                <a:ahLst/>
                <a:cxnLst/>
                <a:rect l="l" t="t" r="r" b="b"/>
                <a:pathLst>
                  <a:path w="10509" h="12652" extrusionOk="0">
                    <a:moveTo>
                      <a:pt x="2903" y="9090"/>
                    </a:moveTo>
                    <a:lnTo>
                      <a:pt x="2903" y="9090"/>
                    </a:lnTo>
                    <a:cubicBezTo>
                      <a:pt x="2892" y="9101"/>
                      <a:pt x="2885" y="9111"/>
                      <a:pt x="2879" y="9123"/>
                    </a:cubicBezTo>
                    <a:lnTo>
                      <a:pt x="2879" y="9123"/>
                    </a:lnTo>
                    <a:cubicBezTo>
                      <a:pt x="2903" y="9117"/>
                      <a:pt x="2903" y="9090"/>
                      <a:pt x="2903" y="9090"/>
                    </a:cubicBezTo>
                    <a:close/>
                    <a:moveTo>
                      <a:pt x="2869" y="9091"/>
                    </a:moveTo>
                    <a:lnTo>
                      <a:pt x="2869" y="9091"/>
                    </a:lnTo>
                    <a:cubicBezTo>
                      <a:pt x="2869" y="9124"/>
                      <a:pt x="2836" y="9157"/>
                      <a:pt x="2836" y="9157"/>
                    </a:cubicBezTo>
                    <a:cubicBezTo>
                      <a:pt x="2836" y="9124"/>
                      <a:pt x="2869" y="9124"/>
                      <a:pt x="2869" y="9091"/>
                    </a:cubicBezTo>
                    <a:close/>
                    <a:moveTo>
                      <a:pt x="10275" y="1"/>
                    </a:moveTo>
                    <a:cubicBezTo>
                      <a:pt x="10250" y="1"/>
                      <a:pt x="10225" y="17"/>
                      <a:pt x="10208" y="51"/>
                    </a:cubicBezTo>
                    <a:cubicBezTo>
                      <a:pt x="9407" y="751"/>
                      <a:pt x="8640" y="1452"/>
                      <a:pt x="7840" y="2219"/>
                    </a:cubicBezTo>
                    <a:cubicBezTo>
                      <a:pt x="7039" y="2919"/>
                      <a:pt x="6238" y="3653"/>
                      <a:pt x="5505" y="4454"/>
                    </a:cubicBezTo>
                    <a:cubicBezTo>
                      <a:pt x="4737" y="5221"/>
                      <a:pt x="4037" y="5988"/>
                      <a:pt x="3370" y="6822"/>
                    </a:cubicBezTo>
                    <a:cubicBezTo>
                      <a:pt x="2703" y="7656"/>
                      <a:pt x="2035" y="8490"/>
                      <a:pt x="1468" y="9391"/>
                    </a:cubicBezTo>
                    <a:cubicBezTo>
                      <a:pt x="1168" y="9791"/>
                      <a:pt x="901" y="10225"/>
                      <a:pt x="668" y="10658"/>
                    </a:cubicBezTo>
                    <a:cubicBezTo>
                      <a:pt x="401" y="11092"/>
                      <a:pt x="201" y="11492"/>
                      <a:pt x="34" y="11959"/>
                    </a:cubicBezTo>
                    <a:cubicBezTo>
                      <a:pt x="1" y="12093"/>
                      <a:pt x="1" y="12226"/>
                      <a:pt x="34" y="12326"/>
                    </a:cubicBezTo>
                    <a:cubicBezTo>
                      <a:pt x="67" y="12459"/>
                      <a:pt x="167" y="12593"/>
                      <a:pt x="301" y="12626"/>
                    </a:cubicBezTo>
                    <a:cubicBezTo>
                      <a:pt x="351" y="12643"/>
                      <a:pt x="409" y="12651"/>
                      <a:pt x="472" y="12651"/>
                    </a:cubicBezTo>
                    <a:cubicBezTo>
                      <a:pt x="534" y="12651"/>
                      <a:pt x="601" y="12643"/>
                      <a:pt x="668" y="12626"/>
                    </a:cubicBezTo>
                    <a:cubicBezTo>
                      <a:pt x="701" y="12593"/>
                      <a:pt x="734" y="12593"/>
                      <a:pt x="768" y="12593"/>
                    </a:cubicBezTo>
                    <a:cubicBezTo>
                      <a:pt x="868" y="12526"/>
                      <a:pt x="901" y="12459"/>
                      <a:pt x="935" y="12393"/>
                    </a:cubicBezTo>
                    <a:cubicBezTo>
                      <a:pt x="1268" y="11826"/>
                      <a:pt x="1568" y="11292"/>
                      <a:pt x="1902" y="10758"/>
                    </a:cubicBezTo>
                    <a:cubicBezTo>
                      <a:pt x="2202" y="10258"/>
                      <a:pt x="2502" y="9724"/>
                      <a:pt x="2836" y="9224"/>
                    </a:cubicBezTo>
                    <a:cubicBezTo>
                      <a:pt x="2859" y="9178"/>
                      <a:pt x="2866" y="9148"/>
                      <a:pt x="2879" y="9123"/>
                    </a:cubicBezTo>
                    <a:lnTo>
                      <a:pt x="2879" y="9123"/>
                    </a:lnTo>
                    <a:cubicBezTo>
                      <a:pt x="2876" y="9123"/>
                      <a:pt x="2873" y="9124"/>
                      <a:pt x="2869" y="9124"/>
                    </a:cubicBezTo>
                    <a:cubicBezTo>
                      <a:pt x="3370" y="8323"/>
                      <a:pt x="3903" y="7589"/>
                      <a:pt x="4504" y="6822"/>
                    </a:cubicBezTo>
                    <a:cubicBezTo>
                      <a:pt x="5071" y="6055"/>
                      <a:pt x="5705" y="5288"/>
                      <a:pt x="6372" y="4554"/>
                    </a:cubicBezTo>
                    <a:cubicBezTo>
                      <a:pt x="7039" y="3787"/>
                      <a:pt x="7673" y="3086"/>
                      <a:pt x="8373" y="2386"/>
                    </a:cubicBezTo>
                    <a:cubicBezTo>
                      <a:pt x="9040" y="1652"/>
                      <a:pt x="9741" y="951"/>
                      <a:pt x="10475" y="251"/>
                    </a:cubicBezTo>
                    <a:cubicBezTo>
                      <a:pt x="10508" y="217"/>
                      <a:pt x="10508" y="117"/>
                      <a:pt x="10475" y="84"/>
                    </a:cubicBezTo>
                    <a:cubicBezTo>
                      <a:pt x="10408" y="51"/>
                      <a:pt x="10375" y="51"/>
                      <a:pt x="10341" y="51"/>
                    </a:cubicBezTo>
                    <a:cubicBezTo>
                      <a:pt x="10325" y="17"/>
                      <a:pt x="10300" y="1"/>
                      <a:pt x="102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 name="Google Shape;210;p2"/>
            <p:cNvGrpSpPr/>
            <p:nvPr/>
          </p:nvGrpSpPr>
          <p:grpSpPr>
            <a:xfrm>
              <a:off x="-86242" y="4427191"/>
              <a:ext cx="447011" cy="642232"/>
              <a:chOff x="178250" y="4721325"/>
              <a:chExt cx="244375" cy="351100"/>
            </a:xfrm>
          </p:grpSpPr>
          <p:sp>
            <p:nvSpPr>
              <p:cNvPr id="211" name="Google Shape;211;p2"/>
              <p:cNvSpPr/>
              <p:nvPr/>
            </p:nvSpPr>
            <p:spPr>
              <a:xfrm>
                <a:off x="178250" y="4721325"/>
                <a:ext cx="244375" cy="351100"/>
              </a:xfrm>
              <a:custGeom>
                <a:avLst/>
                <a:gdLst/>
                <a:ahLst/>
                <a:cxnLst/>
                <a:rect l="l" t="t" r="r" b="b"/>
                <a:pathLst>
                  <a:path w="9775" h="14044" extrusionOk="0">
                    <a:moveTo>
                      <a:pt x="334" y="0"/>
                    </a:moveTo>
                    <a:cubicBezTo>
                      <a:pt x="268" y="0"/>
                      <a:pt x="168" y="34"/>
                      <a:pt x="134" y="67"/>
                    </a:cubicBezTo>
                    <a:cubicBezTo>
                      <a:pt x="67" y="167"/>
                      <a:pt x="1" y="301"/>
                      <a:pt x="67" y="367"/>
                    </a:cubicBezTo>
                    <a:cubicBezTo>
                      <a:pt x="268" y="968"/>
                      <a:pt x="434" y="1535"/>
                      <a:pt x="568" y="2135"/>
                    </a:cubicBezTo>
                    <a:cubicBezTo>
                      <a:pt x="668" y="2636"/>
                      <a:pt x="801" y="3069"/>
                      <a:pt x="935" y="3570"/>
                    </a:cubicBezTo>
                    <a:lnTo>
                      <a:pt x="1035" y="4037"/>
                    </a:lnTo>
                    <a:cubicBezTo>
                      <a:pt x="1368" y="5404"/>
                      <a:pt x="1735" y="6739"/>
                      <a:pt x="2169" y="8073"/>
                    </a:cubicBezTo>
                    <a:cubicBezTo>
                      <a:pt x="2703" y="9574"/>
                      <a:pt x="3270" y="10708"/>
                      <a:pt x="4004" y="11642"/>
                    </a:cubicBezTo>
                    <a:cubicBezTo>
                      <a:pt x="4371" y="12142"/>
                      <a:pt x="4838" y="12543"/>
                      <a:pt x="5338" y="12910"/>
                    </a:cubicBezTo>
                    <a:cubicBezTo>
                      <a:pt x="5838" y="13310"/>
                      <a:pt x="6405" y="13577"/>
                      <a:pt x="7006" y="13744"/>
                    </a:cubicBezTo>
                    <a:cubicBezTo>
                      <a:pt x="7606" y="13910"/>
                      <a:pt x="8273" y="14044"/>
                      <a:pt x="8974" y="14044"/>
                    </a:cubicBezTo>
                    <a:lnTo>
                      <a:pt x="9374" y="14044"/>
                    </a:lnTo>
                    <a:cubicBezTo>
                      <a:pt x="9574" y="14044"/>
                      <a:pt x="9674" y="13910"/>
                      <a:pt x="9674" y="13810"/>
                    </a:cubicBezTo>
                    <a:lnTo>
                      <a:pt x="9674" y="13710"/>
                    </a:lnTo>
                    <a:cubicBezTo>
                      <a:pt x="9708" y="13677"/>
                      <a:pt x="9774" y="13577"/>
                      <a:pt x="9774" y="13510"/>
                    </a:cubicBezTo>
                    <a:cubicBezTo>
                      <a:pt x="9774" y="13143"/>
                      <a:pt x="9741" y="12743"/>
                      <a:pt x="9641" y="12242"/>
                    </a:cubicBezTo>
                    <a:cubicBezTo>
                      <a:pt x="9608" y="11876"/>
                      <a:pt x="9508" y="11475"/>
                      <a:pt x="9441" y="11042"/>
                    </a:cubicBezTo>
                    <a:cubicBezTo>
                      <a:pt x="9274" y="10208"/>
                      <a:pt x="9007" y="9374"/>
                      <a:pt x="8740" y="8573"/>
                    </a:cubicBezTo>
                    <a:cubicBezTo>
                      <a:pt x="8107" y="6872"/>
                      <a:pt x="7239" y="5338"/>
                      <a:pt x="6172" y="4003"/>
                    </a:cubicBezTo>
                    <a:cubicBezTo>
                      <a:pt x="5471" y="3069"/>
                      <a:pt x="4637" y="2235"/>
                      <a:pt x="3737" y="1568"/>
                    </a:cubicBezTo>
                    <a:cubicBezTo>
                      <a:pt x="3270" y="1235"/>
                      <a:pt x="2803" y="968"/>
                      <a:pt x="2269" y="701"/>
                    </a:cubicBezTo>
                    <a:cubicBezTo>
                      <a:pt x="1669" y="401"/>
                      <a:pt x="1102" y="201"/>
                      <a:pt x="601" y="34"/>
                    </a:cubicBezTo>
                    <a:cubicBezTo>
                      <a:pt x="401" y="0"/>
                      <a:pt x="334"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192425" y="4737650"/>
                <a:ext cx="214350" cy="319650"/>
              </a:xfrm>
              <a:custGeom>
                <a:avLst/>
                <a:gdLst/>
                <a:ahLst/>
                <a:cxnLst/>
                <a:rect l="l" t="t" r="r" b="b"/>
                <a:pathLst>
                  <a:path w="8574" h="12786" extrusionOk="0">
                    <a:moveTo>
                      <a:pt x="129" y="1"/>
                    </a:moveTo>
                    <a:cubicBezTo>
                      <a:pt x="81" y="1"/>
                      <a:pt x="58" y="24"/>
                      <a:pt x="34" y="48"/>
                    </a:cubicBezTo>
                    <a:cubicBezTo>
                      <a:pt x="1" y="148"/>
                      <a:pt x="1" y="215"/>
                      <a:pt x="68" y="315"/>
                    </a:cubicBezTo>
                    <a:cubicBezTo>
                      <a:pt x="368" y="482"/>
                      <a:pt x="601" y="682"/>
                      <a:pt x="868" y="848"/>
                    </a:cubicBezTo>
                    <a:cubicBezTo>
                      <a:pt x="1569" y="1416"/>
                      <a:pt x="2169" y="2149"/>
                      <a:pt x="2703" y="2850"/>
                    </a:cubicBezTo>
                    <a:cubicBezTo>
                      <a:pt x="3737" y="4318"/>
                      <a:pt x="4537" y="5885"/>
                      <a:pt x="5271" y="7520"/>
                    </a:cubicBezTo>
                    <a:cubicBezTo>
                      <a:pt x="5672" y="8320"/>
                      <a:pt x="6038" y="9154"/>
                      <a:pt x="6405" y="9988"/>
                    </a:cubicBezTo>
                    <a:cubicBezTo>
                      <a:pt x="6772" y="10722"/>
                      <a:pt x="7173" y="11489"/>
                      <a:pt x="7606" y="12223"/>
                    </a:cubicBezTo>
                    <a:lnTo>
                      <a:pt x="7873" y="12590"/>
                    </a:lnTo>
                    <a:cubicBezTo>
                      <a:pt x="7906" y="12690"/>
                      <a:pt x="7940" y="12724"/>
                      <a:pt x="8073" y="12757"/>
                    </a:cubicBezTo>
                    <a:cubicBezTo>
                      <a:pt x="8104" y="12778"/>
                      <a:pt x="8132" y="12786"/>
                      <a:pt x="8158" y="12786"/>
                    </a:cubicBezTo>
                    <a:cubicBezTo>
                      <a:pt x="8215" y="12786"/>
                      <a:pt x="8261" y="12747"/>
                      <a:pt x="8307" y="12724"/>
                    </a:cubicBezTo>
                    <a:cubicBezTo>
                      <a:pt x="8507" y="12624"/>
                      <a:pt x="8574" y="12423"/>
                      <a:pt x="8440" y="12257"/>
                    </a:cubicBezTo>
                    <a:cubicBezTo>
                      <a:pt x="8373" y="12090"/>
                      <a:pt x="8240" y="11923"/>
                      <a:pt x="8140" y="11756"/>
                    </a:cubicBezTo>
                    <a:cubicBezTo>
                      <a:pt x="8040" y="11589"/>
                      <a:pt x="7940" y="11389"/>
                      <a:pt x="7806" y="11223"/>
                    </a:cubicBezTo>
                    <a:lnTo>
                      <a:pt x="7206" y="10088"/>
                    </a:lnTo>
                    <a:cubicBezTo>
                      <a:pt x="6772" y="9288"/>
                      <a:pt x="6372" y="8521"/>
                      <a:pt x="5972" y="7720"/>
                    </a:cubicBezTo>
                    <a:cubicBezTo>
                      <a:pt x="5138" y="6119"/>
                      <a:pt x="4371" y="4518"/>
                      <a:pt x="3303" y="3050"/>
                    </a:cubicBezTo>
                    <a:cubicBezTo>
                      <a:pt x="2469" y="1883"/>
                      <a:pt x="1469" y="782"/>
                      <a:pt x="268" y="48"/>
                    </a:cubicBezTo>
                    <a:cubicBezTo>
                      <a:pt x="234" y="48"/>
                      <a:pt x="234" y="15"/>
                      <a:pt x="201" y="15"/>
                    </a:cubicBezTo>
                    <a:cubicBezTo>
                      <a:pt x="172" y="5"/>
                      <a:pt x="148"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375900" y="4943150"/>
                <a:ext cx="6700" cy="70075"/>
              </a:xfrm>
              <a:custGeom>
                <a:avLst/>
                <a:gdLst/>
                <a:ahLst/>
                <a:cxnLst/>
                <a:rect l="l" t="t" r="r" b="b"/>
                <a:pathLst>
                  <a:path w="268" h="2803" extrusionOk="0">
                    <a:moveTo>
                      <a:pt x="67" y="0"/>
                    </a:moveTo>
                    <a:cubicBezTo>
                      <a:pt x="67" y="0"/>
                      <a:pt x="34" y="34"/>
                      <a:pt x="34" y="100"/>
                    </a:cubicBezTo>
                    <a:cubicBezTo>
                      <a:pt x="67" y="501"/>
                      <a:pt x="67" y="934"/>
                      <a:pt x="67" y="1368"/>
                    </a:cubicBezTo>
                    <a:cubicBezTo>
                      <a:pt x="67" y="1602"/>
                      <a:pt x="34" y="1802"/>
                      <a:pt x="34" y="2002"/>
                    </a:cubicBezTo>
                    <a:cubicBezTo>
                      <a:pt x="34" y="2202"/>
                      <a:pt x="0" y="2435"/>
                      <a:pt x="0" y="2636"/>
                    </a:cubicBezTo>
                    <a:cubicBezTo>
                      <a:pt x="0" y="2702"/>
                      <a:pt x="34" y="2769"/>
                      <a:pt x="100" y="2802"/>
                    </a:cubicBezTo>
                    <a:cubicBezTo>
                      <a:pt x="134" y="2802"/>
                      <a:pt x="201" y="2802"/>
                      <a:pt x="201" y="2769"/>
                    </a:cubicBezTo>
                    <a:cubicBezTo>
                      <a:pt x="234" y="2702"/>
                      <a:pt x="234" y="2702"/>
                      <a:pt x="234" y="2669"/>
                    </a:cubicBezTo>
                    <a:cubicBezTo>
                      <a:pt x="267" y="2469"/>
                      <a:pt x="267" y="2269"/>
                      <a:pt x="267" y="2035"/>
                    </a:cubicBezTo>
                    <a:lnTo>
                      <a:pt x="267" y="1435"/>
                    </a:lnTo>
                    <a:cubicBezTo>
                      <a:pt x="267" y="1001"/>
                      <a:pt x="234" y="601"/>
                      <a:pt x="201" y="134"/>
                    </a:cubicBezTo>
                    <a:cubicBezTo>
                      <a:pt x="201" y="67"/>
                      <a:pt x="201" y="67"/>
                      <a:pt x="134" y="34"/>
                    </a:cubicBezTo>
                    <a:cubicBezTo>
                      <a:pt x="134" y="34"/>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340050" y="4880575"/>
                <a:ext cx="10850" cy="71775"/>
              </a:xfrm>
              <a:custGeom>
                <a:avLst/>
                <a:gdLst/>
                <a:ahLst/>
                <a:cxnLst/>
                <a:rect l="l" t="t" r="r" b="b"/>
                <a:pathLst>
                  <a:path w="434" h="2871" extrusionOk="0">
                    <a:moveTo>
                      <a:pt x="218" y="0"/>
                    </a:moveTo>
                    <a:cubicBezTo>
                      <a:pt x="181" y="0"/>
                      <a:pt x="167" y="37"/>
                      <a:pt x="167" y="102"/>
                    </a:cubicBezTo>
                    <a:lnTo>
                      <a:pt x="167" y="1269"/>
                    </a:lnTo>
                    <a:cubicBezTo>
                      <a:pt x="167" y="1469"/>
                      <a:pt x="133" y="1636"/>
                      <a:pt x="133" y="1836"/>
                    </a:cubicBezTo>
                    <a:cubicBezTo>
                      <a:pt x="133" y="2003"/>
                      <a:pt x="100" y="2203"/>
                      <a:pt x="33" y="2370"/>
                    </a:cubicBezTo>
                    <a:cubicBezTo>
                      <a:pt x="33" y="2503"/>
                      <a:pt x="0" y="2603"/>
                      <a:pt x="0" y="2704"/>
                    </a:cubicBezTo>
                    <a:cubicBezTo>
                      <a:pt x="0" y="2770"/>
                      <a:pt x="0" y="2770"/>
                      <a:pt x="33" y="2804"/>
                    </a:cubicBezTo>
                    <a:cubicBezTo>
                      <a:pt x="100" y="2837"/>
                      <a:pt x="100" y="2870"/>
                      <a:pt x="133" y="2870"/>
                    </a:cubicBezTo>
                    <a:lnTo>
                      <a:pt x="267" y="2870"/>
                    </a:lnTo>
                    <a:cubicBezTo>
                      <a:pt x="300" y="2870"/>
                      <a:pt x="334" y="2837"/>
                      <a:pt x="334" y="2804"/>
                    </a:cubicBezTo>
                    <a:cubicBezTo>
                      <a:pt x="367" y="2603"/>
                      <a:pt x="367" y="2370"/>
                      <a:pt x="434" y="2170"/>
                    </a:cubicBezTo>
                    <a:lnTo>
                      <a:pt x="434" y="1503"/>
                    </a:lnTo>
                    <a:cubicBezTo>
                      <a:pt x="434" y="1036"/>
                      <a:pt x="367" y="602"/>
                      <a:pt x="367" y="135"/>
                    </a:cubicBezTo>
                    <a:cubicBezTo>
                      <a:pt x="367" y="68"/>
                      <a:pt x="334" y="35"/>
                      <a:pt x="300" y="35"/>
                    </a:cubicBezTo>
                    <a:cubicBezTo>
                      <a:pt x="265" y="11"/>
                      <a:pt x="238" y="0"/>
                      <a:pt x="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300850" y="4812225"/>
                <a:ext cx="5850" cy="55050"/>
              </a:xfrm>
              <a:custGeom>
                <a:avLst/>
                <a:gdLst/>
                <a:ahLst/>
                <a:cxnLst/>
                <a:rect l="l" t="t" r="r" b="b"/>
                <a:pathLst>
                  <a:path w="234" h="2202" extrusionOk="0">
                    <a:moveTo>
                      <a:pt x="67" y="0"/>
                    </a:moveTo>
                    <a:cubicBezTo>
                      <a:pt x="34" y="0"/>
                      <a:pt x="0" y="34"/>
                      <a:pt x="0" y="100"/>
                    </a:cubicBezTo>
                    <a:cubicBezTo>
                      <a:pt x="0" y="200"/>
                      <a:pt x="34" y="267"/>
                      <a:pt x="34" y="367"/>
                    </a:cubicBezTo>
                    <a:cubicBezTo>
                      <a:pt x="67" y="934"/>
                      <a:pt x="67" y="1501"/>
                      <a:pt x="0" y="2068"/>
                    </a:cubicBezTo>
                    <a:cubicBezTo>
                      <a:pt x="0" y="2102"/>
                      <a:pt x="0" y="2169"/>
                      <a:pt x="34" y="2169"/>
                    </a:cubicBezTo>
                    <a:cubicBezTo>
                      <a:pt x="67" y="2202"/>
                      <a:pt x="67" y="2202"/>
                      <a:pt x="100" y="2202"/>
                    </a:cubicBezTo>
                    <a:cubicBezTo>
                      <a:pt x="200" y="2202"/>
                      <a:pt x="234" y="2169"/>
                      <a:pt x="234" y="2068"/>
                    </a:cubicBezTo>
                    <a:lnTo>
                      <a:pt x="234" y="1068"/>
                    </a:lnTo>
                    <a:cubicBezTo>
                      <a:pt x="234" y="734"/>
                      <a:pt x="200" y="401"/>
                      <a:pt x="167" y="34"/>
                    </a:cubicBezTo>
                    <a:cubicBezTo>
                      <a:pt x="200" y="34"/>
                      <a:pt x="167"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251650" y="4762725"/>
                <a:ext cx="10850" cy="38675"/>
              </a:xfrm>
              <a:custGeom>
                <a:avLst/>
                <a:gdLst/>
                <a:ahLst/>
                <a:cxnLst/>
                <a:rect l="l" t="t" r="r" b="b"/>
                <a:pathLst>
                  <a:path w="434" h="1547" extrusionOk="0">
                    <a:moveTo>
                      <a:pt x="128" y="0"/>
                    </a:moveTo>
                    <a:cubicBezTo>
                      <a:pt x="110" y="0"/>
                      <a:pt x="90" y="4"/>
                      <a:pt x="67" y="12"/>
                    </a:cubicBezTo>
                    <a:cubicBezTo>
                      <a:pt x="0" y="12"/>
                      <a:pt x="0" y="79"/>
                      <a:pt x="0" y="179"/>
                    </a:cubicBezTo>
                    <a:lnTo>
                      <a:pt x="100" y="913"/>
                    </a:lnTo>
                    <a:lnTo>
                      <a:pt x="100" y="880"/>
                    </a:lnTo>
                    <a:cubicBezTo>
                      <a:pt x="100" y="1046"/>
                      <a:pt x="167" y="1213"/>
                      <a:pt x="167" y="1380"/>
                    </a:cubicBezTo>
                    <a:cubicBezTo>
                      <a:pt x="167" y="1447"/>
                      <a:pt x="200" y="1547"/>
                      <a:pt x="267" y="1547"/>
                    </a:cubicBezTo>
                    <a:cubicBezTo>
                      <a:pt x="367" y="1547"/>
                      <a:pt x="434" y="1447"/>
                      <a:pt x="434" y="1413"/>
                    </a:cubicBezTo>
                    <a:cubicBezTo>
                      <a:pt x="434" y="1213"/>
                      <a:pt x="400" y="1013"/>
                      <a:pt x="400" y="846"/>
                    </a:cubicBezTo>
                    <a:cubicBezTo>
                      <a:pt x="367" y="579"/>
                      <a:pt x="334" y="379"/>
                      <a:pt x="267" y="146"/>
                    </a:cubicBezTo>
                    <a:cubicBezTo>
                      <a:pt x="216" y="44"/>
                      <a:pt x="185"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202450" y="4775400"/>
                <a:ext cx="54225" cy="22675"/>
              </a:xfrm>
              <a:custGeom>
                <a:avLst/>
                <a:gdLst/>
                <a:ahLst/>
                <a:cxnLst/>
                <a:rect l="l" t="t" r="r" b="b"/>
                <a:pathLst>
                  <a:path w="2169" h="907" extrusionOk="0">
                    <a:moveTo>
                      <a:pt x="101" y="0"/>
                    </a:moveTo>
                    <a:cubicBezTo>
                      <a:pt x="67" y="0"/>
                      <a:pt x="33" y="20"/>
                      <a:pt x="33" y="39"/>
                    </a:cubicBezTo>
                    <a:cubicBezTo>
                      <a:pt x="33" y="72"/>
                      <a:pt x="0" y="139"/>
                      <a:pt x="33" y="172"/>
                    </a:cubicBezTo>
                    <a:cubicBezTo>
                      <a:pt x="33" y="206"/>
                      <a:pt x="100" y="239"/>
                      <a:pt x="100" y="239"/>
                    </a:cubicBezTo>
                    <a:cubicBezTo>
                      <a:pt x="367" y="373"/>
                      <a:pt x="667" y="539"/>
                      <a:pt x="1001" y="673"/>
                    </a:cubicBezTo>
                    <a:cubicBezTo>
                      <a:pt x="1168" y="706"/>
                      <a:pt x="1301" y="806"/>
                      <a:pt x="1468" y="840"/>
                    </a:cubicBezTo>
                    <a:cubicBezTo>
                      <a:pt x="1635" y="873"/>
                      <a:pt x="1801" y="906"/>
                      <a:pt x="1968" y="906"/>
                    </a:cubicBezTo>
                    <a:cubicBezTo>
                      <a:pt x="2035" y="906"/>
                      <a:pt x="2135" y="873"/>
                      <a:pt x="2135" y="806"/>
                    </a:cubicBezTo>
                    <a:cubicBezTo>
                      <a:pt x="2168" y="706"/>
                      <a:pt x="2102" y="573"/>
                      <a:pt x="2002" y="573"/>
                    </a:cubicBezTo>
                    <a:cubicBezTo>
                      <a:pt x="1835" y="539"/>
                      <a:pt x="1701" y="506"/>
                      <a:pt x="1535" y="506"/>
                    </a:cubicBezTo>
                    <a:cubicBezTo>
                      <a:pt x="1368" y="473"/>
                      <a:pt x="1268" y="406"/>
                      <a:pt x="1101" y="373"/>
                    </a:cubicBezTo>
                    <a:cubicBezTo>
                      <a:pt x="801" y="306"/>
                      <a:pt x="500" y="172"/>
                      <a:pt x="200" y="39"/>
                    </a:cubicBezTo>
                    <a:lnTo>
                      <a:pt x="167" y="39"/>
                    </a:lnTo>
                    <a:cubicBezTo>
                      <a:pt x="153" y="11"/>
                      <a:pt x="12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217450" y="4837250"/>
                <a:ext cx="90100" cy="35875"/>
              </a:xfrm>
              <a:custGeom>
                <a:avLst/>
                <a:gdLst/>
                <a:ahLst/>
                <a:cxnLst/>
                <a:rect l="l" t="t" r="r" b="b"/>
                <a:pathLst>
                  <a:path w="3604" h="1435" extrusionOk="0">
                    <a:moveTo>
                      <a:pt x="201" y="0"/>
                    </a:moveTo>
                    <a:cubicBezTo>
                      <a:pt x="67" y="33"/>
                      <a:pt x="67" y="33"/>
                      <a:pt x="34" y="67"/>
                    </a:cubicBezTo>
                    <a:cubicBezTo>
                      <a:pt x="1" y="100"/>
                      <a:pt x="34" y="200"/>
                      <a:pt x="67" y="200"/>
                    </a:cubicBezTo>
                    <a:cubicBezTo>
                      <a:pt x="568" y="500"/>
                      <a:pt x="1101" y="767"/>
                      <a:pt x="1668" y="1001"/>
                    </a:cubicBezTo>
                    <a:cubicBezTo>
                      <a:pt x="1902" y="1101"/>
                      <a:pt x="2202" y="1201"/>
                      <a:pt x="2502" y="1268"/>
                    </a:cubicBezTo>
                    <a:cubicBezTo>
                      <a:pt x="2769" y="1368"/>
                      <a:pt x="3069" y="1434"/>
                      <a:pt x="3403" y="1434"/>
                    </a:cubicBezTo>
                    <a:cubicBezTo>
                      <a:pt x="3503" y="1434"/>
                      <a:pt x="3536" y="1401"/>
                      <a:pt x="3570" y="1334"/>
                    </a:cubicBezTo>
                    <a:cubicBezTo>
                      <a:pt x="3603" y="1234"/>
                      <a:pt x="3570" y="1168"/>
                      <a:pt x="3503" y="1101"/>
                    </a:cubicBezTo>
                    <a:cubicBezTo>
                      <a:pt x="3270" y="1067"/>
                      <a:pt x="3036" y="1034"/>
                      <a:pt x="2803" y="967"/>
                    </a:cubicBezTo>
                    <a:cubicBezTo>
                      <a:pt x="2602" y="934"/>
                      <a:pt x="2402" y="901"/>
                      <a:pt x="2135" y="834"/>
                    </a:cubicBezTo>
                    <a:cubicBezTo>
                      <a:pt x="1935" y="767"/>
                      <a:pt x="1735" y="701"/>
                      <a:pt x="1535" y="600"/>
                    </a:cubicBezTo>
                    <a:lnTo>
                      <a:pt x="901" y="367"/>
                    </a:lnTo>
                    <a:lnTo>
                      <a:pt x="935" y="367"/>
                    </a:lnTo>
                    <a:cubicBezTo>
                      <a:pt x="701" y="234"/>
                      <a:pt x="434" y="10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247475" y="4918475"/>
                <a:ext cx="91750" cy="33875"/>
              </a:xfrm>
              <a:custGeom>
                <a:avLst/>
                <a:gdLst/>
                <a:ahLst/>
                <a:cxnLst/>
                <a:rect l="l" t="t" r="r" b="b"/>
                <a:pathLst>
                  <a:path w="3670" h="1355" extrusionOk="0">
                    <a:moveTo>
                      <a:pt x="49" y="0"/>
                    </a:moveTo>
                    <a:cubicBezTo>
                      <a:pt x="38" y="0"/>
                      <a:pt x="34" y="8"/>
                      <a:pt x="34" y="20"/>
                    </a:cubicBezTo>
                    <a:cubicBezTo>
                      <a:pt x="0" y="87"/>
                      <a:pt x="34" y="120"/>
                      <a:pt x="67" y="153"/>
                    </a:cubicBezTo>
                    <a:cubicBezTo>
                      <a:pt x="301" y="320"/>
                      <a:pt x="534" y="487"/>
                      <a:pt x="801" y="620"/>
                    </a:cubicBezTo>
                    <a:cubicBezTo>
                      <a:pt x="1034" y="754"/>
                      <a:pt x="1335" y="854"/>
                      <a:pt x="1635" y="987"/>
                    </a:cubicBezTo>
                    <a:cubicBezTo>
                      <a:pt x="1735" y="1021"/>
                      <a:pt x="1902" y="1087"/>
                      <a:pt x="2035" y="1121"/>
                    </a:cubicBezTo>
                    <a:cubicBezTo>
                      <a:pt x="2135" y="1154"/>
                      <a:pt x="2202" y="1154"/>
                      <a:pt x="2302" y="1188"/>
                    </a:cubicBezTo>
                    <a:cubicBezTo>
                      <a:pt x="2369" y="1188"/>
                      <a:pt x="2469" y="1254"/>
                      <a:pt x="2536" y="1254"/>
                    </a:cubicBezTo>
                    <a:cubicBezTo>
                      <a:pt x="2669" y="1288"/>
                      <a:pt x="2836" y="1288"/>
                      <a:pt x="2969" y="1321"/>
                    </a:cubicBezTo>
                    <a:cubicBezTo>
                      <a:pt x="3136" y="1354"/>
                      <a:pt x="3303" y="1354"/>
                      <a:pt x="3470" y="1354"/>
                    </a:cubicBezTo>
                    <a:lnTo>
                      <a:pt x="3536" y="1354"/>
                    </a:lnTo>
                    <a:cubicBezTo>
                      <a:pt x="3570" y="1321"/>
                      <a:pt x="3636" y="1321"/>
                      <a:pt x="3636" y="1288"/>
                    </a:cubicBezTo>
                    <a:cubicBezTo>
                      <a:pt x="3670" y="1188"/>
                      <a:pt x="3570" y="1087"/>
                      <a:pt x="3503" y="1087"/>
                    </a:cubicBezTo>
                    <a:cubicBezTo>
                      <a:pt x="3303" y="1021"/>
                      <a:pt x="3136" y="987"/>
                      <a:pt x="2902" y="987"/>
                    </a:cubicBezTo>
                    <a:cubicBezTo>
                      <a:pt x="2702" y="954"/>
                      <a:pt x="2536" y="954"/>
                      <a:pt x="2335" y="921"/>
                    </a:cubicBezTo>
                    <a:cubicBezTo>
                      <a:pt x="2235" y="921"/>
                      <a:pt x="2169" y="854"/>
                      <a:pt x="2069" y="854"/>
                    </a:cubicBezTo>
                    <a:cubicBezTo>
                      <a:pt x="1902" y="821"/>
                      <a:pt x="1702" y="787"/>
                      <a:pt x="1535" y="754"/>
                    </a:cubicBezTo>
                    <a:cubicBezTo>
                      <a:pt x="1335" y="687"/>
                      <a:pt x="1168" y="620"/>
                      <a:pt x="1001" y="520"/>
                    </a:cubicBezTo>
                    <a:cubicBezTo>
                      <a:pt x="868" y="487"/>
                      <a:pt x="734" y="420"/>
                      <a:pt x="634" y="320"/>
                    </a:cubicBezTo>
                    <a:cubicBezTo>
                      <a:pt x="501" y="254"/>
                      <a:pt x="334" y="153"/>
                      <a:pt x="201" y="87"/>
                    </a:cubicBezTo>
                    <a:lnTo>
                      <a:pt x="167" y="87"/>
                    </a:lnTo>
                    <a:cubicBezTo>
                      <a:pt x="104" y="23"/>
                      <a:pt x="67"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282500" y="4993175"/>
                <a:ext cx="97600" cy="28375"/>
              </a:xfrm>
              <a:custGeom>
                <a:avLst/>
                <a:gdLst/>
                <a:ahLst/>
                <a:cxnLst/>
                <a:rect l="l" t="t" r="r" b="b"/>
                <a:pathLst>
                  <a:path w="3904" h="1135" extrusionOk="0">
                    <a:moveTo>
                      <a:pt x="234" y="1"/>
                    </a:moveTo>
                    <a:cubicBezTo>
                      <a:pt x="100" y="34"/>
                      <a:pt x="67" y="34"/>
                      <a:pt x="67" y="101"/>
                    </a:cubicBezTo>
                    <a:cubicBezTo>
                      <a:pt x="0" y="134"/>
                      <a:pt x="67" y="201"/>
                      <a:pt x="100" y="201"/>
                    </a:cubicBezTo>
                    <a:cubicBezTo>
                      <a:pt x="334" y="334"/>
                      <a:pt x="601" y="468"/>
                      <a:pt x="901" y="535"/>
                    </a:cubicBezTo>
                    <a:cubicBezTo>
                      <a:pt x="1168" y="668"/>
                      <a:pt x="1501" y="768"/>
                      <a:pt x="1802" y="835"/>
                    </a:cubicBezTo>
                    <a:cubicBezTo>
                      <a:pt x="2102" y="935"/>
                      <a:pt x="2402" y="1002"/>
                      <a:pt x="2669" y="1035"/>
                    </a:cubicBezTo>
                    <a:cubicBezTo>
                      <a:pt x="2969" y="1102"/>
                      <a:pt x="3303" y="1135"/>
                      <a:pt x="3636" y="1135"/>
                    </a:cubicBezTo>
                    <a:cubicBezTo>
                      <a:pt x="3670" y="1135"/>
                      <a:pt x="3770" y="1135"/>
                      <a:pt x="3803" y="1102"/>
                    </a:cubicBezTo>
                    <a:cubicBezTo>
                      <a:pt x="3836" y="1035"/>
                      <a:pt x="3903" y="1002"/>
                      <a:pt x="3903" y="968"/>
                    </a:cubicBezTo>
                    <a:cubicBezTo>
                      <a:pt x="3903" y="835"/>
                      <a:pt x="3803" y="768"/>
                      <a:pt x="3670" y="768"/>
                    </a:cubicBezTo>
                    <a:cubicBezTo>
                      <a:pt x="3436" y="768"/>
                      <a:pt x="3169" y="701"/>
                      <a:pt x="2936" y="701"/>
                    </a:cubicBezTo>
                    <a:cubicBezTo>
                      <a:pt x="2636" y="701"/>
                      <a:pt x="2402" y="668"/>
                      <a:pt x="2102" y="635"/>
                    </a:cubicBezTo>
                    <a:lnTo>
                      <a:pt x="2135" y="635"/>
                    </a:lnTo>
                    <a:cubicBezTo>
                      <a:pt x="2002" y="568"/>
                      <a:pt x="1835" y="568"/>
                      <a:pt x="1735" y="535"/>
                    </a:cubicBezTo>
                    <a:cubicBezTo>
                      <a:pt x="1568" y="501"/>
                      <a:pt x="1401" y="468"/>
                      <a:pt x="1268" y="434"/>
                    </a:cubicBezTo>
                    <a:cubicBezTo>
                      <a:pt x="968" y="334"/>
                      <a:pt x="734" y="201"/>
                      <a:pt x="434" y="101"/>
                    </a:cubicBezTo>
                    <a:cubicBezTo>
                      <a:pt x="401" y="34"/>
                      <a:pt x="301" y="34"/>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 name="Google Shape;221;p2"/>
            <p:cNvGrpSpPr/>
            <p:nvPr/>
          </p:nvGrpSpPr>
          <p:grpSpPr>
            <a:xfrm>
              <a:off x="200062" y="4427193"/>
              <a:ext cx="681767" cy="881731"/>
              <a:chOff x="373400" y="4372750"/>
              <a:chExt cx="548750" cy="709700"/>
            </a:xfrm>
          </p:grpSpPr>
          <p:sp>
            <p:nvSpPr>
              <p:cNvPr id="222" name="Google Shape;222;p2"/>
              <p:cNvSpPr/>
              <p:nvPr/>
            </p:nvSpPr>
            <p:spPr>
              <a:xfrm>
                <a:off x="603550" y="4391925"/>
                <a:ext cx="43400" cy="183775"/>
              </a:xfrm>
              <a:custGeom>
                <a:avLst/>
                <a:gdLst/>
                <a:ahLst/>
                <a:cxnLst/>
                <a:rect l="l" t="t" r="r" b="b"/>
                <a:pathLst>
                  <a:path w="1736" h="7351" extrusionOk="0">
                    <a:moveTo>
                      <a:pt x="1602" y="0"/>
                    </a:moveTo>
                    <a:cubicBezTo>
                      <a:pt x="1502" y="0"/>
                      <a:pt x="1502" y="67"/>
                      <a:pt x="1502" y="134"/>
                    </a:cubicBezTo>
                    <a:lnTo>
                      <a:pt x="1502" y="300"/>
                    </a:lnTo>
                    <a:cubicBezTo>
                      <a:pt x="1502" y="567"/>
                      <a:pt x="1502" y="901"/>
                      <a:pt x="1469" y="1201"/>
                    </a:cubicBezTo>
                    <a:lnTo>
                      <a:pt x="1335" y="2068"/>
                    </a:lnTo>
                    <a:cubicBezTo>
                      <a:pt x="1268" y="2702"/>
                      <a:pt x="1135" y="3303"/>
                      <a:pt x="968" y="3870"/>
                    </a:cubicBezTo>
                    <a:cubicBezTo>
                      <a:pt x="735" y="4870"/>
                      <a:pt x="401" y="5905"/>
                      <a:pt x="68" y="6905"/>
                    </a:cubicBezTo>
                    <a:cubicBezTo>
                      <a:pt x="1" y="7005"/>
                      <a:pt x="1" y="7072"/>
                      <a:pt x="68" y="7172"/>
                    </a:cubicBezTo>
                    <a:cubicBezTo>
                      <a:pt x="101" y="7239"/>
                      <a:pt x="134" y="7306"/>
                      <a:pt x="234" y="7339"/>
                    </a:cubicBezTo>
                    <a:cubicBezTo>
                      <a:pt x="272" y="7346"/>
                      <a:pt x="309" y="7350"/>
                      <a:pt x="346" y="7350"/>
                    </a:cubicBezTo>
                    <a:cubicBezTo>
                      <a:pt x="471" y="7350"/>
                      <a:pt x="583" y="7301"/>
                      <a:pt x="635" y="7172"/>
                    </a:cubicBezTo>
                    <a:cubicBezTo>
                      <a:pt x="1068" y="6038"/>
                      <a:pt x="1335" y="4837"/>
                      <a:pt x="1569" y="3670"/>
                    </a:cubicBezTo>
                    <a:lnTo>
                      <a:pt x="1669" y="2802"/>
                    </a:lnTo>
                    <a:cubicBezTo>
                      <a:pt x="1735" y="2502"/>
                      <a:pt x="1735" y="2202"/>
                      <a:pt x="1735" y="1902"/>
                    </a:cubicBezTo>
                    <a:lnTo>
                      <a:pt x="1735" y="134"/>
                    </a:lnTo>
                    <a:cubicBezTo>
                      <a:pt x="1735" y="34"/>
                      <a:pt x="1635" y="0"/>
                      <a:pt x="1602"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651100" y="4437450"/>
                <a:ext cx="100100" cy="184400"/>
              </a:xfrm>
              <a:custGeom>
                <a:avLst/>
                <a:gdLst/>
                <a:ahLst/>
                <a:cxnLst/>
                <a:rect l="l" t="t" r="r" b="b"/>
                <a:pathLst>
                  <a:path w="4004" h="7376" extrusionOk="0">
                    <a:moveTo>
                      <a:pt x="3798" y="0"/>
                    </a:moveTo>
                    <a:cubicBezTo>
                      <a:pt x="3753" y="0"/>
                      <a:pt x="3736" y="24"/>
                      <a:pt x="3736" y="47"/>
                    </a:cubicBezTo>
                    <a:cubicBezTo>
                      <a:pt x="3536" y="648"/>
                      <a:pt x="3269" y="1215"/>
                      <a:pt x="3002" y="1815"/>
                    </a:cubicBezTo>
                    <a:cubicBezTo>
                      <a:pt x="2736" y="2382"/>
                      <a:pt x="2402" y="2916"/>
                      <a:pt x="2102" y="3483"/>
                    </a:cubicBezTo>
                    <a:lnTo>
                      <a:pt x="2168" y="3416"/>
                    </a:lnTo>
                    <a:lnTo>
                      <a:pt x="2168" y="3416"/>
                    </a:lnTo>
                    <a:cubicBezTo>
                      <a:pt x="2002" y="3717"/>
                      <a:pt x="1835" y="3983"/>
                      <a:pt x="1668" y="4250"/>
                    </a:cubicBezTo>
                    <a:cubicBezTo>
                      <a:pt x="1501" y="4551"/>
                      <a:pt x="1268" y="4851"/>
                      <a:pt x="1101" y="5151"/>
                    </a:cubicBezTo>
                    <a:cubicBezTo>
                      <a:pt x="934" y="5418"/>
                      <a:pt x="734" y="5718"/>
                      <a:pt x="567" y="6018"/>
                    </a:cubicBezTo>
                    <a:cubicBezTo>
                      <a:pt x="367" y="6318"/>
                      <a:pt x="200" y="6652"/>
                      <a:pt x="34" y="6919"/>
                    </a:cubicBezTo>
                    <a:cubicBezTo>
                      <a:pt x="0" y="6986"/>
                      <a:pt x="0" y="7052"/>
                      <a:pt x="0" y="7086"/>
                    </a:cubicBezTo>
                    <a:cubicBezTo>
                      <a:pt x="0" y="7186"/>
                      <a:pt x="34" y="7252"/>
                      <a:pt x="100" y="7319"/>
                    </a:cubicBezTo>
                    <a:cubicBezTo>
                      <a:pt x="163" y="7357"/>
                      <a:pt x="235" y="7375"/>
                      <a:pt x="306" y="7375"/>
                    </a:cubicBezTo>
                    <a:cubicBezTo>
                      <a:pt x="423" y="7375"/>
                      <a:pt x="538" y="7323"/>
                      <a:pt x="601" y="7219"/>
                    </a:cubicBezTo>
                    <a:cubicBezTo>
                      <a:pt x="834" y="6952"/>
                      <a:pt x="1001" y="6685"/>
                      <a:pt x="1101" y="6385"/>
                    </a:cubicBezTo>
                    <a:lnTo>
                      <a:pt x="1601" y="5518"/>
                    </a:lnTo>
                    <a:cubicBezTo>
                      <a:pt x="1768" y="5218"/>
                      <a:pt x="1902" y="4917"/>
                      <a:pt x="2035" y="4617"/>
                    </a:cubicBezTo>
                    <a:cubicBezTo>
                      <a:pt x="2168" y="4350"/>
                      <a:pt x="2335" y="4050"/>
                      <a:pt x="2435" y="3750"/>
                    </a:cubicBezTo>
                    <a:cubicBezTo>
                      <a:pt x="2569" y="3450"/>
                      <a:pt x="2702" y="3183"/>
                      <a:pt x="2869" y="2883"/>
                    </a:cubicBezTo>
                    <a:lnTo>
                      <a:pt x="3236" y="2015"/>
                    </a:lnTo>
                    <a:cubicBezTo>
                      <a:pt x="3503" y="1382"/>
                      <a:pt x="3736" y="748"/>
                      <a:pt x="3936" y="114"/>
                    </a:cubicBezTo>
                    <a:cubicBezTo>
                      <a:pt x="4003" y="81"/>
                      <a:pt x="3936" y="14"/>
                      <a:pt x="3903" y="14"/>
                    </a:cubicBezTo>
                    <a:lnTo>
                      <a:pt x="3870" y="14"/>
                    </a:lnTo>
                    <a:cubicBezTo>
                      <a:pt x="3840" y="4"/>
                      <a:pt x="3817" y="0"/>
                      <a:pt x="3798"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708625" y="4497000"/>
                <a:ext cx="135125" cy="164950"/>
              </a:xfrm>
              <a:custGeom>
                <a:avLst/>
                <a:gdLst/>
                <a:ahLst/>
                <a:cxnLst/>
                <a:rect l="l" t="t" r="r" b="b"/>
                <a:pathLst>
                  <a:path w="5405" h="6598" extrusionOk="0">
                    <a:moveTo>
                      <a:pt x="5238" y="0"/>
                    </a:moveTo>
                    <a:cubicBezTo>
                      <a:pt x="5138" y="0"/>
                      <a:pt x="5105" y="0"/>
                      <a:pt x="5071" y="34"/>
                    </a:cubicBezTo>
                    <a:cubicBezTo>
                      <a:pt x="4537" y="467"/>
                      <a:pt x="4037" y="868"/>
                      <a:pt x="3537" y="1301"/>
                    </a:cubicBezTo>
                    <a:cubicBezTo>
                      <a:pt x="3003" y="1768"/>
                      <a:pt x="2569" y="2202"/>
                      <a:pt x="2102" y="2702"/>
                    </a:cubicBezTo>
                    <a:cubicBezTo>
                      <a:pt x="1669" y="3203"/>
                      <a:pt x="1268" y="3736"/>
                      <a:pt x="935" y="4337"/>
                    </a:cubicBezTo>
                    <a:cubicBezTo>
                      <a:pt x="768" y="4637"/>
                      <a:pt x="601" y="4904"/>
                      <a:pt x="435" y="5237"/>
                    </a:cubicBezTo>
                    <a:cubicBezTo>
                      <a:pt x="268" y="5571"/>
                      <a:pt x="134" y="5871"/>
                      <a:pt x="68" y="6205"/>
                    </a:cubicBezTo>
                    <a:cubicBezTo>
                      <a:pt x="1" y="6305"/>
                      <a:pt x="1" y="6338"/>
                      <a:pt x="68" y="6405"/>
                    </a:cubicBezTo>
                    <a:cubicBezTo>
                      <a:pt x="101" y="6505"/>
                      <a:pt x="134" y="6538"/>
                      <a:pt x="234" y="6572"/>
                    </a:cubicBezTo>
                    <a:cubicBezTo>
                      <a:pt x="260" y="6589"/>
                      <a:pt x="291" y="6597"/>
                      <a:pt x="323" y="6597"/>
                    </a:cubicBezTo>
                    <a:cubicBezTo>
                      <a:pt x="416" y="6597"/>
                      <a:pt x="527" y="6529"/>
                      <a:pt x="601" y="6405"/>
                    </a:cubicBezTo>
                    <a:cubicBezTo>
                      <a:pt x="735" y="6138"/>
                      <a:pt x="835" y="5871"/>
                      <a:pt x="968" y="5571"/>
                    </a:cubicBezTo>
                    <a:cubicBezTo>
                      <a:pt x="1102" y="5304"/>
                      <a:pt x="1268" y="5004"/>
                      <a:pt x="1435" y="4737"/>
                    </a:cubicBezTo>
                    <a:cubicBezTo>
                      <a:pt x="1735" y="4203"/>
                      <a:pt x="2102" y="3703"/>
                      <a:pt x="2469" y="3203"/>
                    </a:cubicBezTo>
                    <a:cubicBezTo>
                      <a:pt x="2703" y="2969"/>
                      <a:pt x="2903" y="2669"/>
                      <a:pt x="3103" y="2435"/>
                    </a:cubicBezTo>
                    <a:cubicBezTo>
                      <a:pt x="3303" y="2169"/>
                      <a:pt x="3537" y="1935"/>
                      <a:pt x="3737" y="1702"/>
                    </a:cubicBezTo>
                    <a:cubicBezTo>
                      <a:pt x="4237" y="1201"/>
                      <a:pt x="4771" y="768"/>
                      <a:pt x="5305" y="301"/>
                    </a:cubicBezTo>
                    <a:cubicBezTo>
                      <a:pt x="5405" y="267"/>
                      <a:pt x="5405" y="134"/>
                      <a:pt x="5338" y="100"/>
                    </a:cubicBezTo>
                    <a:cubicBezTo>
                      <a:pt x="5305" y="34"/>
                      <a:pt x="5271" y="0"/>
                      <a:pt x="5238"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628575" y="4372750"/>
                <a:ext cx="28375" cy="28375"/>
              </a:xfrm>
              <a:custGeom>
                <a:avLst/>
                <a:gdLst/>
                <a:ahLst/>
                <a:cxnLst/>
                <a:rect l="l" t="t" r="r" b="b"/>
                <a:pathLst>
                  <a:path w="1135" h="1135" extrusionOk="0">
                    <a:moveTo>
                      <a:pt x="634" y="0"/>
                    </a:moveTo>
                    <a:cubicBezTo>
                      <a:pt x="468" y="0"/>
                      <a:pt x="334" y="67"/>
                      <a:pt x="234" y="133"/>
                    </a:cubicBezTo>
                    <a:cubicBezTo>
                      <a:pt x="101" y="234"/>
                      <a:pt x="1" y="400"/>
                      <a:pt x="1" y="500"/>
                    </a:cubicBezTo>
                    <a:cubicBezTo>
                      <a:pt x="1" y="667"/>
                      <a:pt x="67" y="801"/>
                      <a:pt x="134" y="934"/>
                    </a:cubicBezTo>
                    <a:cubicBezTo>
                      <a:pt x="234" y="1067"/>
                      <a:pt x="368" y="1134"/>
                      <a:pt x="501" y="1134"/>
                    </a:cubicBezTo>
                    <a:cubicBezTo>
                      <a:pt x="668" y="1134"/>
                      <a:pt x="801" y="1134"/>
                      <a:pt x="935" y="1001"/>
                    </a:cubicBezTo>
                    <a:cubicBezTo>
                      <a:pt x="1068" y="934"/>
                      <a:pt x="1135" y="767"/>
                      <a:pt x="1135" y="634"/>
                    </a:cubicBezTo>
                    <a:cubicBezTo>
                      <a:pt x="1135" y="467"/>
                      <a:pt x="1101" y="334"/>
                      <a:pt x="1001" y="234"/>
                    </a:cubicBezTo>
                    <a:cubicBezTo>
                      <a:pt x="935" y="100"/>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734475" y="4418600"/>
                <a:ext cx="27550" cy="28375"/>
              </a:xfrm>
              <a:custGeom>
                <a:avLst/>
                <a:gdLst/>
                <a:ahLst/>
                <a:cxnLst/>
                <a:rect l="l" t="t" r="r" b="b"/>
                <a:pathLst>
                  <a:path w="1102" h="1135" extrusionOk="0">
                    <a:moveTo>
                      <a:pt x="601" y="1"/>
                    </a:moveTo>
                    <a:cubicBezTo>
                      <a:pt x="435" y="1"/>
                      <a:pt x="335" y="67"/>
                      <a:pt x="201" y="134"/>
                    </a:cubicBezTo>
                    <a:cubicBezTo>
                      <a:pt x="68" y="234"/>
                      <a:pt x="1" y="401"/>
                      <a:pt x="1" y="501"/>
                    </a:cubicBezTo>
                    <a:cubicBezTo>
                      <a:pt x="1" y="668"/>
                      <a:pt x="34" y="801"/>
                      <a:pt x="101" y="935"/>
                    </a:cubicBezTo>
                    <a:cubicBezTo>
                      <a:pt x="201" y="1068"/>
                      <a:pt x="368" y="1135"/>
                      <a:pt x="501" y="1135"/>
                    </a:cubicBezTo>
                    <a:cubicBezTo>
                      <a:pt x="668" y="1135"/>
                      <a:pt x="768" y="1135"/>
                      <a:pt x="902" y="1001"/>
                    </a:cubicBezTo>
                    <a:cubicBezTo>
                      <a:pt x="1035" y="935"/>
                      <a:pt x="1102" y="768"/>
                      <a:pt x="1102" y="634"/>
                    </a:cubicBezTo>
                    <a:cubicBezTo>
                      <a:pt x="1102" y="468"/>
                      <a:pt x="1068" y="334"/>
                      <a:pt x="1002" y="234"/>
                    </a:cubicBezTo>
                    <a:cubicBezTo>
                      <a:pt x="902" y="101"/>
                      <a:pt x="735" y="1"/>
                      <a:pt x="601" y="1"/>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828725" y="4482825"/>
                <a:ext cx="28375" cy="27525"/>
              </a:xfrm>
              <a:custGeom>
                <a:avLst/>
                <a:gdLst/>
                <a:ahLst/>
                <a:cxnLst/>
                <a:rect l="l" t="t" r="r" b="b"/>
                <a:pathLst>
                  <a:path w="1135" h="1101" extrusionOk="0">
                    <a:moveTo>
                      <a:pt x="634" y="0"/>
                    </a:moveTo>
                    <a:cubicBezTo>
                      <a:pt x="467" y="0"/>
                      <a:pt x="334" y="34"/>
                      <a:pt x="234" y="100"/>
                    </a:cubicBezTo>
                    <a:cubicBezTo>
                      <a:pt x="100" y="200"/>
                      <a:pt x="0" y="367"/>
                      <a:pt x="0" y="501"/>
                    </a:cubicBezTo>
                    <a:cubicBezTo>
                      <a:pt x="0" y="634"/>
                      <a:pt x="67" y="767"/>
                      <a:pt x="134" y="901"/>
                    </a:cubicBezTo>
                    <a:cubicBezTo>
                      <a:pt x="234" y="1034"/>
                      <a:pt x="401" y="1101"/>
                      <a:pt x="501" y="1101"/>
                    </a:cubicBezTo>
                    <a:cubicBezTo>
                      <a:pt x="667" y="1101"/>
                      <a:pt x="801" y="1101"/>
                      <a:pt x="934" y="968"/>
                    </a:cubicBezTo>
                    <a:cubicBezTo>
                      <a:pt x="1068" y="901"/>
                      <a:pt x="1134" y="734"/>
                      <a:pt x="1134" y="601"/>
                    </a:cubicBezTo>
                    <a:cubicBezTo>
                      <a:pt x="1134" y="434"/>
                      <a:pt x="1101" y="334"/>
                      <a:pt x="1001" y="200"/>
                    </a:cubicBezTo>
                    <a:cubicBezTo>
                      <a:pt x="934" y="67"/>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422600" y="4443625"/>
                <a:ext cx="499550" cy="528725"/>
              </a:xfrm>
              <a:custGeom>
                <a:avLst/>
                <a:gdLst/>
                <a:ahLst/>
                <a:cxnLst/>
                <a:rect l="l" t="t" r="r" b="b"/>
                <a:pathLst>
                  <a:path w="19982" h="21149" extrusionOk="0">
                    <a:moveTo>
                      <a:pt x="2702" y="0"/>
                    </a:moveTo>
                    <a:cubicBezTo>
                      <a:pt x="2569" y="0"/>
                      <a:pt x="2469" y="0"/>
                      <a:pt x="2369" y="67"/>
                    </a:cubicBezTo>
                    <a:cubicBezTo>
                      <a:pt x="2069" y="100"/>
                      <a:pt x="1802" y="234"/>
                      <a:pt x="1535" y="434"/>
                    </a:cubicBezTo>
                    <a:cubicBezTo>
                      <a:pt x="1301" y="634"/>
                      <a:pt x="1135" y="901"/>
                      <a:pt x="968" y="1301"/>
                    </a:cubicBezTo>
                    <a:cubicBezTo>
                      <a:pt x="768" y="1668"/>
                      <a:pt x="701" y="2135"/>
                      <a:pt x="734" y="2636"/>
                    </a:cubicBezTo>
                    <a:cubicBezTo>
                      <a:pt x="734" y="3169"/>
                      <a:pt x="868" y="3670"/>
                      <a:pt x="1001" y="4237"/>
                    </a:cubicBezTo>
                    <a:lnTo>
                      <a:pt x="1068" y="4570"/>
                    </a:lnTo>
                    <a:cubicBezTo>
                      <a:pt x="1168" y="4971"/>
                      <a:pt x="1268" y="5338"/>
                      <a:pt x="1335" y="5771"/>
                    </a:cubicBezTo>
                    <a:cubicBezTo>
                      <a:pt x="1401" y="6605"/>
                      <a:pt x="1268" y="7439"/>
                      <a:pt x="1168" y="8273"/>
                    </a:cubicBezTo>
                    <a:lnTo>
                      <a:pt x="1168" y="8240"/>
                    </a:lnTo>
                    <a:cubicBezTo>
                      <a:pt x="1101" y="8373"/>
                      <a:pt x="1101" y="8507"/>
                      <a:pt x="1068" y="8673"/>
                    </a:cubicBezTo>
                    <a:lnTo>
                      <a:pt x="1034" y="9007"/>
                    </a:lnTo>
                    <a:lnTo>
                      <a:pt x="1001" y="9407"/>
                    </a:lnTo>
                    <a:cubicBezTo>
                      <a:pt x="968" y="9574"/>
                      <a:pt x="968" y="9774"/>
                      <a:pt x="901" y="9941"/>
                    </a:cubicBezTo>
                    <a:cubicBezTo>
                      <a:pt x="834" y="10408"/>
                      <a:pt x="701" y="10908"/>
                      <a:pt x="601" y="11342"/>
                    </a:cubicBezTo>
                    <a:lnTo>
                      <a:pt x="534" y="11642"/>
                    </a:lnTo>
                    <a:cubicBezTo>
                      <a:pt x="267" y="12743"/>
                      <a:pt x="0" y="13877"/>
                      <a:pt x="34" y="15145"/>
                    </a:cubicBezTo>
                    <a:cubicBezTo>
                      <a:pt x="34" y="16012"/>
                      <a:pt x="234" y="16846"/>
                      <a:pt x="601" y="17646"/>
                    </a:cubicBezTo>
                    <a:cubicBezTo>
                      <a:pt x="901" y="18213"/>
                      <a:pt x="1268" y="18814"/>
                      <a:pt x="1768" y="19314"/>
                    </a:cubicBezTo>
                    <a:cubicBezTo>
                      <a:pt x="2702" y="20215"/>
                      <a:pt x="3937" y="20849"/>
                      <a:pt x="5271" y="21049"/>
                    </a:cubicBezTo>
                    <a:cubicBezTo>
                      <a:pt x="5671" y="21116"/>
                      <a:pt x="6005" y="21149"/>
                      <a:pt x="6338" y="21149"/>
                    </a:cubicBezTo>
                    <a:lnTo>
                      <a:pt x="6405" y="21149"/>
                    </a:lnTo>
                    <a:cubicBezTo>
                      <a:pt x="6705" y="21149"/>
                      <a:pt x="7005" y="21116"/>
                      <a:pt x="7372" y="21049"/>
                    </a:cubicBezTo>
                    <a:cubicBezTo>
                      <a:pt x="8006" y="20982"/>
                      <a:pt x="8673" y="20815"/>
                      <a:pt x="9274" y="20515"/>
                    </a:cubicBezTo>
                    <a:cubicBezTo>
                      <a:pt x="9707" y="20348"/>
                      <a:pt x="10074" y="20115"/>
                      <a:pt x="10508" y="19781"/>
                    </a:cubicBezTo>
                    <a:cubicBezTo>
                      <a:pt x="10875" y="19481"/>
                      <a:pt x="11208" y="19147"/>
                      <a:pt x="11542" y="18714"/>
                    </a:cubicBezTo>
                    <a:cubicBezTo>
                      <a:pt x="11909" y="18213"/>
                      <a:pt x="12209" y="17680"/>
                      <a:pt x="12476" y="17179"/>
                    </a:cubicBezTo>
                    <a:cubicBezTo>
                      <a:pt x="12676" y="16779"/>
                      <a:pt x="12843" y="16312"/>
                      <a:pt x="13043" y="15845"/>
                    </a:cubicBezTo>
                    <a:cubicBezTo>
                      <a:pt x="13143" y="15645"/>
                      <a:pt x="13210" y="15445"/>
                      <a:pt x="13343" y="15211"/>
                    </a:cubicBezTo>
                    <a:cubicBezTo>
                      <a:pt x="13643" y="14511"/>
                      <a:pt x="14010" y="13777"/>
                      <a:pt x="14544" y="13043"/>
                    </a:cubicBezTo>
                    <a:cubicBezTo>
                      <a:pt x="14711" y="12843"/>
                      <a:pt x="14911" y="12643"/>
                      <a:pt x="15078" y="12476"/>
                    </a:cubicBezTo>
                    <a:cubicBezTo>
                      <a:pt x="15245" y="12309"/>
                      <a:pt x="15478" y="12142"/>
                      <a:pt x="15712" y="11976"/>
                    </a:cubicBezTo>
                    <a:cubicBezTo>
                      <a:pt x="16079" y="11675"/>
                      <a:pt x="16546" y="11442"/>
                      <a:pt x="16912" y="11175"/>
                    </a:cubicBezTo>
                    <a:cubicBezTo>
                      <a:pt x="17346" y="10942"/>
                      <a:pt x="17813" y="10641"/>
                      <a:pt x="18213" y="10308"/>
                    </a:cubicBezTo>
                    <a:cubicBezTo>
                      <a:pt x="18647" y="10008"/>
                      <a:pt x="18981" y="9674"/>
                      <a:pt x="19247" y="9307"/>
                    </a:cubicBezTo>
                    <a:cubicBezTo>
                      <a:pt x="19581" y="8940"/>
                      <a:pt x="19748" y="8573"/>
                      <a:pt x="19881" y="8240"/>
                    </a:cubicBezTo>
                    <a:cubicBezTo>
                      <a:pt x="19915" y="8073"/>
                      <a:pt x="19981" y="7906"/>
                      <a:pt x="19915" y="7739"/>
                    </a:cubicBezTo>
                    <a:cubicBezTo>
                      <a:pt x="19915" y="7506"/>
                      <a:pt x="19881" y="7339"/>
                      <a:pt x="19748" y="7139"/>
                    </a:cubicBezTo>
                    <a:cubicBezTo>
                      <a:pt x="19714" y="7072"/>
                      <a:pt x="19681" y="6972"/>
                      <a:pt x="19581" y="6905"/>
                    </a:cubicBezTo>
                    <a:cubicBezTo>
                      <a:pt x="19548" y="6805"/>
                      <a:pt x="19514" y="6772"/>
                      <a:pt x="19414" y="6739"/>
                    </a:cubicBezTo>
                    <a:cubicBezTo>
                      <a:pt x="19247" y="6605"/>
                      <a:pt x="19081" y="6438"/>
                      <a:pt x="18881" y="6338"/>
                    </a:cubicBezTo>
                    <a:cubicBezTo>
                      <a:pt x="18414" y="6105"/>
                      <a:pt x="17913" y="5971"/>
                      <a:pt x="17379" y="5938"/>
                    </a:cubicBezTo>
                    <a:lnTo>
                      <a:pt x="17146" y="5938"/>
                    </a:lnTo>
                    <a:cubicBezTo>
                      <a:pt x="17013" y="5938"/>
                      <a:pt x="16846" y="5938"/>
                      <a:pt x="16712" y="5971"/>
                    </a:cubicBezTo>
                    <a:cubicBezTo>
                      <a:pt x="16479" y="6005"/>
                      <a:pt x="16179" y="6071"/>
                      <a:pt x="15912" y="6105"/>
                    </a:cubicBezTo>
                    <a:cubicBezTo>
                      <a:pt x="15545" y="6172"/>
                      <a:pt x="15111" y="6338"/>
                      <a:pt x="14744" y="6572"/>
                    </a:cubicBezTo>
                    <a:cubicBezTo>
                      <a:pt x="14411" y="6739"/>
                      <a:pt x="14044" y="6972"/>
                      <a:pt x="13677" y="7272"/>
                    </a:cubicBezTo>
                    <a:cubicBezTo>
                      <a:pt x="13543" y="7406"/>
                      <a:pt x="13377" y="7506"/>
                      <a:pt x="13243" y="7639"/>
                    </a:cubicBezTo>
                    <a:cubicBezTo>
                      <a:pt x="13377" y="7272"/>
                      <a:pt x="13477" y="6905"/>
                      <a:pt x="13543" y="6572"/>
                    </a:cubicBezTo>
                    <a:cubicBezTo>
                      <a:pt x="13643" y="6138"/>
                      <a:pt x="13677" y="5771"/>
                      <a:pt x="13643" y="5438"/>
                    </a:cubicBezTo>
                    <a:cubicBezTo>
                      <a:pt x="13577" y="5071"/>
                      <a:pt x="13510" y="4771"/>
                      <a:pt x="13377" y="4504"/>
                    </a:cubicBezTo>
                    <a:cubicBezTo>
                      <a:pt x="13310" y="4404"/>
                      <a:pt x="13210" y="4304"/>
                      <a:pt x="13076" y="4170"/>
                    </a:cubicBezTo>
                    <a:cubicBezTo>
                      <a:pt x="12976" y="4070"/>
                      <a:pt x="12810" y="3970"/>
                      <a:pt x="12643" y="3903"/>
                    </a:cubicBezTo>
                    <a:cubicBezTo>
                      <a:pt x="12476" y="3803"/>
                      <a:pt x="12309" y="3770"/>
                      <a:pt x="12076" y="3770"/>
                    </a:cubicBezTo>
                    <a:cubicBezTo>
                      <a:pt x="12009" y="3770"/>
                      <a:pt x="11909" y="3770"/>
                      <a:pt x="11809" y="3803"/>
                    </a:cubicBezTo>
                    <a:cubicBezTo>
                      <a:pt x="11542" y="3837"/>
                      <a:pt x="11308" y="3970"/>
                      <a:pt x="11042" y="4137"/>
                    </a:cubicBezTo>
                    <a:cubicBezTo>
                      <a:pt x="10741" y="4337"/>
                      <a:pt x="10475" y="4604"/>
                      <a:pt x="10174" y="4937"/>
                    </a:cubicBezTo>
                    <a:cubicBezTo>
                      <a:pt x="9907" y="5238"/>
                      <a:pt x="9674" y="5571"/>
                      <a:pt x="9374" y="5971"/>
                    </a:cubicBezTo>
                    <a:cubicBezTo>
                      <a:pt x="9207" y="6172"/>
                      <a:pt x="9074" y="6405"/>
                      <a:pt x="8973" y="6639"/>
                    </a:cubicBezTo>
                    <a:lnTo>
                      <a:pt x="9007" y="6505"/>
                    </a:lnTo>
                    <a:lnTo>
                      <a:pt x="9040" y="6405"/>
                    </a:lnTo>
                    <a:cubicBezTo>
                      <a:pt x="9174" y="5638"/>
                      <a:pt x="9240" y="5071"/>
                      <a:pt x="9240" y="4470"/>
                    </a:cubicBezTo>
                    <a:cubicBezTo>
                      <a:pt x="9240" y="4137"/>
                      <a:pt x="9240" y="3837"/>
                      <a:pt x="9174" y="3603"/>
                    </a:cubicBezTo>
                    <a:cubicBezTo>
                      <a:pt x="9140" y="3303"/>
                      <a:pt x="9040" y="3103"/>
                      <a:pt x="8907" y="2903"/>
                    </a:cubicBezTo>
                    <a:cubicBezTo>
                      <a:pt x="8807" y="2669"/>
                      <a:pt x="8640" y="2502"/>
                      <a:pt x="8406" y="2436"/>
                    </a:cubicBezTo>
                    <a:cubicBezTo>
                      <a:pt x="8240" y="2335"/>
                      <a:pt x="8039" y="2302"/>
                      <a:pt x="7806" y="2302"/>
                    </a:cubicBezTo>
                    <a:lnTo>
                      <a:pt x="7639" y="2302"/>
                    </a:lnTo>
                    <a:cubicBezTo>
                      <a:pt x="7406" y="2302"/>
                      <a:pt x="7206" y="2402"/>
                      <a:pt x="7005" y="2469"/>
                    </a:cubicBezTo>
                    <a:cubicBezTo>
                      <a:pt x="6839" y="2536"/>
                      <a:pt x="6672" y="2736"/>
                      <a:pt x="6505" y="2903"/>
                    </a:cubicBezTo>
                    <a:cubicBezTo>
                      <a:pt x="6171" y="3303"/>
                      <a:pt x="5971" y="3803"/>
                      <a:pt x="5838" y="4170"/>
                    </a:cubicBezTo>
                    <a:cubicBezTo>
                      <a:pt x="5805" y="4304"/>
                      <a:pt x="5738" y="4404"/>
                      <a:pt x="5738" y="4504"/>
                    </a:cubicBezTo>
                    <a:lnTo>
                      <a:pt x="5738" y="4103"/>
                    </a:lnTo>
                    <a:cubicBezTo>
                      <a:pt x="5704" y="3069"/>
                      <a:pt x="5404" y="2102"/>
                      <a:pt x="4937" y="1401"/>
                    </a:cubicBezTo>
                    <a:cubicBezTo>
                      <a:pt x="4537" y="768"/>
                      <a:pt x="3937" y="301"/>
                      <a:pt x="3269" y="100"/>
                    </a:cubicBezTo>
                    <a:cubicBezTo>
                      <a:pt x="3069" y="67"/>
                      <a:pt x="2869" y="0"/>
                      <a:pt x="2702" y="0"/>
                    </a:cubicBezTo>
                    <a:close/>
                  </a:path>
                </a:pathLst>
              </a:custGeom>
              <a:solidFill>
                <a:srgbClr val="FDB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439275" y="4441950"/>
                <a:ext cx="480375" cy="313600"/>
              </a:xfrm>
              <a:custGeom>
                <a:avLst/>
                <a:gdLst/>
                <a:ahLst/>
                <a:cxnLst/>
                <a:rect l="l" t="t" r="r" b="b"/>
                <a:pathLst>
                  <a:path w="19215" h="12544" extrusionOk="0">
                    <a:moveTo>
                      <a:pt x="1869" y="1"/>
                    </a:moveTo>
                    <a:cubicBezTo>
                      <a:pt x="1902" y="67"/>
                      <a:pt x="1802" y="67"/>
                      <a:pt x="1668" y="67"/>
                    </a:cubicBezTo>
                    <a:cubicBezTo>
                      <a:pt x="1368" y="134"/>
                      <a:pt x="1068" y="234"/>
                      <a:pt x="834" y="468"/>
                    </a:cubicBezTo>
                    <a:cubicBezTo>
                      <a:pt x="568" y="668"/>
                      <a:pt x="367" y="935"/>
                      <a:pt x="234" y="1335"/>
                    </a:cubicBezTo>
                    <a:cubicBezTo>
                      <a:pt x="67" y="1702"/>
                      <a:pt x="1" y="2169"/>
                      <a:pt x="34" y="2669"/>
                    </a:cubicBezTo>
                    <a:cubicBezTo>
                      <a:pt x="34" y="3203"/>
                      <a:pt x="167" y="3703"/>
                      <a:pt x="267" y="4237"/>
                    </a:cubicBezTo>
                    <a:lnTo>
                      <a:pt x="367" y="4571"/>
                    </a:lnTo>
                    <a:cubicBezTo>
                      <a:pt x="434" y="4871"/>
                      <a:pt x="501" y="5171"/>
                      <a:pt x="568" y="5471"/>
                    </a:cubicBezTo>
                    <a:cubicBezTo>
                      <a:pt x="601" y="5371"/>
                      <a:pt x="701" y="5305"/>
                      <a:pt x="734" y="5238"/>
                    </a:cubicBezTo>
                    <a:cubicBezTo>
                      <a:pt x="834" y="5171"/>
                      <a:pt x="901" y="5071"/>
                      <a:pt x="1001" y="5038"/>
                    </a:cubicBezTo>
                    <a:cubicBezTo>
                      <a:pt x="1201" y="4904"/>
                      <a:pt x="1402" y="4838"/>
                      <a:pt x="1602" y="4804"/>
                    </a:cubicBezTo>
                    <a:lnTo>
                      <a:pt x="1869" y="4804"/>
                    </a:lnTo>
                    <a:cubicBezTo>
                      <a:pt x="2002" y="4804"/>
                      <a:pt x="2102" y="4804"/>
                      <a:pt x="2235" y="4838"/>
                    </a:cubicBezTo>
                    <a:cubicBezTo>
                      <a:pt x="2436" y="4904"/>
                      <a:pt x="2602" y="5004"/>
                      <a:pt x="2769" y="5171"/>
                    </a:cubicBezTo>
                    <a:cubicBezTo>
                      <a:pt x="2936" y="5338"/>
                      <a:pt x="3036" y="5538"/>
                      <a:pt x="3103" y="5805"/>
                    </a:cubicBezTo>
                    <a:cubicBezTo>
                      <a:pt x="3203" y="6038"/>
                      <a:pt x="3270" y="6339"/>
                      <a:pt x="3270" y="6572"/>
                    </a:cubicBezTo>
                    <a:cubicBezTo>
                      <a:pt x="3336" y="6872"/>
                      <a:pt x="3336" y="7206"/>
                      <a:pt x="3336" y="7539"/>
                    </a:cubicBezTo>
                    <a:cubicBezTo>
                      <a:pt x="3336" y="8173"/>
                      <a:pt x="3270" y="8840"/>
                      <a:pt x="3203" y="9474"/>
                    </a:cubicBezTo>
                    <a:cubicBezTo>
                      <a:pt x="3169" y="9708"/>
                      <a:pt x="3169" y="9975"/>
                      <a:pt x="3103" y="10208"/>
                    </a:cubicBezTo>
                    <a:cubicBezTo>
                      <a:pt x="3203" y="9975"/>
                      <a:pt x="3336" y="9674"/>
                      <a:pt x="3403" y="9407"/>
                    </a:cubicBezTo>
                    <a:cubicBezTo>
                      <a:pt x="3536" y="9141"/>
                      <a:pt x="3670" y="8807"/>
                      <a:pt x="3837" y="8507"/>
                    </a:cubicBezTo>
                    <a:cubicBezTo>
                      <a:pt x="3937" y="8207"/>
                      <a:pt x="4103" y="7973"/>
                      <a:pt x="4270" y="7706"/>
                    </a:cubicBezTo>
                    <a:cubicBezTo>
                      <a:pt x="4370" y="7573"/>
                      <a:pt x="4437" y="7506"/>
                      <a:pt x="4570" y="7373"/>
                    </a:cubicBezTo>
                    <a:cubicBezTo>
                      <a:pt x="4671" y="7306"/>
                      <a:pt x="4737" y="7206"/>
                      <a:pt x="4871" y="7173"/>
                    </a:cubicBezTo>
                    <a:cubicBezTo>
                      <a:pt x="4937" y="7072"/>
                      <a:pt x="5071" y="7039"/>
                      <a:pt x="5204" y="7006"/>
                    </a:cubicBezTo>
                    <a:cubicBezTo>
                      <a:pt x="5238" y="7006"/>
                      <a:pt x="5338" y="6972"/>
                      <a:pt x="5371" y="6972"/>
                    </a:cubicBezTo>
                    <a:lnTo>
                      <a:pt x="5538" y="6972"/>
                    </a:lnTo>
                    <a:cubicBezTo>
                      <a:pt x="5771" y="6972"/>
                      <a:pt x="6072" y="7072"/>
                      <a:pt x="6272" y="7206"/>
                    </a:cubicBezTo>
                    <a:cubicBezTo>
                      <a:pt x="6405" y="7306"/>
                      <a:pt x="6539" y="7406"/>
                      <a:pt x="6605" y="7539"/>
                    </a:cubicBezTo>
                    <a:cubicBezTo>
                      <a:pt x="6705" y="7673"/>
                      <a:pt x="6805" y="7806"/>
                      <a:pt x="6839" y="7906"/>
                    </a:cubicBezTo>
                    <a:cubicBezTo>
                      <a:pt x="6939" y="8240"/>
                      <a:pt x="6939" y="8574"/>
                      <a:pt x="6939" y="8907"/>
                    </a:cubicBezTo>
                    <a:cubicBezTo>
                      <a:pt x="6939" y="9307"/>
                      <a:pt x="6905" y="9708"/>
                      <a:pt x="6839" y="10075"/>
                    </a:cubicBezTo>
                    <a:lnTo>
                      <a:pt x="6572" y="11209"/>
                    </a:lnTo>
                    <a:cubicBezTo>
                      <a:pt x="6539" y="11376"/>
                      <a:pt x="6505" y="11542"/>
                      <a:pt x="6505" y="11709"/>
                    </a:cubicBezTo>
                    <a:cubicBezTo>
                      <a:pt x="6572" y="11542"/>
                      <a:pt x="6672" y="11409"/>
                      <a:pt x="6805" y="11242"/>
                    </a:cubicBezTo>
                    <a:cubicBezTo>
                      <a:pt x="6972" y="10975"/>
                      <a:pt x="7106" y="10675"/>
                      <a:pt x="7306" y="10408"/>
                    </a:cubicBezTo>
                    <a:cubicBezTo>
                      <a:pt x="7506" y="10141"/>
                      <a:pt x="7673" y="9841"/>
                      <a:pt x="7906" y="9541"/>
                    </a:cubicBezTo>
                    <a:cubicBezTo>
                      <a:pt x="8140" y="9307"/>
                      <a:pt x="8340" y="9041"/>
                      <a:pt x="8573" y="8807"/>
                    </a:cubicBezTo>
                    <a:cubicBezTo>
                      <a:pt x="8773" y="8640"/>
                      <a:pt x="9007" y="8473"/>
                      <a:pt x="9207" y="8340"/>
                    </a:cubicBezTo>
                    <a:cubicBezTo>
                      <a:pt x="9372" y="8258"/>
                      <a:pt x="9536" y="8198"/>
                      <a:pt x="9738" y="8198"/>
                    </a:cubicBezTo>
                    <a:cubicBezTo>
                      <a:pt x="9782" y="8198"/>
                      <a:pt x="9827" y="8201"/>
                      <a:pt x="9874" y="8207"/>
                    </a:cubicBezTo>
                    <a:cubicBezTo>
                      <a:pt x="10108" y="8240"/>
                      <a:pt x="10341" y="8340"/>
                      <a:pt x="10508" y="8507"/>
                    </a:cubicBezTo>
                    <a:cubicBezTo>
                      <a:pt x="10608" y="8574"/>
                      <a:pt x="10708" y="8707"/>
                      <a:pt x="10775" y="8840"/>
                    </a:cubicBezTo>
                    <a:cubicBezTo>
                      <a:pt x="10842" y="8874"/>
                      <a:pt x="10842" y="8974"/>
                      <a:pt x="10875" y="9007"/>
                    </a:cubicBezTo>
                    <a:cubicBezTo>
                      <a:pt x="10908" y="9041"/>
                      <a:pt x="10908" y="9141"/>
                      <a:pt x="10908" y="9207"/>
                    </a:cubicBezTo>
                    <a:cubicBezTo>
                      <a:pt x="10942" y="9374"/>
                      <a:pt x="10942" y="9541"/>
                      <a:pt x="10942" y="9708"/>
                    </a:cubicBezTo>
                    <a:cubicBezTo>
                      <a:pt x="10942" y="9874"/>
                      <a:pt x="10942" y="10041"/>
                      <a:pt x="10908" y="10208"/>
                    </a:cubicBezTo>
                    <a:cubicBezTo>
                      <a:pt x="10875" y="10575"/>
                      <a:pt x="10742" y="10942"/>
                      <a:pt x="10608" y="11342"/>
                    </a:cubicBezTo>
                    <a:cubicBezTo>
                      <a:pt x="10508" y="11709"/>
                      <a:pt x="10375" y="12076"/>
                      <a:pt x="10208" y="12410"/>
                    </a:cubicBezTo>
                    <a:cubicBezTo>
                      <a:pt x="10208" y="12476"/>
                      <a:pt x="10174" y="12510"/>
                      <a:pt x="10174" y="12543"/>
                    </a:cubicBezTo>
                    <a:cubicBezTo>
                      <a:pt x="10441" y="12176"/>
                      <a:pt x="10708" y="11843"/>
                      <a:pt x="11042" y="11442"/>
                    </a:cubicBezTo>
                    <a:cubicBezTo>
                      <a:pt x="11242" y="11209"/>
                      <a:pt x="11442" y="10942"/>
                      <a:pt x="11709" y="10742"/>
                    </a:cubicBezTo>
                    <a:cubicBezTo>
                      <a:pt x="11909" y="10542"/>
                      <a:pt x="12176" y="10275"/>
                      <a:pt x="12409" y="10075"/>
                    </a:cubicBezTo>
                    <a:cubicBezTo>
                      <a:pt x="12610" y="9874"/>
                      <a:pt x="12876" y="9708"/>
                      <a:pt x="13110" y="9574"/>
                    </a:cubicBezTo>
                    <a:cubicBezTo>
                      <a:pt x="13343" y="9441"/>
                      <a:pt x="13577" y="9341"/>
                      <a:pt x="13844" y="9274"/>
                    </a:cubicBezTo>
                    <a:cubicBezTo>
                      <a:pt x="13944" y="9257"/>
                      <a:pt x="14044" y="9249"/>
                      <a:pt x="14144" y="9249"/>
                    </a:cubicBezTo>
                    <a:cubicBezTo>
                      <a:pt x="14244" y="9249"/>
                      <a:pt x="14344" y="9257"/>
                      <a:pt x="14444" y="9274"/>
                    </a:cubicBezTo>
                    <a:cubicBezTo>
                      <a:pt x="14678" y="9341"/>
                      <a:pt x="14878" y="9508"/>
                      <a:pt x="15011" y="9674"/>
                    </a:cubicBezTo>
                    <a:cubicBezTo>
                      <a:pt x="15078" y="9741"/>
                      <a:pt x="15111" y="9841"/>
                      <a:pt x="15178" y="9941"/>
                    </a:cubicBezTo>
                    <a:cubicBezTo>
                      <a:pt x="15211" y="10041"/>
                      <a:pt x="15211" y="10108"/>
                      <a:pt x="15211" y="10208"/>
                    </a:cubicBezTo>
                    <a:cubicBezTo>
                      <a:pt x="15211" y="10408"/>
                      <a:pt x="15211" y="10675"/>
                      <a:pt x="15111" y="10875"/>
                    </a:cubicBezTo>
                    <a:cubicBezTo>
                      <a:pt x="15045" y="11175"/>
                      <a:pt x="14945" y="11409"/>
                      <a:pt x="14844" y="11709"/>
                    </a:cubicBezTo>
                    <a:cubicBezTo>
                      <a:pt x="14744" y="11909"/>
                      <a:pt x="14611" y="12176"/>
                      <a:pt x="14511" y="12376"/>
                    </a:cubicBezTo>
                    <a:cubicBezTo>
                      <a:pt x="14611" y="12310"/>
                      <a:pt x="14744" y="12176"/>
                      <a:pt x="14911" y="12043"/>
                    </a:cubicBezTo>
                    <a:cubicBezTo>
                      <a:pt x="15278" y="11742"/>
                      <a:pt x="15712" y="11542"/>
                      <a:pt x="16112" y="11242"/>
                    </a:cubicBezTo>
                    <a:cubicBezTo>
                      <a:pt x="16546" y="11009"/>
                      <a:pt x="17013" y="10708"/>
                      <a:pt x="17413" y="10375"/>
                    </a:cubicBezTo>
                    <a:cubicBezTo>
                      <a:pt x="17847" y="10075"/>
                      <a:pt x="18180" y="9741"/>
                      <a:pt x="18514" y="9374"/>
                    </a:cubicBezTo>
                    <a:cubicBezTo>
                      <a:pt x="18847" y="9007"/>
                      <a:pt x="19014" y="8640"/>
                      <a:pt x="19114" y="8307"/>
                    </a:cubicBezTo>
                    <a:cubicBezTo>
                      <a:pt x="19181" y="8140"/>
                      <a:pt x="19214" y="7973"/>
                      <a:pt x="19181" y="7806"/>
                    </a:cubicBezTo>
                    <a:cubicBezTo>
                      <a:pt x="19181" y="7573"/>
                      <a:pt x="19114" y="7406"/>
                      <a:pt x="19014" y="7206"/>
                    </a:cubicBezTo>
                    <a:cubicBezTo>
                      <a:pt x="18947" y="7139"/>
                      <a:pt x="18914" y="7039"/>
                      <a:pt x="18847" y="6972"/>
                    </a:cubicBezTo>
                    <a:cubicBezTo>
                      <a:pt x="18781" y="6872"/>
                      <a:pt x="18747" y="6839"/>
                      <a:pt x="18681" y="6806"/>
                    </a:cubicBezTo>
                    <a:cubicBezTo>
                      <a:pt x="18514" y="6639"/>
                      <a:pt x="18347" y="6505"/>
                      <a:pt x="18113" y="6405"/>
                    </a:cubicBezTo>
                    <a:cubicBezTo>
                      <a:pt x="17680" y="6172"/>
                      <a:pt x="17179" y="6038"/>
                      <a:pt x="16612" y="6005"/>
                    </a:cubicBezTo>
                    <a:lnTo>
                      <a:pt x="16379" y="6005"/>
                    </a:lnTo>
                    <a:cubicBezTo>
                      <a:pt x="16245" y="6005"/>
                      <a:pt x="16079" y="6005"/>
                      <a:pt x="15945" y="6038"/>
                    </a:cubicBezTo>
                    <a:cubicBezTo>
                      <a:pt x="15678" y="6072"/>
                      <a:pt x="15412" y="6138"/>
                      <a:pt x="15178" y="6172"/>
                    </a:cubicBezTo>
                    <a:cubicBezTo>
                      <a:pt x="14778" y="6239"/>
                      <a:pt x="14377" y="6405"/>
                      <a:pt x="14011" y="6639"/>
                    </a:cubicBezTo>
                    <a:cubicBezTo>
                      <a:pt x="13677" y="6806"/>
                      <a:pt x="13277" y="7039"/>
                      <a:pt x="12910" y="7339"/>
                    </a:cubicBezTo>
                    <a:cubicBezTo>
                      <a:pt x="12776" y="7473"/>
                      <a:pt x="12610" y="7573"/>
                      <a:pt x="12509" y="7706"/>
                    </a:cubicBezTo>
                    <a:cubicBezTo>
                      <a:pt x="12610" y="7339"/>
                      <a:pt x="12743" y="7006"/>
                      <a:pt x="12776" y="6639"/>
                    </a:cubicBezTo>
                    <a:cubicBezTo>
                      <a:pt x="12876" y="6205"/>
                      <a:pt x="12910" y="5838"/>
                      <a:pt x="12876" y="5505"/>
                    </a:cubicBezTo>
                    <a:cubicBezTo>
                      <a:pt x="12843" y="5138"/>
                      <a:pt x="12743" y="4838"/>
                      <a:pt x="12610" y="4571"/>
                    </a:cubicBezTo>
                    <a:cubicBezTo>
                      <a:pt x="12543" y="4471"/>
                      <a:pt x="12443" y="4371"/>
                      <a:pt x="12343" y="4237"/>
                    </a:cubicBezTo>
                    <a:cubicBezTo>
                      <a:pt x="12209" y="4137"/>
                      <a:pt x="12042" y="4037"/>
                      <a:pt x="11876" y="3970"/>
                    </a:cubicBezTo>
                    <a:cubicBezTo>
                      <a:pt x="11709" y="3870"/>
                      <a:pt x="11542" y="3837"/>
                      <a:pt x="11342" y="3837"/>
                    </a:cubicBezTo>
                    <a:cubicBezTo>
                      <a:pt x="11242" y="3837"/>
                      <a:pt x="11175" y="3837"/>
                      <a:pt x="11042" y="3870"/>
                    </a:cubicBezTo>
                    <a:cubicBezTo>
                      <a:pt x="10775" y="3904"/>
                      <a:pt x="10541" y="4037"/>
                      <a:pt x="10241" y="4204"/>
                    </a:cubicBezTo>
                    <a:cubicBezTo>
                      <a:pt x="9941" y="4404"/>
                      <a:pt x="9674" y="4671"/>
                      <a:pt x="9374" y="5004"/>
                    </a:cubicBezTo>
                    <a:cubicBezTo>
                      <a:pt x="9107" y="5305"/>
                      <a:pt x="8874" y="5638"/>
                      <a:pt x="8573" y="6038"/>
                    </a:cubicBezTo>
                    <a:cubicBezTo>
                      <a:pt x="8407" y="6239"/>
                      <a:pt x="8273" y="6472"/>
                      <a:pt x="8173" y="6706"/>
                    </a:cubicBezTo>
                    <a:lnTo>
                      <a:pt x="8206" y="6572"/>
                    </a:lnTo>
                    <a:lnTo>
                      <a:pt x="8240" y="6405"/>
                    </a:lnTo>
                    <a:cubicBezTo>
                      <a:pt x="8373" y="5671"/>
                      <a:pt x="8440" y="5038"/>
                      <a:pt x="8440" y="4504"/>
                    </a:cubicBezTo>
                    <a:cubicBezTo>
                      <a:pt x="8440" y="4204"/>
                      <a:pt x="8407" y="3870"/>
                      <a:pt x="8373" y="3637"/>
                    </a:cubicBezTo>
                    <a:cubicBezTo>
                      <a:pt x="8340" y="3336"/>
                      <a:pt x="8240" y="3136"/>
                      <a:pt x="8106" y="2903"/>
                    </a:cubicBezTo>
                    <a:cubicBezTo>
                      <a:pt x="8006" y="2703"/>
                      <a:pt x="7839" y="2536"/>
                      <a:pt x="7606" y="2402"/>
                    </a:cubicBezTo>
                    <a:cubicBezTo>
                      <a:pt x="7439" y="2336"/>
                      <a:pt x="7239" y="2302"/>
                      <a:pt x="7006" y="2302"/>
                    </a:cubicBezTo>
                    <a:lnTo>
                      <a:pt x="6839" y="2302"/>
                    </a:lnTo>
                    <a:cubicBezTo>
                      <a:pt x="6605" y="2302"/>
                      <a:pt x="6405" y="2369"/>
                      <a:pt x="6205" y="2469"/>
                    </a:cubicBezTo>
                    <a:cubicBezTo>
                      <a:pt x="6038" y="2536"/>
                      <a:pt x="5871" y="2703"/>
                      <a:pt x="5705" y="2869"/>
                    </a:cubicBezTo>
                    <a:cubicBezTo>
                      <a:pt x="5371" y="3303"/>
                      <a:pt x="5171" y="3803"/>
                      <a:pt x="5037" y="4170"/>
                    </a:cubicBezTo>
                    <a:cubicBezTo>
                      <a:pt x="5004" y="4304"/>
                      <a:pt x="4937" y="4371"/>
                      <a:pt x="4904" y="4504"/>
                    </a:cubicBezTo>
                    <a:cubicBezTo>
                      <a:pt x="4937" y="4371"/>
                      <a:pt x="4937" y="4204"/>
                      <a:pt x="4904" y="4070"/>
                    </a:cubicBezTo>
                    <a:cubicBezTo>
                      <a:pt x="4871" y="3036"/>
                      <a:pt x="4570" y="2069"/>
                      <a:pt x="4103" y="1368"/>
                    </a:cubicBezTo>
                    <a:cubicBezTo>
                      <a:pt x="3703" y="735"/>
                      <a:pt x="3103" y="301"/>
                      <a:pt x="2436" y="67"/>
                    </a:cubicBezTo>
                    <a:cubicBezTo>
                      <a:pt x="2235" y="34"/>
                      <a:pt x="2069" y="1"/>
                      <a:pt x="1869" y="1"/>
                    </a:cubicBezTo>
                    <a:close/>
                  </a:path>
                </a:pathLst>
              </a:custGeom>
              <a:solidFill>
                <a:srgbClr val="FFE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454275" y="4622075"/>
                <a:ext cx="38400" cy="262875"/>
              </a:xfrm>
              <a:custGeom>
                <a:avLst/>
                <a:gdLst/>
                <a:ahLst/>
                <a:cxnLst/>
                <a:rect l="l" t="t" r="r" b="b"/>
                <a:pathLst>
                  <a:path w="1536" h="10515" extrusionOk="0">
                    <a:moveTo>
                      <a:pt x="1435" y="1"/>
                    </a:moveTo>
                    <a:cubicBezTo>
                      <a:pt x="1402" y="1"/>
                      <a:pt x="1369" y="34"/>
                      <a:pt x="1369" y="101"/>
                    </a:cubicBezTo>
                    <a:cubicBezTo>
                      <a:pt x="1402" y="935"/>
                      <a:pt x="1369" y="1702"/>
                      <a:pt x="1302" y="2536"/>
                    </a:cubicBezTo>
                    <a:lnTo>
                      <a:pt x="1302" y="2503"/>
                    </a:lnTo>
                    <a:cubicBezTo>
                      <a:pt x="1269" y="3136"/>
                      <a:pt x="1202" y="3804"/>
                      <a:pt x="1102" y="4437"/>
                    </a:cubicBezTo>
                    <a:cubicBezTo>
                      <a:pt x="1068" y="4771"/>
                      <a:pt x="1035" y="5038"/>
                      <a:pt x="935" y="5371"/>
                    </a:cubicBezTo>
                    <a:cubicBezTo>
                      <a:pt x="902" y="5705"/>
                      <a:pt x="802" y="6005"/>
                      <a:pt x="768" y="6339"/>
                    </a:cubicBezTo>
                    <a:lnTo>
                      <a:pt x="401" y="8207"/>
                    </a:lnTo>
                    <a:cubicBezTo>
                      <a:pt x="268" y="8874"/>
                      <a:pt x="101" y="9508"/>
                      <a:pt x="1" y="10175"/>
                    </a:cubicBezTo>
                    <a:cubicBezTo>
                      <a:pt x="1" y="10275"/>
                      <a:pt x="1" y="10342"/>
                      <a:pt x="68" y="10375"/>
                    </a:cubicBezTo>
                    <a:cubicBezTo>
                      <a:pt x="101" y="10475"/>
                      <a:pt x="168" y="10508"/>
                      <a:pt x="234" y="10508"/>
                    </a:cubicBezTo>
                    <a:cubicBezTo>
                      <a:pt x="256" y="10513"/>
                      <a:pt x="277" y="10515"/>
                      <a:pt x="297" y="10515"/>
                    </a:cubicBezTo>
                    <a:cubicBezTo>
                      <a:pt x="427" y="10515"/>
                      <a:pt x="510" y="10424"/>
                      <a:pt x="568" y="10308"/>
                    </a:cubicBezTo>
                    <a:cubicBezTo>
                      <a:pt x="668" y="9775"/>
                      <a:pt x="768" y="9274"/>
                      <a:pt x="835" y="8707"/>
                    </a:cubicBezTo>
                    <a:lnTo>
                      <a:pt x="1102" y="7106"/>
                    </a:lnTo>
                    <a:cubicBezTo>
                      <a:pt x="1168" y="6539"/>
                      <a:pt x="1235" y="6005"/>
                      <a:pt x="1302" y="5471"/>
                    </a:cubicBezTo>
                    <a:cubicBezTo>
                      <a:pt x="1335" y="5171"/>
                      <a:pt x="1335" y="4938"/>
                      <a:pt x="1402" y="4638"/>
                    </a:cubicBezTo>
                    <a:cubicBezTo>
                      <a:pt x="1402" y="4371"/>
                      <a:pt x="1435" y="4104"/>
                      <a:pt x="1435" y="3837"/>
                    </a:cubicBezTo>
                    <a:cubicBezTo>
                      <a:pt x="1469" y="3203"/>
                      <a:pt x="1502" y="2603"/>
                      <a:pt x="1502" y="2002"/>
                    </a:cubicBezTo>
                    <a:lnTo>
                      <a:pt x="1502" y="101"/>
                    </a:lnTo>
                    <a:cubicBezTo>
                      <a:pt x="1535" y="34"/>
                      <a:pt x="1469" y="1"/>
                      <a:pt x="1435"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495975" y="4675450"/>
                <a:ext cx="76750" cy="240375"/>
              </a:xfrm>
              <a:custGeom>
                <a:avLst/>
                <a:gdLst/>
                <a:ahLst/>
                <a:cxnLst/>
                <a:rect l="l" t="t" r="r" b="b"/>
                <a:pathLst>
                  <a:path w="3070" h="9615" extrusionOk="0">
                    <a:moveTo>
                      <a:pt x="1368" y="5571"/>
                    </a:moveTo>
                    <a:lnTo>
                      <a:pt x="1368" y="5638"/>
                    </a:lnTo>
                    <a:cubicBezTo>
                      <a:pt x="1402" y="5571"/>
                      <a:pt x="1402" y="5571"/>
                      <a:pt x="1368" y="5571"/>
                    </a:cubicBezTo>
                    <a:close/>
                    <a:moveTo>
                      <a:pt x="2936" y="1"/>
                    </a:moveTo>
                    <a:cubicBezTo>
                      <a:pt x="2970" y="1"/>
                      <a:pt x="2936" y="34"/>
                      <a:pt x="2903" y="67"/>
                    </a:cubicBezTo>
                    <a:cubicBezTo>
                      <a:pt x="2636" y="1001"/>
                      <a:pt x="2403" y="1902"/>
                      <a:pt x="2202" y="2836"/>
                    </a:cubicBezTo>
                    <a:lnTo>
                      <a:pt x="1802" y="4204"/>
                    </a:lnTo>
                    <a:cubicBezTo>
                      <a:pt x="1735" y="4404"/>
                      <a:pt x="1669" y="4671"/>
                      <a:pt x="1602" y="4871"/>
                    </a:cubicBezTo>
                    <a:cubicBezTo>
                      <a:pt x="1502" y="5138"/>
                      <a:pt x="1435" y="5338"/>
                      <a:pt x="1402" y="5571"/>
                    </a:cubicBezTo>
                    <a:cubicBezTo>
                      <a:pt x="1368" y="5738"/>
                      <a:pt x="1268" y="5905"/>
                      <a:pt x="1235" y="6072"/>
                    </a:cubicBezTo>
                    <a:cubicBezTo>
                      <a:pt x="1068" y="6572"/>
                      <a:pt x="835" y="7072"/>
                      <a:pt x="668" y="7573"/>
                    </a:cubicBezTo>
                    <a:cubicBezTo>
                      <a:pt x="468" y="8073"/>
                      <a:pt x="268" y="8574"/>
                      <a:pt x="68" y="9141"/>
                    </a:cubicBezTo>
                    <a:cubicBezTo>
                      <a:pt x="1" y="9207"/>
                      <a:pt x="1" y="9307"/>
                      <a:pt x="1" y="9374"/>
                    </a:cubicBezTo>
                    <a:cubicBezTo>
                      <a:pt x="68" y="9474"/>
                      <a:pt x="101" y="9541"/>
                      <a:pt x="201" y="9574"/>
                    </a:cubicBezTo>
                    <a:cubicBezTo>
                      <a:pt x="247" y="9602"/>
                      <a:pt x="295" y="9614"/>
                      <a:pt x="343" y="9614"/>
                    </a:cubicBezTo>
                    <a:cubicBezTo>
                      <a:pt x="468" y="9614"/>
                      <a:pt x="586" y="9528"/>
                      <a:pt x="635" y="9407"/>
                    </a:cubicBezTo>
                    <a:cubicBezTo>
                      <a:pt x="801" y="9074"/>
                      <a:pt x="935" y="8707"/>
                      <a:pt x="1068" y="8340"/>
                    </a:cubicBezTo>
                    <a:cubicBezTo>
                      <a:pt x="1168" y="7973"/>
                      <a:pt x="1302" y="7539"/>
                      <a:pt x="1435" y="7173"/>
                    </a:cubicBezTo>
                    <a:cubicBezTo>
                      <a:pt x="1635" y="6405"/>
                      <a:pt x="1869" y="5638"/>
                      <a:pt x="2036" y="4838"/>
                    </a:cubicBezTo>
                    <a:cubicBezTo>
                      <a:pt x="2202" y="4037"/>
                      <a:pt x="2369" y="3303"/>
                      <a:pt x="2536" y="2503"/>
                    </a:cubicBezTo>
                    <a:cubicBezTo>
                      <a:pt x="2703" y="1702"/>
                      <a:pt x="2870" y="901"/>
                      <a:pt x="3070" y="134"/>
                    </a:cubicBezTo>
                    <a:cubicBezTo>
                      <a:pt x="3070" y="67"/>
                      <a:pt x="3036" y="1"/>
                      <a:pt x="2970"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564375" y="4714650"/>
                <a:ext cx="109250" cy="221025"/>
              </a:xfrm>
              <a:custGeom>
                <a:avLst/>
                <a:gdLst/>
                <a:ahLst/>
                <a:cxnLst/>
                <a:rect l="l" t="t" r="r" b="b"/>
                <a:pathLst>
                  <a:path w="4370" h="8841" extrusionOk="0">
                    <a:moveTo>
                      <a:pt x="4170" y="1"/>
                    </a:moveTo>
                    <a:cubicBezTo>
                      <a:pt x="4170" y="1"/>
                      <a:pt x="4070" y="67"/>
                      <a:pt x="4070" y="101"/>
                    </a:cubicBezTo>
                    <a:lnTo>
                      <a:pt x="2969" y="2102"/>
                    </a:lnTo>
                    <a:cubicBezTo>
                      <a:pt x="2802" y="2436"/>
                      <a:pt x="2569" y="2769"/>
                      <a:pt x="2402" y="3103"/>
                    </a:cubicBezTo>
                    <a:cubicBezTo>
                      <a:pt x="2235" y="3436"/>
                      <a:pt x="2035" y="3770"/>
                      <a:pt x="1868" y="4137"/>
                    </a:cubicBezTo>
                    <a:cubicBezTo>
                      <a:pt x="1535" y="4804"/>
                      <a:pt x="1168" y="5504"/>
                      <a:pt x="867" y="6238"/>
                    </a:cubicBezTo>
                    <a:cubicBezTo>
                      <a:pt x="701" y="6572"/>
                      <a:pt x="567" y="6939"/>
                      <a:pt x="400" y="7272"/>
                    </a:cubicBezTo>
                    <a:cubicBezTo>
                      <a:pt x="300" y="7639"/>
                      <a:pt x="134" y="8040"/>
                      <a:pt x="33" y="8440"/>
                    </a:cubicBezTo>
                    <a:cubicBezTo>
                      <a:pt x="0" y="8573"/>
                      <a:pt x="67" y="8740"/>
                      <a:pt x="200" y="8807"/>
                    </a:cubicBezTo>
                    <a:cubicBezTo>
                      <a:pt x="300" y="8840"/>
                      <a:pt x="367" y="8840"/>
                      <a:pt x="467" y="8840"/>
                    </a:cubicBezTo>
                    <a:cubicBezTo>
                      <a:pt x="534" y="8807"/>
                      <a:pt x="634" y="8773"/>
                      <a:pt x="667" y="8673"/>
                    </a:cubicBezTo>
                    <a:cubicBezTo>
                      <a:pt x="801" y="8340"/>
                      <a:pt x="901" y="8006"/>
                      <a:pt x="1034" y="7639"/>
                    </a:cubicBezTo>
                    <a:cubicBezTo>
                      <a:pt x="1134" y="7439"/>
                      <a:pt x="1168" y="7272"/>
                      <a:pt x="1234" y="7072"/>
                    </a:cubicBezTo>
                    <a:lnTo>
                      <a:pt x="1234" y="7006"/>
                    </a:lnTo>
                    <a:cubicBezTo>
                      <a:pt x="1668" y="5838"/>
                      <a:pt x="2135" y="4737"/>
                      <a:pt x="2635" y="3603"/>
                    </a:cubicBezTo>
                    <a:cubicBezTo>
                      <a:pt x="3169" y="2436"/>
                      <a:pt x="3703" y="1301"/>
                      <a:pt x="4337" y="234"/>
                    </a:cubicBezTo>
                    <a:cubicBezTo>
                      <a:pt x="4370" y="134"/>
                      <a:pt x="4337" y="67"/>
                      <a:pt x="4236"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649425" y="4730500"/>
                <a:ext cx="120100" cy="203500"/>
              </a:xfrm>
              <a:custGeom>
                <a:avLst/>
                <a:gdLst/>
                <a:ahLst/>
                <a:cxnLst/>
                <a:rect l="l" t="t" r="r" b="b"/>
                <a:pathLst>
                  <a:path w="4804" h="8140" extrusionOk="0">
                    <a:moveTo>
                      <a:pt x="4504" y="601"/>
                    </a:moveTo>
                    <a:lnTo>
                      <a:pt x="4504" y="601"/>
                    </a:lnTo>
                    <a:cubicBezTo>
                      <a:pt x="4497" y="611"/>
                      <a:pt x="4490" y="622"/>
                      <a:pt x="4483" y="632"/>
                    </a:cubicBezTo>
                    <a:lnTo>
                      <a:pt x="4483" y="632"/>
                    </a:lnTo>
                    <a:cubicBezTo>
                      <a:pt x="4504" y="625"/>
                      <a:pt x="4504" y="601"/>
                      <a:pt x="4504" y="601"/>
                    </a:cubicBezTo>
                    <a:close/>
                    <a:moveTo>
                      <a:pt x="4637" y="0"/>
                    </a:moveTo>
                    <a:cubicBezTo>
                      <a:pt x="4604" y="0"/>
                      <a:pt x="4570" y="0"/>
                      <a:pt x="4504" y="34"/>
                    </a:cubicBezTo>
                    <a:lnTo>
                      <a:pt x="3270" y="1802"/>
                    </a:lnTo>
                    <a:cubicBezTo>
                      <a:pt x="2836" y="2435"/>
                      <a:pt x="2436" y="3002"/>
                      <a:pt x="2035" y="3670"/>
                    </a:cubicBezTo>
                    <a:cubicBezTo>
                      <a:pt x="1668" y="4303"/>
                      <a:pt x="1301" y="4971"/>
                      <a:pt x="968" y="5604"/>
                    </a:cubicBezTo>
                    <a:cubicBezTo>
                      <a:pt x="634" y="6271"/>
                      <a:pt x="301" y="6939"/>
                      <a:pt x="67" y="7639"/>
                    </a:cubicBezTo>
                    <a:cubicBezTo>
                      <a:pt x="67" y="7672"/>
                      <a:pt x="67" y="7672"/>
                      <a:pt x="1" y="7706"/>
                    </a:cubicBezTo>
                    <a:lnTo>
                      <a:pt x="1" y="7873"/>
                    </a:lnTo>
                    <a:cubicBezTo>
                      <a:pt x="67" y="7973"/>
                      <a:pt x="101" y="8039"/>
                      <a:pt x="167" y="8106"/>
                    </a:cubicBezTo>
                    <a:cubicBezTo>
                      <a:pt x="267" y="8139"/>
                      <a:pt x="334" y="8139"/>
                      <a:pt x="434" y="8139"/>
                    </a:cubicBezTo>
                    <a:cubicBezTo>
                      <a:pt x="501" y="8106"/>
                      <a:pt x="601" y="8039"/>
                      <a:pt x="634" y="7973"/>
                    </a:cubicBezTo>
                    <a:cubicBezTo>
                      <a:pt x="768" y="7639"/>
                      <a:pt x="901" y="7339"/>
                      <a:pt x="1001" y="7005"/>
                    </a:cubicBezTo>
                    <a:cubicBezTo>
                      <a:pt x="1135" y="6672"/>
                      <a:pt x="1268" y="6372"/>
                      <a:pt x="1402" y="6038"/>
                    </a:cubicBezTo>
                    <a:cubicBezTo>
                      <a:pt x="1668" y="5438"/>
                      <a:pt x="1969" y="4804"/>
                      <a:pt x="2302" y="4170"/>
                    </a:cubicBezTo>
                    <a:cubicBezTo>
                      <a:pt x="2963" y="2947"/>
                      <a:pt x="3723" y="1789"/>
                      <a:pt x="4483" y="632"/>
                    </a:cubicBezTo>
                    <a:lnTo>
                      <a:pt x="4483" y="632"/>
                    </a:lnTo>
                    <a:cubicBezTo>
                      <a:pt x="4480" y="633"/>
                      <a:pt x="4475" y="634"/>
                      <a:pt x="4470" y="634"/>
                    </a:cubicBezTo>
                    <a:cubicBezTo>
                      <a:pt x="4570" y="501"/>
                      <a:pt x="4637" y="367"/>
                      <a:pt x="4771" y="267"/>
                    </a:cubicBezTo>
                    <a:cubicBezTo>
                      <a:pt x="4804" y="167"/>
                      <a:pt x="4804" y="100"/>
                      <a:pt x="4771" y="34"/>
                    </a:cubicBezTo>
                    <a:cubicBezTo>
                      <a:pt x="4737" y="0"/>
                      <a:pt x="4671" y="0"/>
                      <a:pt x="4637" y="0"/>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373400" y="4787200"/>
                <a:ext cx="381125" cy="221850"/>
              </a:xfrm>
              <a:custGeom>
                <a:avLst/>
                <a:gdLst/>
                <a:ahLst/>
                <a:cxnLst/>
                <a:rect l="l" t="t" r="r" b="b"/>
                <a:pathLst>
                  <a:path w="15245" h="8874" extrusionOk="0">
                    <a:moveTo>
                      <a:pt x="1401" y="1"/>
                    </a:moveTo>
                    <a:cubicBezTo>
                      <a:pt x="1235" y="1"/>
                      <a:pt x="1134" y="34"/>
                      <a:pt x="968" y="101"/>
                    </a:cubicBezTo>
                    <a:cubicBezTo>
                      <a:pt x="801" y="201"/>
                      <a:pt x="667" y="267"/>
                      <a:pt x="501" y="434"/>
                    </a:cubicBezTo>
                    <a:cubicBezTo>
                      <a:pt x="267" y="701"/>
                      <a:pt x="134" y="1035"/>
                      <a:pt x="34" y="1435"/>
                    </a:cubicBezTo>
                    <a:cubicBezTo>
                      <a:pt x="0" y="1668"/>
                      <a:pt x="0" y="1902"/>
                      <a:pt x="0" y="2102"/>
                    </a:cubicBezTo>
                    <a:cubicBezTo>
                      <a:pt x="0" y="2336"/>
                      <a:pt x="34" y="2536"/>
                      <a:pt x="100" y="2769"/>
                    </a:cubicBezTo>
                    <a:cubicBezTo>
                      <a:pt x="200" y="3336"/>
                      <a:pt x="467" y="3870"/>
                      <a:pt x="834" y="4437"/>
                    </a:cubicBezTo>
                    <a:cubicBezTo>
                      <a:pt x="1168" y="4904"/>
                      <a:pt x="1601" y="5371"/>
                      <a:pt x="2135" y="5871"/>
                    </a:cubicBezTo>
                    <a:cubicBezTo>
                      <a:pt x="3036" y="6672"/>
                      <a:pt x="4103" y="7272"/>
                      <a:pt x="5271" y="7940"/>
                    </a:cubicBezTo>
                    <a:lnTo>
                      <a:pt x="5304" y="7940"/>
                    </a:lnTo>
                    <a:cubicBezTo>
                      <a:pt x="5337" y="8040"/>
                      <a:pt x="5371" y="8040"/>
                      <a:pt x="5438" y="8073"/>
                    </a:cubicBezTo>
                    <a:lnTo>
                      <a:pt x="5471" y="8106"/>
                    </a:lnTo>
                    <a:lnTo>
                      <a:pt x="5504" y="8173"/>
                    </a:lnTo>
                    <a:lnTo>
                      <a:pt x="5738" y="8273"/>
                    </a:lnTo>
                    <a:cubicBezTo>
                      <a:pt x="5871" y="8373"/>
                      <a:pt x="6005" y="8407"/>
                      <a:pt x="6138" y="8440"/>
                    </a:cubicBezTo>
                    <a:cubicBezTo>
                      <a:pt x="6405" y="8573"/>
                      <a:pt x="6705" y="8607"/>
                      <a:pt x="6972" y="8707"/>
                    </a:cubicBezTo>
                    <a:cubicBezTo>
                      <a:pt x="7406" y="8774"/>
                      <a:pt x="7973" y="8874"/>
                      <a:pt x="8640" y="8874"/>
                    </a:cubicBezTo>
                    <a:cubicBezTo>
                      <a:pt x="9073" y="8874"/>
                      <a:pt x="9440" y="8874"/>
                      <a:pt x="9741" y="8840"/>
                    </a:cubicBezTo>
                    <a:lnTo>
                      <a:pt x="10641" y="8707"/>
                    </a:lnTo>
                    <a:cubicBezTo>
                      <a:pt x="11375" y="8573"/>
                      <a:pt x="12042" y="8373"/>
                      <a:pt x="12709" y="8106"/>
                    </a:cubicBezTo>
                    <a:cubicBezTo>
                      <a:pt x="13043" y="8006"/>
                      <a:pt x="13377" y="7840"/>
                      <a:pt x="13677" y="7673"/>
                    </a:cubicBezTo>
                    <a:cubicBezTo>
                      <a:pt x="14010" y="7439"/>
                      <a:pt x="14311" y="7272"/>
                      <a:pt x="14511" y="7072"/>
                    </a:cubicBezTo>
                    <a:lnTo>
                      <a:pt x="14844" y="6739"/>
                    </a:lnTo>
                    <a:cubicBezTo>
                      <a:pt x="14911" y="6605"/>
                      <a:pt x="15011" y="6505"/>
                      <a:pt x="15078" y="6338"/>
                    </a:cubicBezTo>
                    <a:cubicBezTo>
                      <a:pt x="15211" y="6072"/>
                      <a:pt x="15245" y="5771"/>
                      <a:pt x="15245" y="5438"/>
                    </a:cubicBezTo>
                    <a:cubicBezTo>
                      <a:pt x="15245" y="5204"/>
                      <a:pt x="15178" y="4937"/>
                      <a:pt x="15044" y="4737"/>
                    </a:cubicBezTo>
                    <a:cubicBezTo>
                      <a:pt x="14911" y="4571"/>
                      <a:pt x="14811" y="4437"/>
                      <a:pt x="14544" y="4337"/>
                    </a:cubicBezTo>
                    <a:cubicBezTo>
                      <a:pt x="14344" y="4204"/>
                      <a:pt x="14077" y="4170"/>
                      <a:pt x="13877" y="4170"/>
                    </a:cubicBezTo>
                    <a:cubicBezTo>
                      <a:pt x="13743" y="4170"/>
                      <a:pt x="13577" y="4104"/>
                      <a:pt x="13410" y="4104"/>
                    </a:cubicBezTo>
                    <a:lnTo>
                      <a:pt x="13043" y="4104"/>
                    </a:lnTo>
                    <a:cubicBezTo>
                      <a:pt x="12376" y="4170"/>
                      <a:pt x="11709" y="4337"/>
                      <a:pt x="11208" y="4437"/>
                    </a:cubicBezTo>
                    <a:cubicBezTo>
                      <a:pt x="10641" y="4604"/>
                      <a:pt x="10007" y="4771"/>
                      <a:pt x="9340" y="5038"/>
                    </a:cubicBezTo>
                    <a:cubicBezTo>
                      <a:pt x="9040" y="5104"/>
                      <a:pt x="8807" y="5238"/>
                      <a:pt x="8506" y="5338"/>
                    </a:cubicBezTo>
                    <a:cubicBezTo>
                      <a:pt x="8673" y="4904"/>
                      <a:pt x="8840" y="4537"/>
                      <a:pt x="8973" y="4170"/>
                    </a:cubicBezTo>
                    <a:cubicBezTo>
                      <a:pt x="9207" y="3403"/>
                      <a:pt x="9340" y="2769"/>
                      <a:pt x="9374" y="2202"/>
                    </a:cubicBezTo>
                    <a:cubicBezTo>
                      <a:pt x="9407" y="1869"/>
                      <a:pt x="9374" y="1568"/>
                      <a:pt x="9340" y="1335"/>
                    </a:cubicBezTo>
                    <a:lnTo>
                      <a:pt x="9207" y="935"/>
                    </a:lnTo>
                    <a:cubicBezTo>
                      <a:pt x="9140" y="835"/>
                      <a:pt x="9040" y="701"/>
                      <a:pt x="8907" y="568"/>
                    </a:cubicBezTo>
                    <a:cubicBezTo>
                      <a:pt x="8740" y="401"/>
                      <a:pt x="8473" y="267"/>
                      <a:pt x="8173" y="234"/>
                    </a:cubicBezTo>
                    <a:lnTo>
                      <a:pt x="8006" y="234"/>
                    </a:lnTo>
                    <a:cubicBezTo>
                      <a:pt x="7739" y="234"/>
                      <a:pt x="7506" y="267"/>
                      <a:pt x="7306" y="401"/>
                    </a:cubicBezTo>
                    <a:cubicBezTo>
                      <a:pt x="6972" y="568"/>
                      <a:pt x="6672" y="868"/>
                      <a:pt x="6405" y="1268"/>
                    </a:cubicBezTo>
                    <a:cubicBezTo>
                      <a:pt x="6205" y="1602"/>
                      <a:pt x="6038" y="2035"/>
                      <a:pt x="5871" y="2569"/>
                    </a:cubicBezTo>
                    <a:cubicBezTo>
                      <a:pt x="5738" y="3003"/>
                      <a:pt x="5638" y="3436"/>
                      <a:pt x="5538" y="3937"/>
                    </a:cubicBezTo>
                    <a:cubicBezTo>
                      <a:pt x="5504" y="4070"/>
                      <a:pt x="5504" y="4204"/>
                      <a:pt x="5504" y="4337"/>
                    </a:cubicBezTo>
                    <a:cubicBezTo>
                      <a:pt x="5171" y="3536"/>
                      <a:pt x="4837" y="2869"/>
                      <a:pt x="4470" y="2269"/>
                    </a:cubicBezTo>
                    <a:cubicBezTo>
                      <a:pt x="4203" y="1869"/>
                      <a:pt x="3870" y="1435"/>
                      <a:pt x="3570" y="1101"/>
                    </a:cubicBezTo>
                    <a:cubicBezTo>
                      <a:pt x="3203" y="734"/>
                      <a:pt x="2836" y="434"/>
                      <a:pt x="2469" y="267"/>
                    </a:cubicBezTo>
                    <a:cubicBezTo>
                      <a:pt x="2269" y="34"/>
                      <a:pt x="1935" y="1"/>
                      <a:pt x="1568" y="1"/>
                    </a:cubicBezTo>
                    <a:close/>
                  </a:path>
                </a:pathLst>
              </a:custGeom>
              <a:solidFill>
                <a:srgbClr val="BFD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436775" y="4959825"/>
                <a:ext cx="94250" cy="122625"/>
              </a:xfrm>
              <a:custGeom>
                <a:avLst/>
                <a:gdLst/>
                <a:ahLst/>
                <a:cxnLst/>
                <a:rect l="l" t="t" r="r" b="b"/>
                <a:pathLst>
                  <a:path w="3770" h="4905" extrusionOk="0">
                    <a:moveTo>
                      <a:pt x="3169" y="1"/>
                    </a:moveTo>
                    <a:cubicBezTo>
                      <a:pt x="2936" y="1"/>
                      <a:pt x="2669" y="201"/>
                      <a:pt x="2636" y="501"/>
                    </a:cubicBezTo>
                    <a:cubicBezTo>
                      <a:pt x="2636" y="601"/>
                      <a:pt x="2602" y="634"/>
                      <a:pt x="2602" y="701"/>
                    </a:cubicBezTo>
                    <a:cubicBezTo>
                      <a:pt x="2502" y="1035"/>
                      <a:pt x="2402" y="1368"/>
                      <a:pt x="2235" y="1668"/>
                    </a:cubicBezTo>
                    <a:cubicBezTo>
                      <a:pt x="1935" y="2202"/>
                      <a:pt x="1568" y="2669"/>
                      <a:pt x="1135" y="3136"/>
                    </a:cubicBezTo>
                    <a:cubicBezTo>
                      <a:pt x="901" y="3436"/>
                      <a:pt x="601" y="3670"/>
                      <a:pt x="301" y="3937"/>
                    </a:cubicBezTo>
                    <a:cubicBezTo>
                      <a:pt x="67" y="4137"/>
                      <a:pt x="0" y="4470"/>
                      <a:pt x="234" y="4704"/>
                    </a:cubicBezTo>
                    <a:cubicBezTo>
                      <a:pt x="301" y="4837"/>
                      <a:pt x="467" y="4871"/>
                      <a:pt x="601" y="4904"/>
                    </a:cubicBezTo>
                    <a:cubicBezTo>
                      <a:pt x="768" y="4904"/>
                      <a:pt x="901" y="4871"/>
                      <a:pt x="1001" y="4804"/>
                    </a:cubicBezTo>
                    <a:cubicBezTo>
                      <a:pt x="1668" y="4337"/>
                      <a:pt x="2269" y="3703"/>
                      <a:pt x="2736" y="3003"/>
                    </a:cubicBezTo>
                    <a:cubicBezTo>
                      <a:pt x="3236" y="2302"/>
                      <a:pt x="3603" y="1502"/>
                      <a:pt x="3736" y="634"/>
                    </a:cubicBezTo>
                    <a:cubicBezTo>
                      <a:pt x="3770" y="334"/>
                      <a:pt x="3503" y="34"/>
                      <a:pt x="3236" y="1"/>
                    </a:cubicBezTo>
                    <a:close/>
                  </a:path>
                </a:pathLst>
              </a:custGeom>
              <a:solidFill>
                <a:srgbClr val="BFD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400075" y="4823050"/>
                <a:ext cx="118450" cy="124500"/>
              </a:xfrm>
              <a:custGeom>
                <a:avLst/>
                <a:gdLst/>
                <a:ahLst/>
                <a:cxnLst/>
                <a:rect l="l" t="t" r="r" b="b"/>
                <a:pathLst>
                  <a:path w="4738" h="4980" extrusionOk="0">
                    <a:moveTo>
                      <a:pt x="301" y="1"/>
                    </a:moveTo>
                    <a:cubicBezTo>
                      <a:pt x="268" y="68"/>
                      <a:pt x="234" y="68"/>
                      <a:pt x="201" y="101"/>
                    </a:cubicBezTo>
                    <a:cubicBezTo>
                      <a:pt x="101" y="134"/>
                      <a:pt x="1" y="301"/>
                      <a:pt x="101" y="401"/>
                    </a:cubicBezTo>
                    <a:cubicBezTo>
                      <a:pt x="701" y="1168"/>
                      <a:pt x="1235" y="2002"/>
                      <a:pt x="1869" y="2803"/>
                    </a:cubicBezTo>
                    <a:cubicBezTo>
                      <a:pt x="2136" y="3170"/>
                      <a:pt x="2469" y="3570"/>
                      <a:pt x="2803" y="3937"/>
                    </a:cubicBezTo>
                    <a:cubicBezTo>
                      <a:pt x="3203" y="4304"/>
                      <a:pt x="3603" y="4671"/>
                      <a:pt x="4070" y="4938"/>
                    </a:cubicBezTo>
                    <a:cubicBezTo>
                      <a:pt x="4135" y="4964"/>
                      <a:pt x="4205" y="4980"/>
                      <a:pt x="4273" y="4980"/>
                    </a:cubicBezTo>
                    <a:cubicBezTo>
                      <a:pt x="4382" y="4980"/>
                      <a:pt x="4489" y="4940"/>
                      <a:pt x="4571" y="4838"/>
                    </a:cubicBezTo>
                    <a:cubicBezTo>
                      <a:pt x="4737" y="4671"/>
                      <a:pt x="4737" y="4437"/>
                      <a:pt x="4571" y="4271"/>
                    </a:cubicBezTo>
                    <a:cubicBezTo>
                      <a:pt x="4237" y="3970"/>
                      <a:pt x="3904" y="3737"/>
                      <a:pt x="3570" y="3437"/>
                    </a:cubicBezTo>
                    <a:cubicBezTo>
                      <a:pt x="3236" y="3137"/>
                      <a:pt x="2903" y="2903"/>
                      <a:pt x="2603" y="2569"/>
                    </a:cubicBezTo>
                    <a:cubicBezTo>
                      <a:pt x="1969" y="1936"/>
                      <a:pt x="1402" y="1269"/>
                      <a:pt x="835" y="601"/>
                    </a:cubicBezTo>
                    <a:lnTo>
                      <a:pt x="835" y="601"/>
                    </a:lnTo>
                    <a:lnTo>
                      <a:pt x="901" y="635"/>
                    </a:lnTo>
                    <a:lnTo>
                      <a:pt x="501" y="134"/>
                    </a:lnTo>
                    <a:cubicBezTo>
                      <a:pt x="468" y="68"/>
                      <a:pt x="401" y="1"/>
                      <a:pt x="301"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525175" y="4825350"/>
                <a:ext cx="50050" cy="124825"/>
              </a:xfrm>
              <a:custGeom>
                <a:avLst/>
                <a:gdLst/>
                <a:ahLst/>
                <a:cxnLst/>
                <a:rect l="l" t="t" r="r" b="b"/>
                <a:pathLst>
                  <a:path w="2002" h="4993" extrusionOk="0">
                    <a:moveTo>
                      <a:pt x="1703" y="1"/>
                    </a:moveTo>
                    <a:cubicBezTo>
                      <a:pt x="1603" y="1"/>
                      <a:pt x="1535" y="65"/>
                      <a:pt x="1535" y="176"/>
                    </a:cubicBezTo>
                    <a:cubicBezTo>
                      <a:pt x="1435" y="543"/>
                      <a:pt x="1301" y="876"/>
                      <a:pt x="1235" y="1210"/>
                    </a:cubicBezTo>
                    <a:cubicBezTo>
                      <a:pt x="1101" y="1543"/>
                      <a:pt x="968" y="1910"/>
                      <a:pt x="834" y="2244"/>
                    </a:cubicBezTo>
                    <a:cubicBezTo>
                      <a:pt x="601" y="2978"/>
                      <a:pt x="301" y="3678"/>
                      <a:pt x="100" y="4412"/>
                    </a:cubicBezTo>
                    <a:cubicBezTo>
                      <a:pt x="0" y="4679"/>
                      <a:pt x="200" y="4913"/>
                      <a:pt x="434" y="4979"/>
                    </a:cubicBezTo>
                    <a:cubicBezTo>
                      <a:pt x="470" y="4988"/>
                      <a:pt x="503" y="4992"/>
                      <a:pt x="535" y="4992"/>
                    </a:cubicBezTo>
                    <a:cubicBezTo>
                      <a:pt x="621" y="4992"/>
                      <a:pt x="694" y="4961"/>
                      <a:pt x="768" y="4913"/>
                    </a:cubicBezTo>
                    <a:lnTo>
                      <a:pt x="834" y="4846"/>
                    </a:lnTo>
                    <a:cubicBezTo>
                      <a:pt x="901" y="4779"/>
                      <a:pt x="934" y="4712"/>
                      <a:pt x="968" y="4646"/>
                    </a:cubicBezTo>
                    <a:cubicBezTo>
                      <a:pt x="1235" y="3945"/>
                      <a:pt x="1401" y="3211"/>
                      <a:pt x="1501" y="2511"/>
                    </a:cubicBezTo>
                    <a:cubicBezTo>
                      <a:pt x="1601" y="2144"/>
                      <a:pt x="1635" y="1810"/>
                      <a:pt x="1735" y="1410"/>
                    </a:cubicBezTo>
                    <a:lnTo>
                      <a:pt x="1968" y="276"/>
                    </a:lnTo>
                    <a:cubicBezTo>
                      <a:pt x="2002" y="176"/>
                      <a:pt x="1935" y="42"/>
                      <a:pt x="1802" y="9"/>
                    </a:cubicBezTo>
                    <a:lnTo>
                      <a:pt x="1768" y="9"/>
                    </a:lnTo>
                    <a:cubicBezTo>
                      <a:pt x="1745" y="3"/>
                      <a:pt x="1723" y="1"/>
                      <a:pt x="1703"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564375" y="4922300"/>
                <a:ext cx="161800" cy="50175"/>
              </a:xfrm>
              <a:custGeom>
                <a:avLst/>
                <a:gdLst/>
                <a:ahLst/>
                <a:cxnLst/>
                <a:rect l="l" t="t" r="r" b="b"/>
                <a:pathLst>
                  <a:path w="6472" h="2007" extrusionOk="0">
                    <a:moveTo>
                      <a:pt x="6138" y="0"/>
                    </a:moveTo>
                    <a:cubicBezTo>
                      <a:pt x="5838" y="134"/>
                      <a:pt x="5504" y="201"/>
                      <a:pt x="5204" y="334"/>
                    </a:cubicBezTo>
                    <a:cubicBezTo>
                      <a:pt x="3636" y="801"/>
                      <a:pt x="2002" y="1035"/>
                      <a:pt x="367" y="1168"/>
                    </a:cubicBezTo>
                    <a:cubicBezTo>
                      <a:pt x="234" y="1168"/>
                      <a:pt x="167" y="1268"/>
                      <a:pt x="67" y="1335"/>
                    </a:cubicBezTo>
                    <a:cubicBezTo>
                      <a:pt x="0" y="1435"/>
                      <a:pt x="0" y="1535"/>
                      <a:pt x="0" y="1668"/>
                    </a:cubicBezTo>
                    <a:cubicBezTo>
                      <a:pt x="31" y="1851"/>
                      <a:pt x="200" y="2006"/>
                      <a:pt x="433" y="2006"/>
                    </a:cubicBezTo>
                    <a:cubicBezTo>
                      <a:pt x="455" y="2006"/>
                      <a:pt x="477" y="2005"/>
                      <a:pt x="500" y="2002"/>
                    </a:cubicBezTo>
                    <a:cubicBezTo>
                      <a:pt x="1001" y="1935"/>
                      <a:pt x="1501" y="1835"/>
                      <a:pt x="1968" y="1768"/>
                    </a:cubicBezTo>
                    <a:cubicBezTo>
                      <a:pt x="2469" y="1668"/>
                      <a:pt x="2902" y="1535"/>
                      <a:pt x="3403" y="1368"/>
                    </a:cubicBezTo>
                    <a:cubicBezTo>
                      <a:pt x="4403" y="1135"/>
                      <a:pt x="5371" y="801"/>
                      <a:pt x="6305" y="434"/>
                    </a:cubicBezTo>
                    <a:cubicBezTo>
                      <a:pt x="6405" y="367"/>
                      <a:pt x="6471" y="267"/>
                      <a:pt x="6371" y="134"/>
                    </a:cubicBezTo>
                    <a:cubicBezTo>
                      <a:pt x="6338" y="34"/>
                      <a:pt x="6238" y="0"/>
                      <a:pt x="6171" y="0"/>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2"/>
            <p:cNvGrpSpPr/>
            <p:nvPr/>
          </p:nvGrpSpPr>
          <p:grpSpPr>
            <a:xfrm flipH="1">
              <a:off x="7949369" y="3991029"/>
              <a:ext cx="281509" cy="259694"/>
              <a:chOff x="2493475" y="2126450"/>
              <a:chExt cx="373900" cy="344925"/>
            </a:xfrm>
          </p:grpSpPr>
          <p:sp>
            <p:nvSpPr>
              <p:cNvPr id="240" name="Google Shape;240;p2"/>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 name="Google Shape;248;p2"/>
            <p:cNvGrpSpPr/>
            <p:nvPr/>
          </p:nvGrpSpPr>
          <p:grpSpPr>
            <a:xfrm rot="-1738930">
              <a:off x="6613335" y="3812775"/>
              <a:ext cx="907394" cy="2192358"/>
              <a:chOff x="1456975" y="2715100"/>
              <a:chExt cx="1205225" cy="2911950"/>
            </a:xfrm>
          </p:grpSpPr>
          <p:sp>
            <p:nvSpPr>
              <p:cNvPr id="249" name="Google Shape;249;p2"/>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 name="Google Shape;258;p2"/>
            <p:cNvGrpSpPr/>
            <p:nvPr/>
          </p:nvGrpSpPr>
          <p:grpSpPr>
            <a:xfrm>
              <a:off x="8230874" y="3254663"/>
              <a:ext cx="1054846" cy="1732404"/>
              <a:chOff x="8230874" y="3254663"/>
              <a:chExt cx="1054846" cy="1732404"/>
            </a:xfrm>
          </p:grpSpPr>
          <p:sp>
            <p:nvSpPr>
              <p:cNvPr id="259" name="Google Shape;259;p2"/>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260;p2"/>
              <p:cNvGrpSpPr/>
              <p:nvPr/>
            </p:nvGrpSpPr>
            <p:grpSpPr>
              <a:xfrm flipH="1">
                <a:off x="8307383" y="3254663"/>
                <a:ext cx="978337" cy="1732404"/>
                <a:chOff x="207725" y="2276150"/>
                <a:chExt cx="1299425" cy="2300975"/>
              </a:xfrm>
            </p:grpSpPr>
            <p:sp>
              <p:nvSpPr>
                <p:cNvPr id="261" name="Google Shape;261;p2"/>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4" name="Google Shape;274;p2"/>
            <p:cNvGrpSpPr/>
            <p:nvPr/>
          </p:nvGrpSpPr>
          <p:grpSpPr>
            <a:xfrm flipH="1">
              <a:off x="8424004" y="4466215"/>
              <a:ext cx="918425" cy="885505"/>
              <a:chOff x="-142600" y="4343675"/>
              <a:chExt cx="1219850" cy="1176125"/>
            </a:xfrm>
          </p:grpSpPr>
          <p:sp>
            <p:nvSpPr>
              <p:cNvPr id="275" name="Google Shape;275;p2"/>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81;p2"/>
            <p:cNvGrpSpPr/>
            <p:nvPr/>
          </p:nvGrpSpPr>
          <p:grpSpPr>
            <a:xfrm flipH="1">
              <a:off x="6896474" y="4374879"/>
              <a:ext cx="875378" cy="1673866"/>
              <a:chOff x="2069450" y="3516525"/>
              <a:chExt cx="1162675" cy="2223225"/>
            </a:xfrm>
          </p:grpSpPr>
          <p:sp>
            <p:nvSpPr>
              <p:cNvPr id="282" name="Google Shape;282;p2"/>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8" name="Google Shape;298;p2"/>
            <p:cNvSpPr/>
            <p:nvPr/>
          </p:nvSpPr>
          <p:spPr>
            <a:xfrm>
              <a:off x="5891319" y="2104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8307372" y="1822591"/>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190925" y="372711"/>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1" name="Google Shape;301;p2"/>
            <p:cNvGrpSpPr/>
            <p:nvPr/>
          </p:nvGrpSpPr>
          <p:grpSpPr>
            <a:xfrm flipH="1">
              <a:off x="7384307" y="4374868"/>
              <a:ext cx="1295477" cy="951421"/>
              <a:chOff x="446100" y="4200250"/>
              <a:chExt cx="1720650" cy="1263675"/>
            </a:xfrm>
          </p:grpSpPr>
          <p:sp>
            <p:nvSpPr>
              <p:cNvPr id="302" name="Google Shape;302;p2"/>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1205650" y="4653650"/>
                <a:ext cx="552900" cy="650725"/>
              </a:xfrm>
              <a:custGeom>
                <a:avLst/>
                <a:gdLst/>
                <a:ahLst/>
                <a:cxnLst/>
                <a:rect l="l" t="t" r="r" b="b"/>
                <a:pathLst>
                  <a:path w="22116" h="26029" extrusionOk="0">
                    <a:moveTo>
                      <a:pt x="21993" y="1"/>
                    </a:moveTo>
                    <a:cubicBezTo>
                      <a:pt x="21983" y="1"/>
                      <a:pt x="21974" y="3"/>
                      <a:pt x="21969" y="9"/>
                    </a:cubicBezTo>
                    <a:cubicBezTo>
                      <a:pt x="15495" y="8398"/>
                      <a:pt x="8260" y="16240"/>
                      <a:pt x="783" y="23687"/>
                    </a:cubicBezTo>
                    <a:cubicBezTo>
                      <a:pt x="0" y="24470"/>
                      <a:pt x="1147" y="26028"/>
                      <a:pt x="2151" y="26028"/>
                    </a:cubicBezTo>
                    <a:cubicBezTo>
                      <a:pt x="2355" y="26028"/>
                      <a:pt x="2553" y="25964"/>
                      <a:pt x="2728" y="25814"/>
                    </a:cubicBezTo>
                    <a:cubicBezTo>
                      <a:pt x="6771" y="22228"/>
                      <a:pt x="10358" y="18094"/>
                      <a:pt x="13519" y="13717"/>
                    </a:cubicBezTo>
                    <a:cubicBezTo>
                      <a:pt x="16650" y="9310"/>
                      <a:pt x="19446" y="4720"/>
                      <a:pt x="22090" y="100"/>
                    </a:cubicBezTo>
                    <a:cubicBezTo>
                      <a:pt x="22115" y="50"/>
                      <a:pt x="22039" y="1"/>
                      <a:pt x="21993"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887050" y="4628250"/>
                <a:ext cx="737125" cy="698900"/>
              </a:xfrm>
              <a:custGeom>
                <a:avLst/>
                <a:gdLst/>
                <a:ahLst/>
                <a:cxnLst/>
                <a:rect l="l" t="t" r="r" b="b"/>
                <a:pathLst>
                  <a:path w="29485" h="27956" extrusionOk="0">
                    <a:moveTo>
                      <a:pt x="21138" y="1"/>
                    </a:moveTo>
                    <a:cubicBezTo>
                      <a:pt x="19419" y="1"/>
                      <a:pt x="17328" y="191"/>
                      <a:pt x="14773" y="538"/>
                    </a:cubicBezTo>
                    <a:cubicBezTo>
                      <a:pt x="13738" y="683"/>
                      <a:pt x="12831" y="729"/>
                      <a:pt x="12012" y="729"/>
                    </a:cubicBezTo>
                    <a:cubicBezTo>
                      <a:pt x="10533" y="729"/>
                      <a:pt x="9344" y="577"/>
                      <a:pt x="8214" y="577"/>
                    </a:cubicBezTo>
                    <a:cubicBezTo>
                      <a:pt x="5895" y="577"/>
                      <a:pt x="3825" y="1218"/>
                      <a:pt x="1" y="5128"/>
                    </a:cubicBezTo>
                    <a:cubicBezTo>
                      <a:pt x="1703" y="15858"/>
                      <a:pt x="5958" y="25675"/>
                      <a:pt x="15959" y="27955"/>
                    </a:cubicBezTo>
                    <a:cubicBezTo>
                      <a:pt x="23466" y="24095"/>
                      <a:pt x="28938" y="16496"/>
                      <a:pt x="29485" y="8198"/>
                    </a:cubicBezTo>
                    <a:cubicBezTo>
                      <a:pt x="28589" y="2279"/>
                      <a:pt x="27089" y="1"/>
                      <a:pt x="21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637600" y="4720500"/>
                <a:ext cx="1257650" cy="742650"/>
              </a:xfrm>
              <a:custGeom>
                <a:avLst/>
                <a:gdLst/>
                <a:ahLst/>
                <a:cxnLst/>
                <a:rect l="l" t="t" r="r" b="b"/>
                <a:pathLst>
                  <a:path w="50306" h="29706" extrusionOk="0">
                    <a:moveTo>
                      <a:pt x="13199" y="0"/>
                    </a:moveTo>
                    <a:cubicBezTo>
                      <a:pt x="11306" y="0"/>
                      <a:pt x="9297" y="574"/>
                      <a:pt x="7356" y="982"/>
                    </a:cubicBezTo>
                    <a:cubicBezTo>
                      <a:pt x="6749" y="1104"/>
                      <a:pt x="6141" y="1225"/>
                      <a:pt x="5533" y="1286"/>
                    </a:cubicBezTo>
                    <a:cubicBezTo>
                      <a:pt x="2341" y="1742"/>
                      <a:pt x="1" y="4630"/>
                      <a:pt x="244" y="7821"/>
                    </a:cubicBezTo>
                    <a:cubicBezTo>
                      <a:pt x="426" y="10678"/>
                      <a:pt x="1125" y="13475"/>
                      <a:pt x="2250" y="16119"/>
                    </a:cubicBezTo>
                    <a:cubicBezTo>
                      <a:pt x="2797" y="17365"/>
                      <a:pt x="3435" y="18551"/>
                      <a:pt x="4195" y="19675"/>
                    </a:cubicBezTo>
                    <a:cubicBezTo>
                      <a:pt x="5624" y="21925"/>
                      <a:pt x="7508" y="23961"/>
                      <a:pt x="9575" y="25603"/>
                    </a:cubicBezTo>
                    <a:cubicBezTo>
                      <a:pt x="12220" y="27639"/>
                      <a:pt x="15259" y="29128"/>
                      <a:pt x="18512" y="29554"/>
                    </a:cubicBezTo>
                    <a:cubicBezTo>
                      <a:pt x="19241" y="29676"/>
                      <a:pt x="20001" y="29706"/>
                      <a:pt x="20731" y="29706"/>
                    </a:cubicBezTo>
                    <a:cubicBezTo>
                      <a:pt x="22342" y="29706"/>
                      <a:pt x="23922" y="29402"/>
                      <a:pt x="25472" y="28946"/>
                    </a:cubicBezTo>
                    <a:cubicBezTo>
                      <a:pt x="27630" y="28247"/>
                      <a:pt x="29728" y="27244"/>
                      <a:pt x="31703" y="25967"/>
                    </a:cubicBezTo>
                    <a:cubicBezTo>
                      <a:pt x="33892" y="24599"/>
                      <a:pt x="35989" y="23019"/>
                      <a:pt x="38026" y="21408"/>
                    </a:cubicBezTo>
                    <a:lnTo>
                      <a:pt x="48299" y="13444"/>
                    </a:lnTo>
                    <a:cubicBezTo>
                      <a:pt x="48938" y="12928"/>
                      <a:pt x="49485" y="12228"/>
                      <a:pt x="49698" y="11408"/>
                    </a:cubicBezTo>
                    <a:cubicBezTo>
                      <a:pt x="50306" y="9128"/>
                      <a:pt x="48208" y="7852"/>
                      <a:pt x="46445" y="7031"/>
                    </a:cubicBezTo>
                    <a:cubicBezTo>
                      <a:pt x="43193" y="5511"/>
                      <a:pt x="39758" y="3900"/>
                      <a:pt x="36293" y="3687"/>
                    </a:cubicBezTo>
                    <a:cubicBezTo>
                      <a:pt x="36015" y="3668"/>
                      <a:pt x="35735" y="3659"/>
                      <a:pt x="35455" y="3659"/>
                    </a:cubicBezTo>
                    <a:cubicBezTo>
                      <a:pt x="34390" y="3659"/>
                      <a:pt x="33322" y="3800"/>
                      <a:pt x="32311" y="4113"/>
                    </a:cubicBezTo>
                    <a:cubicBezTo>
                      <a:pt x="31247" y="4417"/>
                      <a:pt x="30184" y="4934"/>
                      <a:pt x="29120" y="5389"/>
                    </a:cubicBezTo>
                    <a:cubicBezTo>
                      <a:pt x="27703" y="6027"/>
                      <a:pt x="26249" y="6610"/>
                      <a:pt x="24801" y="6610"/>
                    </a:cubicBezTo>
                    <a:cubicBezTo>
                      <a:pt x="24386" y="6610"/>
                      <a:pt x="23971" y="6562"/>
                      <a:pt x="23557" y="6453"/>
                    </a:cubicBezTo>
                    <a:cubicBezTo>
                      <a:pt x="22767" y="6271"/>
                      <a:pt x="22068" y="5876"/>
                      <a:pt x="21490" y="5389"/>
                    </a:cubicBezTo>
                    <a:cubicBezTo>
                      <a:pt x="19545" y="3900"/>
                      <a:pt x="18147" y="1468"/>
                      <a:pt x="15867" y="496"/>
                    </a:cubicBezTo>
                    <a:cubicBezTo>
                      <a:pt x="15020" y="137"/>
                      <a:pt x="14123" y="0"/>
                      <a:pt x="13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1469100" y="4366957"/>
                <a:ext cx="178250" cy="453725"/>
              </a:xfrm>
              <a:custGeom>
                <a:avLst/>
                <a:gdLst/>
                <a:ahLst/>
                <a:cxnLst/>
                <a:rect l="l" t="t" r="r" b="b"/>
                <a:pathLst>
                  <a:path w="7130" h="18149" extrusionOk="0">
                    <a:moveTo>
                      <a:pt x="7077" y="0"/>
                    </a:moveTo>
                    <a:cubicBezTo>
                      <a:pt x="7046" y="0"/>
                      <a:pt x="7008" y="61"/>
                      <a:pt x="6993" y="183"/>
                    </a:cubicBezTo>
                    <a:cubicBezTo>
                      <a:pt x="6568" y="6171"/>
                      <a:pt x="4349" y="11885"/>
                      <a:pt x="762" y="16596"/>
                    </a:cubicBezTo>
                    <a:cubicBezTo>
                      <a:pt x="24" y="17532"/>
                      <a:pt x="0" y="18148"/>
                      <a:pt x="356" y="18148"/>
                    </a:cubicBezTo>
                    <a:cubicBezTo>
                      <a:pt x="601" y="18148"/>
                      <a:pt x="1026" y="17856"/>
                      <a:pt x="1522" y="17174"/>
                    </a:cubicBezTo>
                    <a:cubicBezTo>
                      <a:pt x="5017" y="12189"/>
                      <a:pt x="6963" y="6201"/>
                      <a:pt x="7115" y="183"/>
                    </a:cubicBezTo>
                    <a:cubicBezTo>
                      <a:pt x="7130" y="61"/>
                      <a:pt x="7107" y="0"/>
                      <a:pt x="7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1601725" y="4346725"/>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34" name="Google Shape;334;p2"/>
          <p:cNvSpPr txBox="1">
            <a:spLocks noGrp="1"/>
          </p:cNvSpPr>
          <p:nvPr>
            <p:ph type="ctrTitle"/>
          </p:nvPr>
        </p:nvSpPr>
        <p:spPr>
          <a:xfrm>
            <a:off x="810350" y="1374600"/>
            <a:ext cx="7540500" cy="180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4800">
                <a:solidFill>
                  <a:srgbClr val="3D85C6"/>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335" name="Google Shape;335;p2"/>
          <p:cNvSpPr txBox="1">
            <a:spLocks noGrp="1"/>
          </p:cNvSpPr>
          <p:nvPr>
            <p:ph type="subTitle" idx="1"/>
          </p:nvPr>
        </p:nvSpPr>
        <p:spPr>
          <a:xfrm>
            <a:off x="2372100" y="3215125"/>
            <a:ext cx="4399800" cy="451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2">
  <p:cSld name="CUSTOM_2_1_1">
    <p:spTree>
      <p:nvGrpSpPr>
        <p:cNvPr id="1" name="Shape 2926"/>
        <p:cNvGrpSpPr/>
        <p:nvPr/>
      </p:nvGrpSpPr>
      <p:grpSpPr>
        <a:xfrm>
          <a:off x="0" y="0"/>
          <a:ext cx="0" cy="0"/>
          <a:chOff x="0" y="0"/>
          <a:chExt cx="0" cy="0"/>
        </a:xfrm>
      </p:grpSpPr>
      <p:grpSp>
        <p:nvGrpSpPr>
          <p:cNvPr id="2927" name="Google Shape;2927;p18"/>
          <p:cNvGrpSpPr/>
          <p:nvPr/>
        </p:nvGrpSpPr>
        <p:grpSpPr>
          <a:xfrm>
            <a:off x="-202790" y="337199"/>
            <a:ext cx="9556115" cy="5065151"/>
            <a:chOff x="-202790" y="337199"/>
            <a:chExt cx="9556115" cy="5065151"/>
          </a:xfrm>
        </p:grpSpPr>
        <p:sp>
          <p:nvSpPr>
            <p:cNvPr id="2928" name="Google Shape;2928;p18"/>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18"/>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30" name="Google Shape;2930;p18"/>
            <p:cNvGrpSpPr/>
            <p:nvPr/>
          </p:nvGrpSpPr>
          <p:grpSpPr>
            <a:xfrm>
              <a:off x="7033800" y="4497475"/>
              <a:ext cx="1664950" cy="852975"/>
              <a:chOff x="4976050" y="4611525"/>
              <a:chExt cx="1664950" cy="852975"/>
            </a:xfrm>
          </p:grpSpPr>
          <p:sp>
            <p:nvSpPr>
              <p:cNvPr id="2931" name="Google Shape;2931;p18"/>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18"/>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3" name="Google Shape;2933;p18"/>
            <p:cNvGrpSpPr/>
            <p:nvPr/>
          </p:nvGrpSpPr>
          <p:grpSpPr>
            <a:xfrm>
              <a:off x="8002975" y="4015425"/>
              <a:ext cx="1350350" cy="1386925"/>
              <a:chOff x="582350" y="682150"/>
              <a:chExt cx="1350350" cy="1386925"/>
            </a:xfrm>
          </p:grpSpPr>
          <p:sp>
            <p:nvSpPr>
              <p:cNvPr id="2934" name="Google Shape;2934;p18"/>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18"/>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18"/>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18"/>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18"/>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18"/>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18"/>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18"/>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18"/>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18"/>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18"/>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18"/>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18"/>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18"/>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18"/>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18"/>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18"/>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18"/>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18"/>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18"/>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18"/>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18"/>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18"/>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18"/>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18"/>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18"/>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18"/>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18"/>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62" name="Google Shape;2962;p18"/>
            <p:cNvSpPr/>
            <p:nvPr/>
          </p:nvSpPr>
          <p:spPr>
            <a:xfrm>
              <a:off x="1178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18"/>
            <p:cNvSpPr/>
            <p:nvPr/>
          </p:nvSpPr>
          <p:spPr>
            <a:xfrm>
              <a:off x="117850" y="19276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18"/>
            <p:cNvSpPr/>
            <p:nvPr/>
          </p:nvSpPr>
          <p:spPr>
            <a:xfrm>
              <a:off x="543550" y="305267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65" name="Google Shape;2965;p18"/>
            <p:cNvGrpSpPr/>
            <p:nvPr/>
          </p:nvGrpSpPr>
          <p:grpSpPr>
            <a:xfrm rot="-514848">
              <a:off x="20852" y="3526580"/>
              <a:ext cx="677147" cy="1645542"/>
              <a:chOff x="1535425" y="492925"/>
              <a:chExt cx="524575" cy="1274775"/>
            </a:xfrm>
          </p:grpSpPr>
          <p:sp>
            <p:nvSpPr>
              <p:cNvPr id="2966" name="Google Shape;2966;p18"/>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18"/>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18"/>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18"/>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18"/>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18"/>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18"/>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18"/>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18"/>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18"/>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18"/>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18"/>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18"/>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18"/>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18"/>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18"/>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82" name="Google Shape;2982;p18"/>
            <p:cNvGrpSpPr/>
            <p:nvPr/>
          </p:nvGrpSpPr>
          <p:grpSpPr>
            <a:xfrm>
              <a:off x="369600" y="4293125"/>
              <a:ext cx="1024100" cy="1047500"/>
              <a:chOff x="1356975" y="1865675"/>
              <a:chExt cx="1024100" cy="1047500"/>
            </a:xfrm>
          </p:grpSpPr>
          <p:sp>
            <p:nvSpPr>
              <p:cNvPr id="2983" name="Google Shape;2983;p18"/>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18"/>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18"/>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18"/>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18"/>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18"/>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18"/>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18"/>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18"/>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18"/>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18"/>
              <p:cNvSpPr/>
              <p:nvPr/>
            </p:nvSpPr>
            <p:spPr>
              <a:xfrm>
                <a:off x="1766975" y="2435163"/>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18"/>
              <p:cNvSpPr/>
              <p:nvPr/>
            </p:nvSpPr>
            <p:spPr>
              <a:xfrm>
                <a:off x="1576750" y="2423788"/>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18"/>
              <p:cNvSpPr/>
              <p:nvPr/>
            </p:nvSpPr>
            <p:spPr>
              <a:xfrm>
                <a:off x="1658575" y="2417963"/>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18"/>
              <p:cNvSpPr/>
              <p:nvPr/>
            </p:nvSpPr>
            <p:spPr>
              <a:xfrm>
                <a:off x="1513750" y="2358513"/>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18"/>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18"/>
              <p:cNvSpPr/>
              <p:nvPr/>
            </p:nvSpPr>
            <p:spPr>
              <a:xfrm>
                <a:off x="1654425" y="2244913"/>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18"/>
              <p:cNvSpPr/>
              <p:nvPr/>
            </p:nvSpPr>
            <p:spPr>
              <a:xfrm>
                <a:off x="1776825" y="2075163"/>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18"/>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18"/>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18"/>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18"/>
              <p:cNvSpPr/>
              <p:nvPr/>
            </p:nvSpPr>
            <p:spPr>
              <a:xfrm>
                <a:off x="1897500" y="2196288"/>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18"/>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18"/>
              <p:cNvSpPr/>
              <p:nvPr/>
            </p:nvSpPr>
            <p:spPr>
              <a:xfrm>
                <a:off x="1892725" y="2378688"/>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18"/>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18"/>
              <p:cNvSpPr/>
              <p:nvPr/>
            </p:nvSpPr>
            <p:spPr>
              <a:xfrm>
                <a:off x="1896500" y="2406563"/>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18"/>
              <p:cNvSpPr/>
              <p:nvPr/>
            </p:nvSpPr>
            <p:spPr>
              <a:xfrm>
                <a:off x="1881150" y="2447338"/>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18"/>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18"/>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1" name="Google Shape;3011;p18"/>
            <p:cNvGrpSpPr/>
            <p:nvPr/>
          </p:nvGrpSpPr>
          <p:grpSpPr>
            <a:xfrm>
              <a:off x="-202790" y="4525674"/>
              <a:ext cx="824892" cy="814944"/>
              <a:chOff x="2649575" y="3055425"/>
              <a:chExt cx="1024075" cy="1011725"/>
            </a:xfrm>
          </p:grpSpPr>
          <p:sp>
            <p:nvSpPr>
              <p:cNvPr id="3012" name="Google Shape;3012;p18"/>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18"/>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18"/>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18"/>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18"/>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18"/>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18"/>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18"/>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18"/>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18"/>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18"/>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18"/>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18"/>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18"/>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18"/>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18"/>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18"/>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18"/>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18"/>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18"/>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18"/>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18"/>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18"/>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18"/>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18"/>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18"/>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38" name="Google Shape;3038;p18"/>
            <p:cNvSpPr/>
            <p:nvPr/>
          </p:nvSpPr>
          <p:spPr>
            <a:xfrm>
              <a:off x="8698749" y="155129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18"/>
            <p:cNvSpPr/>
            <p:nvPr/>
          </p:nvSpPr>
          <p:spPr>
            <a:xfrm>
              <a:off x="3350976" y="337199"/>
              <a:ext cx="822257" cy="405591"/>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0" name="Google Shape;3040;p18"/>
          <p:cNvSpPr txBox="1">
            <a:spLocks noGrp="1"/>
          </p:cNvSpPr>
          <p:nvPr>
            <p:ph type="title"/>
          </p:nvPr>
        </p:nvSpPr>
        <p:spPr>
          <a:xfrm>
            <a:off x="973025" y="1849525"/>
            <a:ext cx="3288600" cy="608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3041" name="Google Shape;3041;p18"/>
          <p:cNvSpPr txBox="1">
            <a:spLocks noGrp="1"/>
          </p:cNvSpPr>
          <p:nvPr>
            <p:ph type="subTitle" idx="1"/>
          </p:nvPr>
        </p:nvSpPr>
        <p:spPr>
          <a:xfrm>
            <a:off x="973050" y="2455950"/>
            <a:ext cx="3288600" cy="825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six columns">
  <p:cSld name="CUSTOM_5">
    <p:spTree>
      <p:nvGrpSpPr>
        <p:cNvPr id="1" name="Shape 4237"/>
        <p:cNvGrpSpPr/>
        <p:nvPr/>
      </p:nvGrpSpPr>
      <p:grpSpPr>
        <a:xfrm>
          <a:off x="0" y="0"/>
          <a:ext cx="0" cy="0"/>
          <a:chOff x="0" y="0"/>
          <a:chExt cx="0" cy="0"/>
        </a:xfrm>
      </p:grpSpPr>
      <p:grpSp>
        <p:nvGrpSpPr>
          <p:cNvPr id="4238" name="Google Shape;4238;p27"/>
          <p:cNvGrpSpPr/>
          <p:nvPr/>
        </p:nvGrpSpPr>
        <p:grpSpPr>
          <a:xfrm>
            <a:off x="-466085" y="134399"/>
            <a:ext cx="9833276" cy="5501129"/>
            <a:chOff x="-466085" y="134399"/>
            <a:chExt cx="9833276" cy="5501129"/>
          </a:xfrm>
        </p:grpSpPr>
        <p:grpSp>
          <p:nvGrpSpPr>
            <p:cNvPr id="4239" name="Google Shape;4239;p27"/>
            <p:cNvGrpSpPr/>
            <p:nvPr/>
          </p:nvGrpSpPr>
          <p:grpSpPr>
            <a:xfrm>
              <a:off x="-65450" y="4357527"/>
              <a:ext cx="9236161" cy="824931"/>
              <a:chOff x="-65450" y="4357527"/>
              <a:chExt cx="9236161" cy="824931"/>
            </a:xfrm>
          </p:grpSpPr>
          <p:sp>
            <p:nvSpPr>
              <p:cNvPr id="4240" name="Google Shape;4240;p27"/>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27"/>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2" name="Google Shape;4242;p27"/>
            <p:cNvGrpSpPr/>
            <p:nvPr/>
          </p:nvGrpSpPr>
          <p:grpSpPr>
            <a:xfrm>
              <a:off x="-466085" y="3016801"/>
              <a:ext cx="2142579" cy="2618727"/>
              <a:chOff x="-466085" y="3016801"/>
              <a:chExt cx="2142579" cy="2618727"/>
            </a:xfrm>
          </p:grpSpPr>
          <p:grpSp>
            <p:nvGrpSpPr>
              <p:cNvPr id="4243" name="Google Shape;4243;p27"/>
              <p:cNvGrpSpPr/>
              <p:nvPr/>
            </p:nvGrpSpPr>
            <p:grpSpPr>
              <a:xfrm>
                <a:off x="523205" y="3016801"/>
                <a:ext cx="590152" cy="2371267"/>
                <a:chOff x="5161950" y="1889450"/>
                <a:chExt cx="926600" cy="4128250"/>
              </a:xfrm>
            </p:grpSpPr>
            <p:sp>
              <p:nvSpPr>
                <p:cNvPr id="4244" name="Google Shape;4244;p27"/>
                <p:cNvSpPr/>
                <p:nvPr/>
              </p:nvSpPr>
              <p:spPr>
                <a:xfrm>
                  <a:off x="5239725" y="2330950"/>
                  <a:ext cx="848825" cy="3686750"/>
                </a:xfrm>
                <a:custGeom>
                  <a:avLst/>
                  <a:gdLst/>
                  <a:ahLst/>
                  <a:cxnLst/>
                  <a:rect l="l" t="t" r="r" b="b"/>
                  <a:pathLst>
                    <a:path w="33953" h="147470" extrusionOk="0">
                      <a:moveTo>
                        <a:pt x="13322" y="1"/>
                      </a:moveTo>
                      <a:cubicBezTo>
                        <a:pt x="12982" y="1"/>
                        <a:pt x="12650" y="261"/>
                        <a:pt x="12797" y="666"/>
                      </a:cubicBezTo>
                      <a:cubicBezTo>
                        <a:pt x="15381" y="8143"/>
                        <a:pt x="17204" y="16046"/>
                        <a:pt x="18208" y="24071"/>
                      </a:cubicBezTo>
                      <a:cubicBezTo>
                        <a:pt x="15077" y="19299"/>
                        <a:pt x="9454" y="16745"/>
                        <a:pt x="4165" y="14770"/>
                      </a:cubicBezTo>
                      <a:cubicBezTo>
                        <a:pt x="4032" y="14718"/>
                        <a:pt x="3907" y="14695"/>
                        <a:pt x="3791" y="14695"/>
                      </a:cubicBezTo>
                      <a:cubicBezTo>
                        <a:pt x="2955" y="14695"/>
                        <a:pt x="2597" y="15922"/>
                        <a:pt x="3131" y="16563"/>
                      </a:cubicBezTo>
                      <a:cubicBezTo>
                        <a:pt x="5565" y="19518"/>
                        <a:pt x="9104" y="21838"/>
                        <a:pt x="12957" y="21838"/>
                      </a:cubicBezTo>
                      <a:cubicBezTo>
                        <a:pt x="13146" y="21838"/>
                        <a:pt x="13336" y="21833"/>
                        <a:pt x="13527" y="21821"/>
                      </a:cubicBezTo>
                      <a:cubicBezTo>
                        <a:pt x="13679" y="21821"/>
                        <a:pt x="13800" y="21791"/>
                        <a:pt x="13922" y="21761"/>
                      </a:cubicBezTo>
                      <a:cubicBezTo>
                        <a:pt x="15776" y="23341"/>
                        <a:pt x="17053" y="25378"/>
                        <a:pt x="18481" y="27505"/>
                      </a:cubicBezTo>
                      <a:lnTo>
                        <a:pt x="18603" y="27597"/>
                      </a:lnTo>
                      <a:cubicBezTo>
                        <a:pt x="18937" y="31214"/>
                        <a:pt x="19119" y="34861"/>
                        <a:pt x="19119" y="38478"/>
                      </a:cubicBezTo>
                      <a:cubicBezTo>
                        <a:pt x="18451" y="37171"/>
                        <a:pt x="17569" y="35925"/>
                        <a:pt x="16627" y="34800"/>
                      </a:cubicBezTo>
                      <a:cubicBezTo>
                        <a:pt x="16566" y="34527"/>
                        <a:pt x="16414" y="34253"/>
                        <a:pt x="16110" y="34101"/>
                      </a:cubicBezTo>
                      <a:cubicBezTo>
                        <a:pt x="16080" y="34071"/>
                        <a:pt x="16049" y="34071"/>
                        <a:pt x="16019" y="34040"/>
                      </a:cubicBezTo>
                      <a:cubicBezTo>
                        <a:pt x="15624" y="33584"/>
                        <a:pt x="15198" y="33159"/>
                        <a:pt x="14834" y="32733"/>
                      </a:cubicBezTo>
                      <a:cubicBezTo>
                        <a:pt x="12567" y="30358"/>
                        <a:pt x="9932" y="28718"/>
                        <a:pt x="6687" y="28718"/>
                      </a:cubicBezTo>
                      <a:cubicBezTo>
                        <a:pt x="6320" y="28718"/>
                        <a:pt x="5946" y="28739"/>
                        <a:pt x="5563" y="28782"/>
                      </a:cubicBezTo>
                      <a:cubicBezTo>
                        <a:pt x="4560" y="28904"/>
                        <a:pt x="4226" y="30028"/>
                        <a:pt x="5077" y="30606"/>
                      </a:cubicBezTo>
                      <a:cubicBezTo>
                        <a:pt x="8055" y="32764"/>
                        <a:pt x="11824" y="34861"/>
                        <a:pt x="15411" y="35895"/>
                      </a:cubicBezTo>
                      <a:cubicBezTo>
                        <a:pt x="15533" y="35925"/>
                        <a:pt x="15594" y="35925"/>
                        <a:pt x="15685" y="35925"/>
                      </a:cubicBezTo>
                      <a:cubicBezTo>
                        <a:pt x="16961" y="37414"/>
                        <a:pt x="18116" y="39056"/>
                        <a:pt x="19028" y="40484"/>
                      </a:cubicBezTo>
                      <a:lnTo>
                        <a:pt x="19119" y="40606"/>
                      </a:lnTo>
                      <a:cubicBezTo>
                        <a:pt x="19028" y="45287"/>
                        <a:pt x="18633" y="49907"/>
                        <a:pt x="17904" y="54466"/>
                      </a:cubicBezTo>
                      <a:cubicBezTo>
                        <a:pt x="14894" y="49177"/>
                        <a:pt x="10305" y="44314"/>
                        <a:pt x="4074" y="43311"/>
                      </a:cubicBezTo>
                      <a:cubicBezTo>
                        <a:pt x="4010" y="43301"/>
                        <a:pt x="3948" y="43296"/>
                        <a:pt x="3887" y="43296"/>
                      </a:cubicBezTo>
                      <a:cubicBezTo>
                        <a:pt x="3012" y="43296"/>
                        <a:pt x="2419" y="44274"/>
                        <a:pt x="3101" y="45013"/>
                      </a:cubicBezTo>
                      <a:cubicBezTo>
                        <a:pt x="6019" y="48266"/>
                        <a:pt x="8906" y="50484"/>
                        <a:pt x="13314" y="51092"/>
                      </a:cubicBezTo>
                      <a:cubicBezTo>
                        <a:pt x="14834" y="52764"/>
                        <a:pt x="16201" y="54618"/>
                        <a:pt x="17569" y="56412"/>
                      </a:cubicBezTo>
                      <a:cubicBezTo>
                        <a:pt x="17448" y="57050"/>
                        <a:pt x="17326" y="57688"/>
                        <a:pt x="17174" y="58387"/>
                      </a:cubicBezTo>
                      <a:cubicBezTo>
                        <a:pt x="15290" y="67871"/>
                        <a:pt x="12402" y="77141"/>
                        <a:pt x="10001" y="86534"/>
                      </a:cubicBezTo>
                      <a:cubicBezTo>
                        <a:pt x="7660" y="95895"/>
                        <a:pt x="5593" y="105318"/>
                        <a:pt x="3982" y="114801"/>
                      </a:cubicBezTo>
                      <a:cubicBezTo>
                        <a:pt x="2159" y="125470"/>
                        <a:pt x="821" y="136200"/>
                        <a:pt x="31" y="146990"/>
                      </a:cubicBezTo>
                      <a:cubicBezTo>
                        <a:pt x="1" y="147310"/>
                        <a:pt x="236" y="147469"/>
                        <a:pt x="487" y="147469"/>
                      </a:cubicBezTo>
                      <a:cubicBezTo>
                        <a:pt x="738" y="147469"/>
                        <a:pt x="1004" y="147310"/>
                        <a:pt x="1034" y="146990"/>
                      </a:cubicBezTo>
                      <a:cubicBezTo>
                        <a:pt x="3162" y="127203"/>
                        <a:pt x="6475" y="107537"/>
                        <a:pt x="11338" y="88236"/>
                      </a:cubicBezTo>
                      <a:cubicBezTo>
                        <a:pt x="13162" y="80941"/>
                        <a:pt x="15320" y="73737"/>
                        <a:pt x="17113" y="66442"/>
                      </a:cubicBezTo>
                      <a:cubicBezTo>
                        <a:pt x="17296" y="66442"/>
                        <a:pt x="17508" y="66321"/>
                        <a:pt x="17600" y="66138"/>
                      </a:cubicBezTo>
                      <a:cubicBezTo>
                        <a:pt x="19059" y="64132"/>
                        <a:pt x="20609" y="62248"/>
                        <a:pt x="22372" y="60667"/>
                      </a:cubicBezTo>
                      <a:cubicBezTo>
                        <a:pt x="22436" y="60688"/>
                        <a:pt x="22531" y="60710"/>
                        <a:pt x="22635" y="60710"/>
                      </a:cubicBezTo>
                      <a:cubicBezTo>
                        <a:pt x="22678" y="60710"/>
                        <a:pt x="22722" y="60706"/>
                        <a:pt x="22767" y="60697"/>
                      </a:cubicBezTo>
                      <a:cubicBezTo>
                        <a:pt x="24986" y="60667"/>
                        <a:pt x="26962" y="59451"/>
                        <a:pt x="28694" y="58205"/>
                      </a:cubicBezTo>
                      <a:cubicBezTo>
                        <a:pt x="30001" y="57232"/>
                        <a:pt x="31399" y="56229"/>
                        <a:pt x="30883" y="54466"/>
                      </a:cubicBezTo>
                      <a:cubicBezTo>
                        <a:pt x="30761" y="54077"/>
                        <a:pt x="30367" y="53727"/>
                        <a:pt x="29965" y="53727"/>
                      </a:cubicBezTo>
                      <a:cubicBezTo>
                        <a:pt x="29865" y="53727"/>
                        <a:pt x="29764" y="53749"/>
                        <a:pt x="29667" y="53798"/>
                      </a:cubicBezTo>
                      <a:cubicBezTo>
                        <a:pt x="25107" y="55560"/>
                        <a:pt x="20730" y="58600"/>
                        <a:pt x="17995" y="62764"/>
                      </a:cubicBezTo>
                      <a:cubicBezTo>
                        <a:pt x="18208" y="61731"/>
                        <a:pt x="18451" y="60697"/>
                        <a:pt x="18633" y="59725"/>
                      </a:cubicBezTo>
                      <a:cubicBezTo>
                        <a:pt x="19697" y="55165"/>
                        <a:pt x="20305" y="50758"/>
                        <a:pt x="20609" y="46290"/>
                      </a:cubicBezTo>
                      <a:cubicBezTo>
                        <a:pt x="21885" y="44588"/>
                        <a:pt x="23223" y="42916"/>
                        <a:pt x="24682" y="41366"/>
                      </a:cubicBezTo>
                      <a:cubicBezTo>
                        <a:pt x="24788" y="41389"/>
                        <a:pt x="24903" y="41404"/>
                        <a:pt x="25024" y="41404"/>
                      </a:cubicBezTo>
                      <a:cubicBezTo>
                        <a:pt x="25214" y="41404"/>
                        <a:pt x="25419" y="41368"/>
                        <a:pt x="25624" y="41275"/>
                      </a:cubicBezTo>
                      <a:cubicBezTo>
                        <a:pt x="28451" y="39968"/>
                        <a:pt x="30943" y="37931"/>
                        <a:pt x="33375" y="36016"/>
                      </a:cubicBezTo>
                      <a:cubicBezTo>
                        <a:pt x="33953" y="35560"/>
                        <a:pt x="33618" y="34496"/>
                        <a:pt x="32919" y="34344"/>
                      </a:cubicBezTo>
                      <a:cubicBezTo>
                        <a:pt x="32517" y="34255"/>
                        <a:pt x="32133" y="34213"/>
                        <a:pt x="31766" y="34213"/>
                      </a:cubicBezTo>
                      <a:cubicBezTo>
                        <a:pt x="29273" y="34213"/>
                        <a:pt x="27528" y="36130"/>
                        <a:pt x="25806" y="37931"/>
                      </a:cubicBezTo>
                      <a:cubicBezTo>
                        <a:pt x="25503" y="38296"/>
                        <a:pt x="25168" y="38630"/>
                        <a:pt x="24864" y="38965"/>
                      </a:cubicBezTo>
                      <a:lnTo>
                        <a:pt x="24621" y="39086"/>
                      </a:lnTo>
                      <a:cubicBezTo>
                        <a:pt x="24074" y="39299"/>
                        <a:pt x="23831" y="39755"/>
                        <a:pt x="23800" y="40180"/>
                      </a:cubicBezTo>
                      <a:cubicBezTo>
                        <a:pt x="22706" y="41518"/>
                        <a:pt x="21642" y="42886"/>
                        <a:pt x="20639" y="44314"/>
                      </a:cubicBezTo>
                      <a:cubicBezTo>
                        <a:pt x="20822" y="40028"/>
                        <a:pt x="20761" y="35743"/>
                        <a:pt x="20305" y="31396"/>
                      </a:cubicBezTo>
                      <a:cubicBezTo>
                        <a:pt x="19970" y="28022"/>
                        <a:pt x="19545" y="24679"/>
                        <a:pt x="19059" y="21335"/>
                      </a:cubicBezTo>
                      <a:cubicBezTo>
                        <a:pt x="19089" y="21305"/>
                        <a:pt x="19119" y="21213"/>
                        <a:pt x="19150" y="21153"/>
                      </a:cubicBezTo>
                      <a:cubicBezTo>
                        <a:pt x="19819" y="18630"/>
                        <a:pt x="21278" y="15803"/>
                        <a:pt x="23344" y="13675"/>
                      </a:cubicBezTo>
                      <a:cubicBezTo>
                        <a:pt x="23375" y="13675"/>
                        <a:pt x="23375" y="13706"/>
                        <a:pt x="23405" y="13706"/>
                      </a:cubicBezTo>
                      <a:cubicBezTo>
                        <a:pt x="23708" y="13756"/>
                        <a:pt x="24012" y="13780"/>
                        <a:pt x="24314" y="13780"/>
                      </a:cubicBezTo>
                      <a:cubicBezTo>
                        <a:pt x="27104" y="13780"/>
                        <a:pt x="29823" y="11756"/>
                        <a:pt x="31825" y="10028"/>
                      </a:cubicBezTo>
                      <a:cubicBezTo>
                        <a:pt x="32494" y="9450"/>
                        <a:pt x="31886" y="8447"/>
                        <a:pt x="31126" y="8417"/>
                      </a:cubicBezTo>
                      <a:cubicBezTo>
                        <a:pt x="30947" y="8406"/>
                        <a:pt x="30769" y="8401"/>
                        <a:pt x="30592" y="8401"/>
                      </a:cubicBezTo>
                      <a:cubicBezTo>
                        <a:pt x="24908" y="8401"/>
                        <a:pt x="20284" y="13991"/>
                        <a:pt x="18633" y="19238"/>
                      </a:cubicBezTo>
                      <a:cubicBezTo>
                        <a:pt x="17539" y="12824"/>
                        <a:pt x="16019" y="6532"/>
                        <a:pt x="13861" y="362"/>
                      </a:cubicBezTo>
                      <a:cubicBezTo>
                        <a:pt x="13765" y="111"/>
                        <a:pt x="13542" y="1"/>
                        <a:pt x="13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27"/>
                <p:cNvSpPr/>
                <p:nvPr/>
              </p:nvSpPr>
              <p:spPr>
                <a:xfrm>
                  <a:off x="5360800" y="2737125"/>
                  <a:ext cx="174175" cy="100825"/>
                </a:xfrm>
                <a:custGeom>
                  <a:avLst/>
                  <a:gdLst/>
                  <a:ahLst/>
                  <a:cxnLst/>
                  <a:rect l="l" t="t" r="r" b="b"/>
                  <a:pathLst>
                    <a:path w="6967" h="4033" extrusionOk="0">
                      <a:moveTo>
                        <a:pt x="255" y="1"/>
                      </a:moveTo>
                      <a:cubicBezTo>
                        <a:pt x="87" y="1"/>
                        <a:pt x="1" y="223"/>
                        <a:pt x="173" y="346"/>
                      </a:cubicBezTo>
                      <a:cubicBezTo>
                        <a:pt x="1297" y="1076"/>
                        <a:pt x="2392" y="1745"/>
                        <a:pt x="3516" y="2444"/>
                      </a:cubicBezTo>
                      <a:cubicBezTo>
                        <a:pt x="4519" y="2991"/>
                        <a:pt x="5553" y="3720"/>
                        <a:pt x="6677" y="4024"/>
                      </a:cubicBezTo>
                      <a:cubicBezTo>
                        <a:pt x="6701" y="4030"/>
                        <a:pt x="6723" y="4033"/>
                        <a:pt x="6743" y="4033"/>
                      </a:cubicBezTo>
                      <a:cubicBezTo>
                        <a:pt x="6930" y="4033"/>
                        <a:pt x="6967" y="3797"/>
                        <a:pt x="6829" y="3659"/>
                      </a:cubicBezTo>
                      <a:cubicBezTo>
                        <a:pt x="5887" y="2930"/>
                        <a:pt x="4641" y="2474"/>
                        <a:pt x="3577" y="1897"/>
                      </a:cubicBezTo>
                      <a:cubicBezTo>
                        <a:pt x="2452" y="1289"/>
                        <a:pt x="1449" y="681"/>
                        <a:pt x="386" y="42"/>
                      </a:cubicBezTo>
                      <a:cubicBezTo>
                        <a:pt x="339" y="13"/>
                        <a:pt x="295" y="1"/>
                        <a:pt x="255"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27"/>
                <p:cNvSpPr/>
                <p:nvPr/>
              </p:nvSpPr>
              <p:spPr>
                <a:xfrm>
                  <a:off x="5855475" y="2593800"/>
                  <a:ext cx="96300" cy="54875"/>
                </a:xfrm>
                <a:custGeom>
                  <a:avLst/>
                  <a:gdLst/>
                  <a:ahLst/>
                  <a:cxnLst/>
                  <a:rect l="l" t="t" r="r" b="b"/>
                  <a:pathLst>
                    <a:path w="3852" h="2195" extrusionOk="0">
                      <a:moveTo>
                        <a:pt x="3456" y="0"/>
                      </a:moveTo>
                      <a:cubicBezTo>
                        <a:pt x="2848" y="0"/>
                        <a:pt x="2240" y="335"/>
                        <a:pt x="1754" y="639"/>
                      </a:cubicBezTo>
                      <a:cubicBezTo>
                        <a:pt x="1176" y="943"/>
                        <a:pt x="660" y="1307"/>
                        <a:pt x="204" y="1763"/>
                      </a:cubicBezTo>
                      <a:cubicBezTo>
                        <a:pt x="1" y="1915"/>
                        <a:pt x="158" y="2194"/>
                        <a:pt x="374" y="2194"/>
                      </a:cubicBezTo>
                      <a:cubicBezTo>
                        <a:pt x="417" y="2194"/>
                        <a:pt x="462" y="2183"/>
                        <a:pt x="508" y="2158"/>
                      </a:cubicBezTo>
                      <a:cubicBezTo>
                        <a:pt x="994" y="1824"/>
                        <a:pt x="1480" y="1520"/>
                        <a:pt x="2028" y="1246"/>
                      </a:cubicBezTo>
                      <a:cubicBezTo>
                        <a:pt x="2544" y="1034"/>
                        <a:pt x="3152" y="912"/>
                        <a:pt x="3608" y="547"/>
                      </a:cubicBezTo>
                      <a:cubicBezTo>
                        <a:pt x="3851" y="365"/>
                        <a:pt x="3760" y="0"/>
                        <a:pt x="34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27"/>
                <p:cNvSpPr/>
                <p:nvPr/>
              </p:nvSpPr>
              <p:spPr>
                <a:xfrm>
                  <a:off x="5429575" y="3078325"/>
                  <a:ext cx="156450" cy="102400"/>
                </a:xfrm>
                <a:custGeom>
                  <a:avLst/>
                  <a:gdLst/>
                  <a:ahLst/>
                  <a:cxnLst/>
                  <a:rect l="l" t="t" r="r" b="b"/>
                  <a:pathLst>
                    <a:path w="6258" h="4096" extrusionOk="0">
                      <a:moveTo>
                        <a:pt x="351" y="0"/>
                      </a:moveTo>
                      <a:cubicBezTo>
                        <a:pt x="79" y="0"/>
                        <a:pt x="1" y="417"/>
                        <a:pt x="279" y="528"/>
                      </a:cubicBezTo>
                      <a:cubicBezTo>
                        <a:pt x="1343" y="954"/>
                        <a:pt x="2346" y="1471"/>
                        <a:pt x="3288" y="2109"/>
                      </a:cubicBezTo>
                      <a:cubicBezTo>
                        <a:pt x="4170" y="2686"/>
                        <a:pt x="4899" y="3446"/>
                        <a:pt x="5720" y="4054"/>
                      </a:cubicBezTo>
                      <a:cubicBezTo>
                        <a:pt x="5760" y="4083"/>
                        <a:pt x="5805" y="4095"/>
                        <a:pt x="5851" y="4095"/>
                      </a:cubicBezTo>
                      <a:cubicBezTo>
                        <a:pt x="6049" y="4095"/>
                        <a:pt x="6257" y="3862"/>
                        <a:pt x="6085" y="3689"/>
                      </a:cubicBezTo>
                      <a:cubicBezTo>
                        <a:pt x="4778" y="1927"/>
                        <a:pt x="2437" y="772"/>
                        <a:pt x="431" y="12"/>
                      </a:cubicBezTo>
                      <a:cubicBezTo>
                        <a:pt x="403" y="4"/>
                        <a:pt x="376" y="0"/>
                        <a:pt x="351"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27"/>
                <p:cNvSpPr/>
                <p:nvPr/>
              </p:nvSpPr>
              <p:spPr>
                <a:xfrm>
                  <a:off x="5891700" y="3229625"/>
                  <a:ext cx="118250" cy="84725"/>
                </a:xfrm>
                <a:custGeom>
                  <a:avLst/>
                  <a:gdLst/>
                  <a:ahLst/>
                  <a:cxnLst/>
                  <a:rect l="l" t="t" r="r" b="b"/>
                  <a:pathLst>
                    <a:path w="4730" h="3389" extrusionOk="0">
                      <a:moveTo>
                        <a:pt x="4433" y="0"/>
                      </a:moveTo>
                      <a:cubicBezTo>
                        <a:pt x="4415" y="0"/>
                        <a:pt x="4397" y="3"/>
                        <a:pt x="4378" y="8"/>
                      </a:cubicBezTo>
                      <a:cubicBezTo>
                        <a:pt x="3588" y="252"/>
                        <a:pt x="2858" y="890"/>
                        <a:pt x="2220" y="1376"/>
                      </a:cubicBezTo>
                      <a:cubicBezTo>
                        <a:pt x="1521" y="1893"/>
                        <a:pt x="852" y="2410"/>
                        <a:pt x="153" y="2957"/>
                      </a:cubicBezTo>
                      <a:cubicBezTo>
                        <a:pt x="1" y="3109"/>
                        <a:pt x="187" y="3388"/>
                        <a:pt x="377" y="3388"/>
                      </a:cubicBezTo>
                      <a:cubicBezTo>
                        <a:pt x="414" y="3388"/>
                        <a:pt x="452" y="3377"/>
                        <a:pt x="487" y="3352"/>
                      </a:cubicBezTo>
                      <a:cubicBezTo>
                        <a:pt x="1217" y="2835"/>
                        <a:pt x="1946" y="2349"/>
                        <a:pt x="2676" y="1832"/>
                      </a:cubicBezTo>
                      <a:cubicBezTo>
                        <a:pt x="3314" y="1437"/>
                        <a:pt x="4135" y="1042"/>
                        <a:pt x="4591" y="403"/>
                      </a:cubicBezTo>
                      <a:cubicBezTo>
                        <a:pt x="4729" y="265"/>
                        <a:pt x="4615" y="0"/>
                        <a:pt x="443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27"/>
                <p:cNvSpPr/>
                <p:nvPr/>
              </p:nvSpPr>
              <p:spPr>
                <a:xfrm>
                  <a:off x="5383825" y="3457650"/>
                  <a:ext cx="156300" cy="91950"/>
                </a:xfrm>
                <a:custGeom>
                  <a:avLst/>
                  <a:gdLst/>
                  <a:ahLst/>
                  <a:cxnLst/>
                  <a:rect l="l" t="t" r="r" b="b"/>
                  <a:pathLst>
                    <a:path w="6252" h="3678" extrusionOk="0">
                      <a:moveTo>
                        <a:pt x="503" y="0"/>
                      </a:moveTo>
                      <a:cubicBezTo>
                        <a:pt x="223" y="0"/>
                        <a:pt x="0" y="409"/>
                        <a:pt x="285" y="523"/>
                      </a:cubicBezTo>
                      <a:cubicBezTo>
                        <a:pt x="1288" y="918"/>
                        <a:pt x="2261" y="1435"/>
                        <a:pt x="3173" y="1951"/>
                      </a:cubicBezTo>
                      <a:cubicBezTo>
                        <a:pt x="4085" y="2498"/>
                        <a:pt x="4966" y="3258"/>
                        <a:pt x="5908" y="3653"/>
                      </a:cubicBezTo>
                      <a:cubicBezTo>
                        <a:pt x="5947" y="3670"/>
                        <a:pt x="5984" y="3678"/>
                        <a:pt x="6017" y="3678"/>
                      </a:cubicBezTo>
                      <a:cubicBezTo>
                        <a:pt x="6167" y="3678"/>
                        <a:pt x="6251" y="3524"/>
                        <a:pt x="6152" y="3350"/>
                      </a:cubicBezTo>
                      <a:cubicBezTo>
                        <a:pt x="4845" y="1799"/>
                        <a:pt x="2383" y="766"/>
                        <a:pt x="559" y="6"/>
                      </a:cubicBezTo>
                      <a:cubicBezTo>
                        <a:pt x="540" y="2"/>
                        <a:pt x="521" y="0"/>
                        <a:pt x="5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27"/>
                <p:cNvSpPr/>
                <p:nvPr/>
              </p:nvSpPr>
              <p:spPr>
                <a:xfrm>
                  <a:off x="5835350" y="3724575"/>
                  <a:ext cx="141175" cy="86325"/>
                </a:xfrm>
                <a:custGeom>
                  <a:avLst/>
                  <a:gdLst/>
                  <a:ahLst/>
                  <a:cxnLst/>
                  <a:rect l="l" t="t" r="r" b="b"/>
                  <a:pathLst>
                    <a:path w="5647" h="3453" extrusionOk="0">
                      <a:moveTo>
                        <a:pt x="5203" y="0"/>
                      </a:moveTo>
                      <a:cubicBezTo>
                        <a:pt x="5162" y="0"/>
                        <a:pt x="5120" y="9"/>
                        <a:pt x="5082" y="28"/>
                      </a:cubicBezTo>
                      <a:cubicBezTo>
                        <a:pt x="3410" y="788"/>
                        <a:pt x="1829" y="1943"/>
                        <a:pt x="279" y="2916"/>
                      </a:cubicBezTo>
                      <a:cubicBezTo>
                        <a:pt x="0" y="3068"/>
                        <a:pt x="166" y="3453"/>
                        <a:pt x="422" y="3453"/>
                      </a:cubicBezTo>
                      <a:cubicBezTo>
                        <a:pt x="473" y="3453"/>
                        <a:pt x="528" y="3437"/>
                        <a:pt x="583" y="3402"/>
                      </a:cubicBezTo>
                      <a:cubicBezTo>
                        <a:pt x="2194" y="2460"/>
                        <a:pt x="3957" y="1578"/>
                        <a:pt x="5416" y="423"/>
                      </a:cubicBezTo>
                      <a:cubicBezTo>
                        <a:pt x="5647" y="244"/>
                        <a:pt x="5424" y="0"/>
                        <a:pt x="52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27"/>
                <p:cNvSpPr/>
                <p:nvPr/>
              </p:nvSpPr>
              <p:spPr>
                <a:xfrm>
                  <a:off x="5161950" y="1889450"/>
                  <a:ext cx="737375" cy="737825"/>
                </a:xfrm>
                <a:custGeom>
                  <a:avLst/>
                  <a:gdLst/>
                  <a:ahLst/>
                  <a:cxnLst/>
                  <a:rect l="l" t="t" r="r" b="b"/>
                  <a:pathLst>
                    <a:path w="29495" h="29513" extrusionOk="0">
                      <a:moveTo>
                        <a:pt x="10765" y="0"/>
                      </a:moveTo>
                      <a:cubicBezTo>
                        <a:pt x="10438" y="0"/>
                        <a:pt x="10095" y="66"/>
                        <a:pt x="9738" y="210"/>
                      </a:cubicBezTo>
                      <a:cubicBezTo>
                        <a:pt x="7580" y="2034"/>
                        <a:pt x="8947" y="3767"/>
                        <a:pt x="9707" y="6107"/>
                      </a:cubicBezTo>
                      <a:cubicBezTo>
                        <a:pt x="10467" y="8417"/>
                        <a:pt x="11805" y="10545"/>
                        <a:pt x="13112" y="12581"/>
                      </a:cubicBezTo>
                      <a:cubicBezTo>
                        <a:pt x="11833" y="12316"/>
                        <a:pt x="9471" y="12021"/>
                        <a:pt x="7199" y="12021"/>
                      </a:cubicBezTo>
                      <a:cubicBezTo>
                        <a:pt x="3478" y="12021"/>
                        <a:pt x="1" y="12814"/>
                        <a:pt x="1926" y="15834"/>
                      </a:cubicBezTo>
                      <a:cubicBezTo>
                        <a:pt x="2541" y="16795"/>
                        <a:pt x="5454" y="17306"/>
                        <a:pt x="8312" y="17306"/>
                      </a:cubicBezTo>
                      <a:cubicBezTo>
                        <a:pt x="9973" y="17306"/>
                        <a:pt x="11615" y="17133"/>
                        <a:pt x="12777" y="16776"/>
                      </a:cubicBezTo>
                      <a:lnTo>
                        <a:pt x="12777" y="16776"/>
                      </a:lnTo>
                      <a:cubicBezTo>
                        <a:pt x="11926" y="19481"/>
                        <a:pt x="10680" y="23767"/>
                        <a:pt x="10650" y="26563"/>
                      </a:cubicBezTo>
                      <a:cubicBezTo>
                        <a:pt x="10619" y="27840"/>
                        <a:pt x="11075" y="29451"/>
                        <a:pt x="12321" y="29512"/>
                      </a:cubicBezTo>
                      <a:cubicBezTo>
                        <a:pt x="12336" y="29512"/>
                        <a:pt x="12351" y="29512"/>
                        <a:pt x="12366" y="29512"/>
                      </a:cubicBezTo>
                      <a:cubicBezTo>
                        <a:pt x="13254" y="29512"/>
                        <a:pt x="13878" y="28617"/>
                        <a:pt x="14267" y="27840"/>
                      </a:cubicBezTo>
                      <a:cubicBezTo>
                        <a:pt x="15513" y="25195"/>
                        <a:pt x="17154" y="20332"/>
                        <a:pt x="16881" y="17445"/>
                      </a:cubicBezTo>
                      <a:lnTo>
                        <a:pt x="16881" y="17445"/>
                      </a:lnTo>
                      <a:cubicBezTo>
                        <a:pt x="19282" y="19724"/>
                        <a:pt x="21866" y="21943"/>
                        <a:pt x="24966" y="23007"/>
                      </a:cubicBezTo>
                      <a:cubicBezTo>
                        <a:pt x="25623" y="23242"/>
                        <a:pt x="26317" y="23422"/>
                        <a:pt x="26990" y="23422"/>
                      </a:cubicBezTo>
                      <a:cubicBezTo>
                        <a:pt x="27189" y="23422"/>
                        <a:pt x="27386" y="23406"/>
                        <a:pt x="27580" y="23372"/>
                      </a:cubicBezTo>
                      <a:cubicBezTo>
                        <a:pt x="28462" y="23220"/>
                        <a:pt x="29343" y="22581"/>
                        <a:pt x="29404" y="21670"/>
                      </a:cubicBezTo>
                      <a:cubicBezTo>
                        <a:pt x="29495" y="20940"/>
                        <a:pt x="29069" y="20271"/>
                        <a:pt x="28614" y="19663"/>
                      </a:cubicBezTo>
                      <a:cubicBezTo>
                        <a:pt x="26577" y="16958"/>
                        <a:pt x="23568" y="14983"/>
                        <a:pt x="20255" y="14131"/>
                      </a:cubicBezTo>
                      <a:cubicBezTo>
                        <a:pt x="24449" y="10910"/>
                        <a:pt x="28036" y="6046"/>
                        <a:pt x="26273" y="4618"/>
                      </a:cubicBezTo>
                      <a:cubicBezTo>
                        <a:pt x="25824" y="4250"/>
                        <a:pt x="25368" y="4088"/>
                        <a:pt x="24907" y="4088"/>
                      </a:cubicBezTo>
                      <a:cubicBezTo>
                        <a:pt x="22623" y="4088"/>
                        <a:pt x="20195" y="8056"/>
                        <a:pt x="17641" y="10636"/>
                      </a:cubicBezTo>
                      <a:cubicBezTo>
                        <a:pt x="16881" y="8539"/>
                        <a:pt x="15635" y="6654"/>
                        <a:pt x="14966" y="4618"/>
                      </a:cubicBezTo>
                      <a:cubicBezTo>
                        <a:pt x="14386" y="2824"/>
                        <a:pt x="12912" y="0"/>
                        <a:pt x="10765"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27"/>
                <p:cNvSpPr/>
                <p:nvPr/>
              </p:nvSpPr>
              <p:spPr>
                <a:xfrm>
                  <a:off x="5507200" y="2177950"/>
                  <a:ext cx="117825" cy="111425"/>
                </a:xfrm>
                <a:custGeom>
                  <a:avLst/>
                  <a:gdLst/>
                  <a:ahLst/>
                  <a:cxnLst/>
                  <a:rect l="l" t="t" r="r" b="b"/>
                  <a:pathLst>
                    <a:path w="4713" h="4457" extrusionOk="0">
                      <a:moveTo>
                        <a:pt x="3677" y="2079"/>
                      </a:moveTo>
                      <a:cubicBezTo>
                        <a:pt x="3678" y="2088"/>
                        <a:pt x="3679" y="2097"/>
                        <a:pt x="3679" y="2105"/>
                      </a:cubicBezTo>
                      <a:lnTo>
                        <a:pt x="3679" y="2136"/>
                      </a:lnTo>
                      <a:cubicBezTo>
                        <a:pt x="3679" y="2124"/>
                        <a:pt x="3679" y="2105"/>
                        <a:pt x="3677" y="2079"/>
                      </a:cubicBezTo>
                      <a:close/>
                      <a:moveTo>
                        <a:pt x="2526" y="1"/>
                      </a:moveTo>
                      <a:cubicBezTo>
                        <a:pt x="2190" y="1"/>
                        <a:pt x="1847" y="82"/>
                        <a:pt x="1521" y="251"/>
                      </a:cubicBezTo>
                      <a:cubicBezTo>
                        <a:pt x="1429" y="281"/>
                        <a:pt x="1308" y="373"/>
                        <a:pt x="1247" y="433"/>
                      </a:cubicBezTo>
                      <a:cubicBezTo>
                        <a:pt x="1217" y="433"/>
                        <a:pt x="1156" y="494"/>
                        <a:pt x="1125" y="494"/>
                      </a:cubicBezTo>
                      <a:cubicBezTo>
                        <a:pt x="92" y="1102"/>
                        <a:pt x="1" y="2409"/>
                        <a:pt x="548" y="3412"/>
                      </a:cubicBezTo>
                      <a:cubicBezTo>
                        <a:pt x="965" y="4093"/>
                        <a:pt x="1684" y="4457"/>
                        <a:pt x="2441" y="4457"/>
                      </a:cubicBezTo>
                      <a:cubicBezTo>
                        <a:pt x="2732" y="4457"/>
                        <a:pt x="3027" y="4403"/>
                        <a:pt x="3314" y="4294"/>
                      </a:cubicBezTo>
                      <a:cubicBezTo>
                        <a:pt x="4104" y="3929"/>
                        <a:pt x="4712" y="3169"/>
                        <a:pt x="4682" y="2257"/>
                      </a:cubicBezTo>
                      <a:cubicBezTo>
                        <a:pt x="4712" y="1740"/>
                        <a:pt x="4530" y="1041"/>
                        <a:pt x="4074" y="677"/>
                      </a:cubicBezTo>
                      <a:cubicBezTo>
                        <a:pt x="3653" y="236"/>
                        <a:pt x="3099" y="1"/>
                        <a:pt x="2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27"/>
                <p:cNvSpPr/>
                <p:nvPr/>
              </p:nvSpPr>
              <p:spPr>
                <a:xfrm>
                  <a:off x="5638925" y="2279150"/>
                  <a:ext cx="161975" cy="97700"/>
                </a:xfrm>
                <a:custGeom>
                  <a:avLst/>
                  <a:gdLst/>
                  <a:ahLst/>
                  <a:cxnLst/>
                  <a:rect l="l" t="t" r="r" b="b"/>
                  <a:pathLst>
                    <a:path w="6479" h="3908" extrusionOk="0">
                      <a:moveTo>
                        <a:pt x="359" y="1"/>
                      </a:moveTo>
                      <a:cubicBezTo>
                        <a:pt x="142" y="1"/>
                        <a:pt x="0" y="329"/>
                        <a:pt x="233" y="458"/>
                      </a:cubicBezTo>
                      <a:cubicBezTo>
                        <a:pt x="1297" y="1006"/>
                        <a:pt x="2331" y="1553"/>
                        <a:pt x="3364" y="2221"/>
                      </a:cubicBezTo>
                      <a:cubicBezTo>
                        <a:pt x="4276" y="2768"/>
                        <a:pt x="5097" y="3528"/>
                        <a:pt x="6100" y="3893"/>
                      </a:cubicBezTo>
                      <a:cubicBezTo>
                        <a:pt x="6126" y="3903"/>
                        <a:pt x="6152" y="3908"/>
                        <a:pt x="6176" y="3908"/>
                      </a:cubicBezTo>
                      <a:cubicBezTo>
                        <a:pt x="6372" y="3908"/>
                        <a:pt x="6478" y="3603"/>
                        <a:pt x="6343" y="3468"/>
                      </a:cubicBezTo>
                      <a:cubicBezTo>
                        <a:pt x="5674" y="2677"/>
                        <a:pt x="4580" y="2161"/>
                        <a:pt x="3668" y="1674"/>
                      </a:cubicBezTo>
                      <a:cubicBezTo>
                        <a:pt x="2635" y="1066"/>
                        <a:pt x="1571" y="550"/>
                        <a:pt x="477" y="33"/>
                      </a:cubicBezTo>
                      <a:cubicBezTo>
                        <a:pt x="436" y="10"/>
                        <a:pt x="396"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27"/>
                <p:cNvSpPr/>
                <p:nvPr/>
              </p:nvSpPr>
              <p:spPr>
                <a:xfrm>
                  <a:off x="5642475" y="2086325"/>
                  <a:ext cx="104700" cy="103625"/>
                </a:xfrm>
                <a:custGeom>
                  <a:avLst/>
                  <a:gdLst/>
                  <a:ahLst/>
                  <a:cxnLst/>
                  <a:rect l="l" t="t" r="r" b="b"/>
                  <a:pathLst>
                    <a:path w="4188" h="4145" extrusionOk="0">
                      <a:moveTo>
                        <a:pt x="3864" y="1"/>
                      </a:moveTo>
                      <a:cubicBezTo>
                        <a:pt x="3809" y="1"/>
                        <a:pt x="3754" y="18"/>
                        <a:pt x="3709" y="56"/>
                      </a:cubicBezTo>
                      <a:cubicBezTo>
                        <a:pt x="3070" y="573"/>
                        <a:pt x="2553" y="1302"/>
                        <a:pt x="2006" y="1910"/>
                      </a:cubicBezTo>
                      <a:cubicBezTo>
                        <a:pt x="1429" y="2518"/>
                        <a:pt x="821" y="3126"/>
                        <a:pt x="213" y="3703"/>
                      </a:cubicBezTo>
                      <a:cubicBezTo>
                        <a:pt x="0" y="3869"/>
                        <a:pt x="174" y="4145"/>
                        <a:pt x="390" y="4145"/>
                      </a:cubicBezTo>
                      <a:cubicBezTo>
                        <a:pt x="452" y="4145"/>
                        <a:pt x="517" y="4122"/>
                        <a:pt x="578" y="4068"/>
                      </a:cubicBezTo>
                      <a:cubicBezTo>
                        <a:pt x="1246" y="3460"/>
                        <a:pt x="1885" y="2852"/>
                        <a:pt x="2493" y="2214"/>
                      </a:cubicBezTo>
                      <a:cubicBezTo>
                        <a:pt x="3070" y="1636"/>
                        <a:pt x="3709" y="1028"/>
                        <a:pt x="4073" y="360"/>
                      </a:cubicBezTo>
                      <a:cubicBezTo>
                        <a:pt x="4187" y="155"/>
                        <a:pt x="4028" y="1"/>
                        <a:pt x="38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27"/>
                <p:cNvSpPr/>
                <p:nvPr/>
              </p:nvSpPr>
              <p:spPr>
                <a:xfrm>
                  <a:off x="5449875" y="2023550"/>
                  <a:ext cx="91450" cy="133925"/>
                </a:xfrm>
                <a:custGeom>
                  <a:avLst/>
                  <a:gdLst/>
                  <a:ahLst/>
                  <a:cxnLst/>
                  <a:rect l="l" t="t" r="r" b="b"/>
                  <a:pathLst>
                    <a:path w="3658" h="5357" extrusionOk="0">
                      <a:moveTo>
                        <a:pt x="324" y="1"/>
                      </a:moveTo>
                      <a:cubicBezTo>
                        <a:pt x="162" y="1"/>
                        <a:pt x="1" y="151"/>
                        <a:pt x="45" y="348"/>
                      </a:cubicBezTo>
                      <a:cubicBezTo>
                        <a:pt x="622" y="2111"/>
                        <a:pt x="1929" y="3691"/>
                        <a:pt x="2932" y="5211"/>
                      </a:cubicBezTo>
                      <a:cubicBezTo>
                        <a:pt x="3016" y="5314"/>
                        <a:pt x="3123" y="5356"/>
                        <a:pt x="3224" y="5356"/>
                      </a:cubicBezTo>
                      <a:cubicBezTo>
                        <a:pt x="3454" y="5356"/>
                        <a:pt x="3657" y="5139"/>
                        <a:pt x="3510" y="4907"/>
                      </a:cubicBezTo>
                      <a:cubicBezTo>
                        <a:pt x="2507" y="3357"/>
                        <a:pt x="1716" y="1503"/>
                        <a:pt x="500" y="74"/>
                      </a:cubicBezTo>
                      <a:cubicBezTo>
                        <a:pt x="450" y="23"/>
                        <a:pt x="387"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27"/>
                <p:cNvSpPr/>
                <p:nvPr/>
              </p:nvSpPr>
              <p:spPr>
                <a:xfrm>
                  <a:off x="5286850" y="2237300"/>
                  <a:ext cx="160350" cy="28050"/>
                </a:xfrm>
                <a:custGeom>
                  <a:avLst/>
                  <a:gdLst/>
                  <a:ahLst/>
                  <a:cxnLst/>
                  <a:rect l="l" t="t" r="r" b="b"/>
                  <a:pathLst>
                    <a:path w="6414" h="1122" extrusionOk="0">
                      <a:moveTo>
                        <a:pt x="370" y="1"/>
                      </a:moveTo>
                      <a:cubicBezTo>
                        <a:pt x="1" y="1"/>
                        <a:pt x="19" y="584"/>
                        <a:pt x="426" y="613"/>
                      </a:cubicBezTo>
                      <a:cubicBezTo>
                        <a:pt x="1763" y="797"/>
                        <a:pt x="3345" y="1121"/>
                        <a:pt x="4800" y="1121"/>
                      </a:cubicBezTo>
                      <a:cubicBezTo>
                        <a:pt x="5264" y="1121"/>
                        <a:pt x="5714" y="1089"/>
                        <a:pt x="6140" y="1008"/>
                      </a:cubicBezTo>
                      <a:cubicBezTo>
                        <a:pt x="6414" y="947"/>
                        <a:pt x="6383" y="582"/>
                        <a:pt x="6140" y="491"/>
                      </a:cubicBezTo>
                      <a:cubicBezTo>
                        <a:pt x="5319" y="248"/>
                        <a:pt x="4377" y="309"/>
                        <a:pt x="3465" y="278"/>
                      </a:cubicBezTo>
                      <a:cubicBezTo>
                        <a:pt x="2432" y="187"/>
                        <a:pt x="1429" y="126"/>
                        <a:pt x="426" y="5"/>
                      </a:cubicBezTo>
                      <a:cubicBezTo>
                        <a:pt x="406" y="2"/>
                        <a:pt x="388"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27"/>
                <p:cNvSpPr/>
                <p:nvPr/>
              </p:nvSpPr>
              <p:spPr>
                <a:xfrm>
                  <a:off x="5485500" y="2373875"/>
                  <a:ext cx="45525" cy="129325"/>
                </a:xfrm>
                <a:custGeom>
                  <a:avLst/>
                  <a:gdLst/>
                  <a:ahLst/>
                  <a:cxnLst/>
                  <a:rect l="l" t="t" r="r" b="b"/>
                  <a:pathLst>
                    <a:path w="1821" h="5173" extrusionOk="0">
                      <a:moveTo>
                        <a:pt x="1486" y="0"/>
                      </a:moveTo>
                      <a:cubicBezTo>
                        <a:pt x="1400" y="0"/>
                        <a:pt x="1316" y="41"/>
                        <a:pt x="1264" y="135"/>
                      </a:cubicBezTo>
                      <a:cubicBezTo>
                        <a:pt x="474" y="1502"/>
                        <a:pt x="230" y="3326"/>
                        <a:pt x="18" y="4907"/>
                      </a:cubicBezTo>
                      <a:cubicBezTo>
                        <a:pt x="1" y="5078"/>
                        <a:pt x="148" y="5172"/>
                        <a:pt x="286" y="5172"/>
                      </a:cubicBezTo>
                      <a:cubicBezTo>
                        <a:pt x="391" y="5172"/>
                        <a:pt x="491" y="5117"/>
                        <a:pt x="504" y="4998"/>
                      </a:cubicBezTo>
                      <a:cubicBezTo>
                        <a:pt x="808" y="3387"/>
                        <a:pt x="1477" y="1928"/>
                        <a:pt x="1781" y="347"/>
                      </a:cubicBezTo>
                      <a:cubicBezTo>
                        <a:pt x="1821" y="148"/>
                        <a:pt x="1651"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27"/>
                <p:cNvSpPr/>
                <p:nvPr/>
              </p:nvSpPr>
              <p:spPr>
                <a:xfrm>
                  <a:off x="5539125" y="2196375"/>
                  <a:ext cx="30425" cy="24350"/>
                </a:xfrm>
                <a:custGeom>
                  <a:avLst/>
                  <a:gdLst/>
                  <a:ahLst/>
                  <a:cxnLst/>
                  <a:rect l="l" t="t" r="r" b="b"/>
                  <a:pathLst>
                    <a:path w="1217" h="974" extrusionOk="0">
                      <a:moveTo>
                        <a:pt x="608" y="0"/>
                      </a:moveTo>
                      <a:cubicBezTo>
                        <a:pt x="0" y="0"/>
                        <a:pt x="0" y="973"/>
                        <a:pt x="608" y="973"/>
                      </a:cubicBezTo>
                      <a:cubicBezTo>
                        <a:pt x="1216" y="973"/>
                        <a:pt x="1216" y="0"/>
                        <a:pt x="608"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27"/>
                <p:cNvSpPr/>
                <p:nvPr/>
              </p:nvSpPr>
              <p:spPr>
                <a:xfrm>
                  <a:off x="5525450" y="2221450"/>
                  <a:ext cx="31925" cy="25850"/>
                </a:xfrm>
                <a:custGeom>
                  <a:avLst/>
                  <a:gdLst/>
                  <a:ahLst/>
                  <a:cxnLst/>
                  <a:rect l="l" t="t" r="r" b="b"/>
                  <a:pathLst>
                    <a:path w="1277" h="1034" extrusionOk="0">
                      <a:moveTo>
                        <a:pt x="639" y="0"/>
                      </a:moveTo>
                      <a:cubicBezTo>
                        <a:pt x="0" y="0"/>
                        <a:pt x="0" y="1034"/>
                        <a:pt x="639" y="1034"/>
                      </a:cubicBezTo>
                      <a:cubicBezTo>
                        <a:pt x="1277" y="1034"/>
                        <a:pt x="1277" y="0"/>
                        <a:pt x="639"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27"/>
                <p:cNvSpPr/>
                <p:nvPr/>
              </p:nvSpPr>
              <p:spPr>
                <a:xfrm>
                  <a:off x="5547475" y="2251225"/>
                  <a:ext cx="29575" cy="21800"/>
                </a:xfrm>
                <a:custGeom>
                  <a:avLst/>
                  <a:gdLst/>
                  <a:ahLst/>
                  <a:cxnLst/>
                  <a:rect l="l" t="t" r="r" b="b"/>
                  <a:pathLst>
                    <a:path w="1183" h="872" extrusionOk="0">
                      <a:moveTo>
                        <a:pt x="554" y="0"/>
                      </a:moveTo>
                      <a:cubicBezTo>
                        <a:pt x="493" y="0"/>
                        <a:pt x="430" y="17"/>
                        <a:pt x="366" y="56"/>
                      </a:cubicBezTo>
                      <a:cubicBezTo>
                        <a:pt x="305" y="56"/>
                        <a:pt x="305" y="86"/>
                        <a:pt x="274" y="86"/>
                      </a:cubicBezTo>
                      <a:cubicBezTo>
                        <a:pt x="92" y="208"/>
                        <a:pt x="1" y="481"/>
                        <a:pt x="122" y="664"/>
                      </a:cubicBezTo>
                      <a:cubicBezTo>
                        <a:pt x="198" y="814"/>
                        <a:pt x="320" y="872"/>
                        <a:pt x="453" y="872"/>
                      </a:cubicBezTo>
                      <a:cubicBezTo>
                        <a:pt x="534" y="872"/>
                        <a:pt x="619" y="850"/>
                        <a:pt x="700" y="816"/>
                      </a:cubicBezTo>
                      <a:cubicBezTo>
                        <a:pt x="730" y="816"/>
                        <a:pt x="730" y="785"/>
                        <a:pt x="791" y="785"/>
                      </a:cubicBezTo>
                      <a:cubicBezTo>
                        <a:pt x="1183" y="628"/>
                        <a:pt x="924" y="0"/>
                        <a:pt x="554"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27"/>
                <p:cNvSpPr/>
                <p:nvPr/>
              </p:nvSpPr>
              <p:spPr>
                <a:xfrm>
                  <a:off x="5572550" y="2216900"/>
                  <a:ext cx="24350" cy="19000"/>
                </a:xfrm>
                <a:custGeom>
                  <a:avLst/>
                  <a:gdLst/>
                  <a:ahLst/>
                  <a:cxnLst/>
                  <a:rect l="l" t="t" r="r" b="b"/>
                  <a:pathLst>
                    <a:path w="974" h="760" extrusionOk="0">
                      <a:moveTo>
                        <a:pt x="487" y="0"/>
                      </a:moveTo>
                      <a:cubicBezTo>
                        <a:pt x="1" y="30"/>
                        <a:pt x="1" y="760"/>
                        <a:pt x="487" y="760"/>
                      </a:cubicBezTo>
                      <a:cubicBezTo>
                        <a:pt x="974" y="760"/>
                        <a:pt x="974" y="0"/>
                        <a:pt x="487"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27"/>
                <p:cNvSpPr/>
                <p:nvPr/>
              </p:nvSpPr>
              <p:spPr>
                <a:xfrm>
                  <a:off x="5574075" y="2184975"/>
                  <a:ext cx="18275" cy="14450"/>
                </a:xfrm>
                <a:custGeom>
                  <a:avLst/>
                  <a:gdLst/>
                  <a:ahLst/>
                  <a:cxnLst/>
                  <a:rect l="l" t="t" r="r" b="b"/>
                  <a:pathLst>
                    <a:path w="731" h="578" extrusionOk="0">
                      <a:moveTo>
                        <a:pt x="365" y="0"/>
                      </a:moveTo>
                      <a:cubicBezTo>
                        <a:pt x="1" y="0"/>
                        <a:pt x="1" y="578"/>
                        <a:pt x="365" y="578"/>
                      </a:cubicBezTo>
                      <a:cubicBezTo>
                        <a:pt x="730" y="578"/>
                        <a:pt x="73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27"/>
                <p:cNvSpPr/>
                <p:nvPr/>
              </p:nvSpPr>
              <p:spPr>
                <a:xfrm>
                  <a:off x="5583200" y="2245775"/>
                  <a:ext cx="19025" cy="15200"/>
                </a:xfrm>
                <a:custGeom>
                  <a:avLst/>
                  <a:gdLst/>
                  <a:ahLst/>
                  <a:cxnLst/>
                  <a:rect l="l" t="t" r="r" b="b"/>
                  <a:pathLst>
                    <a:path w="761" h="608" extrusionOk="0">
                      <a:moveTo>
                        <a:pt x="365" y="0"/>
                      </a:moveTo>
                      <a:cubicBezTo>
                        <a:pt x="0" y="0"/>
                        <a:pt x="0" y="608"/>
                        <a:pt x="365" y="608"/>
                      </a:cubicBezTo>
                      <a:cubicBezTo>
                        <a:pt x="760" y="608"/>
                        <a:pt x="76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4" name="Google Shape;4264;p27"/>
              <p:cNvGrpSpPr/>
              <p:nvPr/>
            </p:nvGrpSpPr>
            <p:grpSpPr>
              <a:xfrm flipH="1">
                <a:off x="356102" y="3845124"/>
                <a:ext cx="592242" cy="581335"/>
                <a:chOff x="5672100" y="3575250"/>
                <a:chExt cx="1054750" cy="1035325"/>
              </a:xfrm>
            </p:grpSpPr>
            <p:sp>
              <p:nvSpPr>
                <p:cNvPr id="4265" name="Google Shape;4265;p27"/>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27"/>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27"/>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27"/>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27"/>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27"/>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27"/>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27"/>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73" name="Google Shape;4273;p27"/>
              <p:cNvGrpSpPr/>
              <p:nvPr/>
            </p:nvGrpSpPr>
            <p:grpSpPr>
              <a:xfrm rot="749415" flipH="1">
                <a:off x="946768" y="3811851"/>
                <a:ext cx="583337" cy="1417573"/>
                <a:chOff x="1535425" y="492925"/>
                <a:chExt cx="524575" cy="1274775"/>
              </a:xfrm>
            </p:grpSpPr>
            <p:sp>
              <p:nvSpPr>
                <p:cNvPr id="4274" name="Google Shape;4274;p27"/>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27"/>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27"/>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27"/>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27"/>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27"/>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27"/>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27"/>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27"/>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27"/>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27"/>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27"/>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27"/>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27"/>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27"/>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27"/>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90" name="Google Shape;4290;p27"/>
              <p:cNvGrpSpPr/>
              <p:nvPr/>
            </p:nvGrpSpPr>
            <p:grpSpPr>
              <a:xfrm flipH="1">
                <a:off x="-16389" y="3184173"/>
                <a:ext cx="494643" cy="2036537"/>
                <a:chOff x="6248875" y="1941050"/>
                <a:chExt cx="827300" cy="3406150"/>
              </a:xfrm>
            </p:grpSpPr>
            <p:sp>
              <p:nvSpPr>
                <p:cNvPr id="4291" name="Google Shape;4291;p27"/>
                <p:cNvSpPr/>
                <p:nvPr/>
              </p:nvSpPr>
              <p:spPr>
                <a:xfrm>
                  <a:off x="6248875" y="2456250"/>
                  <a:ext cx="827300" cy="2890950"/>
                </a:xfrm>
                <a:custGeom>
                  <a:avLst/>
                  <a:gdLst/>
                  <a:ahLst/>
                  <a:cxnLst/>
                  <a:rect l="l" t="t" r="r" b="b"/>
                  <a:pathLst>
                    <a:path w="33092" h="115638" extrusionOk="0">
                      <a:moveTo>
                        <a:pt x="16664" y="1"/>
                      </a:moveTo>
                      <a:cubicBezTo>
                        <a:pt x="16436" y="1"/>
                        <a:pt x="16216" y="153"/>
                        <a:pt x="16231" y="457"/>
                      </a:cubicBezTo>
                      <a:cubicBezTo>
                        <a:pt x="16535" y="7660"/>
                        <a:pt x="16505" y="14894"/>
                        <a:pt x="16201" y="22068"/>
                      </a:cubicBezTo>
                      <a:cubicBezTo>
                        <a:pt x="15198" y="19332"/>
                        <a:pt x="12949" y="16627"/>
                        <a:pt x="11186" y="14499"/>
                      </a:cubicBezTo>
                      <a:cubicBezTo>
                        <a:pt x="8906" y="11794"/>
                        <a:pt x="6201" y="9575"/>
                        <a:pt x="3040" y="7964"/>
                      </a:cubicBezTo>
                      <a:cubicBezTo>
                        <a:pt x="2877" y="7883"/>
                        <a:pt x="2708" y="7846"/>
                        <a:pt x="2544" y="7846"/>
                      </a:cubicBezTo>
                      <a:cubicBezTo>
                        <a:pt x="1790" y="7846"/>
                        <a:pt x="1137" y="8624"/>
                        <a:pt x="1611" y="9423"/>
                      </a:cubicBezTo>
                      <a:cubicBezTo>
                        <a:pt x="5198" y="15502"/>
                        <a:pt x="9757" y="20852"/>
                        <a:pt x="15137" y="25472"/>
                      </a:cubicBezTo>
                      <a:cubicBezTo>
                        <a:pt x="15343" y="25678"/>
                        <a:pt x="15592" y="25753"/>
                        <a:pt x="15847" y="25753"/>
                      </a:cubicBezTo>
                      <a:cubicBezTo>
                        <a:pt x="15894" y="25753"/>
                        <a:pt x="15941" y="25750"/>
                        <a:pt x="15988" y="25746"/>
                      </a:cubicBezTo>
                      <a:lnTo>
                        <a:pt x="15988" y="25746"/>
                      </a:lnTo>
                      <a:cubicBezTo>
                        <a:pt x="15775" y="30092"/>
                        <a:pt x="15380" y="34378"/>
                        <a:pt x="14985" y="38664"/>
                      </a:cubicBezTo>
                      <a:cubicBezTo>
                        <a:pt x="13526" y="34226"/>
                        <a:pt x="10426" y="30487"/>
                        <a:pt x="6140" y="28329"/>
                      </a:cubicBezTo>
                      <a:cubicBezTo>
                        <a:pt x="5971" y="28245"/>
                        <a:pt x="5798" y="28205"/>
                        <a:pt x="5632" y="28205"/>
                      </a:cubicBezTo>
                      <a:cubicBezTo>
                        <a:pt x="5199" y="28205"/>
                        <a:pt x="4813" y="28476"/>
                        <a:pt x="4681" y="28937"/>
                      </a:cubicBezTo>
                      <a:cubicBezTo>
                        <a:pt x="3799" y="31825"/>
                        <a:pt x="6657" y="34560"/>
                        <a:pt x="8176" y="36779"/>
                      </a:cubicBezTo>
                      <a:cubicBezTo>
                        <a:pt x="9787" y="39150"/>
                        <a:pt x="11398" y="41703"/>
                        <a:pt x="14134" y="42919"/>
                      </a:cubicBezTo>
                      <a:cubicBezTo>
                        <a:pt x="14256" y="42950"/>
                        <a:pt x="14408" y="43010"/>
                        <a:pt x="14529" y="43010"/>
                      </a:cubicBezTo>
                      <a:cubicBezTo>
                        <a:pt x="13952" y="48208"/>
                        <a:pt x="13253" y="53375"/>
                        <a:pt x="12493" y="58573"/>
                      </a:cubicBezTo>
                      <a:cubicBezTo>
                        <a:pt x="12158" y="57965"/>
                        <a:pt x="11794" y="57387"/>
                        <a:pt x="11429" y="56901"/>
                      </a:cubicBezTo>
                      <a:cubicBezTo>
                        <a:pt x="10365" y="54470"/>
                        <a:pt x="9088" y="52159"/>
                        <a:pt x="7477" y="50032"/>
                      </a:cubicBezTo>
                      <a:cubicBezTo>
                        <a:pt x="7082" y="49424"/>
                        <a:pt x="6626" y="48846"/>
                        <a:pt x="6170" y="48330"/>
                      </a:cubicBezTo>
                      <a:cubicBezTo>
                        <a:pt x="4863" y="46749"/>
                        <a:pt x="3435" y="45290"/>
                        <a:pt x="1854" y="43922"/>
                      </a:cubicBezTo>
                      <a:cubicBezTo>
                        <a:pt x="1634" y="43732"/>
                        <a:pt x="1371" y="43644"/>
                        <a:pt x="1117" y="43644"/>
                      </a:cubicBezTo>
                      <a:cubicBezTo>
                        <a:pt x="600" y="43644"/>
                        <a:pt x="122" y="44010"/>
                        <a:pt x="122" y="44621"/>
                      </a:cubicBezTo>
                      <a:cubicBezTo>
                        <a:pt x="0" y="48086"/>
                        <a:pt x="2280" y="51734"/>
                        <a:pt x="4043" y="54591"/>
                      </a:cubicBezTo>
                      <a:cubicBezTo>
                        <a:pt x="6018" y="57813"/>
                        <a:pt x="8389" y="60731"/>
                        <a:pt x="11094" y="63406"/>
                      </a:cubicBezTo>
                      <a:cubicBezTo>
                        <a:pt x="11246" y="63558"/>
                        <a:pt x="11429" y="63679"/>
                        <a:pt x="11672" y="63710"/>
                      </a:cubicBezTo>
                      <a:cubicBezTo>
                        <a:pt x="10304" y="72403"/>
                        <a:pt x="8784" y="81066"/>
                        <a:pt x="7143" y="89698"/>
                      </a:cubicBezTo>
                      <a:cubicBezTo>
                        <a:pt x="5593" y="97966"/>
                        <a:pt x="3982" y="106233"/>
                        <a:pt x="2219" y="114440"/>
                      </a:cubicBezTo>
                      <a:cubicBezTo>
                        <a:pt x="2055" y="115170"/>
                        <a:pt x="2636" y="115637"/>
                        <a:pt x="3205" y="115637"/>
                      </a:cubicBezTo>
                      <a:cubicBezTo>
                        <a:pt x="3584" y="115637"/>
                        <a:pt x="3958" y="115430"/>
                        <a:pt x="4103" y="114957"/>
                      </a:cubicBezTo>
                      <a:cubicBezTo>
                        <a:pt x="6262" y="107935"/>
                        <a:pt x="7234" y="100397"/>
                        <a:pt x="8541" y="93193"/>
                      </a:cubicBezTo>
                      <a:cubicBezTo>
                        <a:pt x="9879" y="85899"/>
                        <a:pt x="11216" y="78634"/>
                        <a:pt x="12401" y="71309"/>
                      </a:cubicBezTo>
                      <a:cubicBezTo>
                        <a:pt x="12771" y="71504"/>
                        <a:pt x="13128" y="71585"/>
                        <a:pt x="13480" y="71585"/>
                      </a:cubicBezTo>
                      <a:cubicBezTo>
                        <a:pt x="14171" y="71585"/>
                        <a:pt x="14849" y="71276"/>
                        <a:pt x="15593" y="70914"/>
                      </a:cubicBezTo>
                      <a:cubicBezTo>
                        <a:pt x="17630" y="69941"/>
                        <a:pt x="19696" y="68847"/>
                        <a:pt x="21672" y="67692"/>
                      </a:cubicBezTo>
                      <a:cubicBezTo>
                        <a:pt x="23526" y="66628"/>
                        <a:pt x="25502" y="65594"/>
                        <a:pt x="27204" y="64348"/>
                      </a:cubicBezTo>
                      <a:cubicBezTo>
                        <a:pt x="28146" y="63619"/>
                        <a:pt x="28694" y="63071"/>
                        <a:pt x="28542" y="61825"/>
                      </a:cubicBezTo>
                      <a:cubicBezTo>
                        <a:pt x="28464" y="61412"/>
                        <a:pt x="28058" y="61197"/>
                        <a:pt x="27677" y="61197"/>
                      </a:cubicBezTo>
                      <a:cubicBezTo>
                        <a:pt x="27609" y="61197"/>
                        <a:pt x="27542" y="61204"/>
                        <a:pt x="27478" y="61217"/>
                      </a:cubicBezTo>
                      <a:cubicBezTo>
                        <a:pt x="22158" y="62524"/>
                        <a:pt x="17265" y="64926"/>
                        <a:pt x="13070" y="68360"/>
                      </a:cubicBezTo>
                      <a:cubicBezTo>
                        <a:pt x="13009" y="68421"/>
                        <a:pt x="12918" y="68482"/>
                        <a:pt x="12797" y="68512"/>
                      </a:cubicBezTo>
                      <a:cubicBezTo>
                        <a:pt x="13040" y="67053"/>
                        <a:pt x="13253" y="65594"/>
                        <a:pt x="13496" y="64105"/>
                      </a:cubicBezTo>
                      <a:cubicBezTo>
                        <a:pt x="13557" y="64014"/>
                        <a:pt x="13557" y="63862"/>
                        <a:pt x="13557" y="63710"/>
                      </a:cubicBezTo>
                      <a:cubicBezTo>
                        <a:pt x="14164" y="59667"/>
                        <a:pt x="14712" y="55655"/>
                        <a:pt x="15198" y="51612"/>
                      </a:cubicBezTo>
                      <a:cubicBezTo>
                        <a:pt x="15328" y="51661"/>
                        <a:pt x="15449" y="51693"/>
                        <a:pt x="15576" y="51693"/>
                      </a:cubicBezTo>
                      <a:cubicBezTo>
                        <a:pt x="15686" y="51693"/>
                        <a:pt x="15800" y="51669"/>
                        <a:pt x="15927" y="51612"/>
                      </a:cubicBezTo>
                      <a:cubicBezTo>
                        <a:pt x="19727" y="50062"/>
                        <a:pt x="22949" y="47661"/>
                        <a:pt x="25867" y="44804"/>
                      </a:cubicBezTo>
                      <a:cubicBezTo>
                        <a:pt x="27387" y="43345"/>
                        <a:pt x="28906" y="41764"/>
                        <a:pt x="30244" y="40184"/>
                      </a:cubicBezTo>
                      <a:cubicBezTo>
                        <a:pt x="30882" y="39393"/>
                        <a:pt x="31612" y="38269"/>
                        <a:pt x="30517" y="37509"/>
                      </a:cubicBezTo>
                      <a:cubicBezTo>
                        <a:pt x="30258" y="37336"/>
                        <a:pt x="29979" y="37267"/>
                        <a:pt x="29692" y="37267"/>
                      </a:cubicBezTo>
                      <a:cubicBezTo>
                        <a:pt x="28868" y="37267"/>
                        <a:pt x="27980" y="37839"/>
                        <a:pt x="27326" y="38177"/>
                      </a:cubicBezTo>
                      <a:cubicBezTo>
                        <a:pt x="25624" y="39089"/>
                        <a:pt x="24013" y="40092"/>
                        <a:pt x="22462" y="41278"/>
                      </a:cubicBezTo>
                      <a:cubicBezTo>
                        <a:pt x="21003" y="42372"/>
                        <a:pt x="19696" y="43649"/>
                        <a:pt x="18481" y="44956"/>
                      </a:cubicBezTo>
                      <a:lnTo>
                        <a:pt x="18389" y="45047"/>
                      </a:lnTo>
                      <a:cubicBezTo>
                        <a:pt x="17660" y="45655"/>
                        <a:pt x="16566" y="46415"/>
                        <a:pt x="15684" y="47235"/>
                      </a:cubicBezTo>
                      <a:cubicBezTo>
                        <a:pt x="16262" y="42220"/>
                        <a:pt x="16718" y="37266"/>
                        <a:pt x="17052" y="32250"/>
                      </a:cubicBezTo>
                      <a:cubicBezTo>
                        <a:pt x="17295" y="32098"/>
                        <a:pt x="17447" y="31946"/>
                        <a:pt x="17599" y="31794"/>
                      </a:cubicBezTo>
                      <a:cubicBezTo>
                        <a:pt x="21429" y="31612"/>
                        <a:pt x="24894" y="28633"/>
                        <a:pt x="27842" y="26475"/>
                      </a:cubicBezTo>
                      <a:cubicBezTo>
                        <a:pt x="30213" y="24712"/>
                        <a:pt x="32615" y="22615"/>
                        <a:pt x="33010" y="19545"/>
                      </a:cubicBezTo>
                      <a:cubicBezTo>
                        <a:pt x="33091" y="18973"/>
                        <a:pt x="32758" y="18523"/>
                        <a:pt x="32207" y="18523"/>
                      </a:cubicBezTo>
                      <a:cubicBezTo>
                        <a:pt x="32143" y="18523"/>
                        <a:pt x="32076" y="18529"/>
                        <a:pt x="32007" y="18542"/>
                      </a:cubicBezTo>
                      <a:cubicBezTo>
                        <a:pt x="28663" y="19180"/>
                        <a:pt x="25928" y="21460"/>
                        <a:pt x="23374" y="23618"/>
                      </a:cubicBezTo>
                      <a:cubicBezTo>
                        <a:pt x="21915" y="24834"/>
                        <a:pt x="20517" y="26171"/>
                        <a:pt x="19241" y="27600"/>
                      </a:cubicBezTo>
                      <a:cubicBezTo>
                        <a:pt x="18572" y="28056"/>
                        <a:pt x="17964" y="28512"/>
                        <a:pt x="17326" y="28968"/>
                      </a:cubicBezTo>
                      <a:cubicBezTo>
                        <a:pt x="17356" y="28117"/>
                        <a:pt x="17447" y="27205"/>
                        <a:pt x="17478" y="26323"/>
                      </a:cubicBezTo>
                      <a:cubicBezTo>
                        <a:pt x="17903" y="17691"/>
                        <a:pt x="17721" y="9028"/>
                        <a:pt x="17143" y="457"/>
                      </a:cubicBezTo>
                      <a:cubicBezTo>
                        <a:pt x="17128" y="153"/>
                        <a:pt x="16892" y="1"/>
                        <a:pt x="16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27"/>
                <p:cNvSpPr/>
                <p:nvPr/>
              </p:nvSpPr>
              <p:spPr>
                <a:xfrm>
                  <a:off x="6370100" y="2739075"/>
                  <a:ext cx="261625" cy="295425"/>
                </a:xfrm>
                <a:custGeom>
                  <a:avLst/>
                  <a:gdLst/>
                  <a:ahLst/>
                  <a:cxnLst/>
                  <a:rect l="l" t="t" r="r" b="b"/>
                  <a:pathLst>
                    <a:path w="10465" h="11817" extrusionOk="0">
                      <a:moveTo>
                        <a:pt x="232" y="1"/>
                      </a:moveTo>
                      <a:cubicBezTo>
                        <a:pt x="108" y="1"/>
                        <a:pt x="1" y="145"/>
                        <a:pt x="75" y="268"/>
                      </a:cubicBezTo>
                      <a:cubicBezTo>
                        <a:pt x="3692" y="3825"/>
                        <a:pt x="7036" y="7624"/>
                        <a:pt x="10045" y="11727"/>
                      </a:cubicBezTo>
                      <a:cubicBezTo>
                        <a:pt x="10090" y="11791"/>
                        <a:pt x="10149" y="11816"/>
                        <a:pt x="10206" y="11816"/>
                      </a:cubicBezTo>
                      <a:cubicBezTo>
                        <a:pt x="10340" y="11816"/>
                        <a:pt x="10465" y="11673"/>
                        <a:pt x="10379" y="11545"/>
                      </a:cubicBezTo>
                      <a:cubicBezTo>
                        <a:pt x="7309" y="7442"/>
                        <a:pt x="3966" y="3612"/>
                        <a:pt x="318" y="25"/>
                      </a:cubicBezTo>
                      <a:cubicBezTo>
                        <a:pt x="290" y="8"/>
                        <a:pt x="261" y="1"/>
                        <a:pt x="232"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27"/>
                <p:cNvSpPr/>
                <p:nvPr/>
              </p:nvSpPr>
              <p:spPr>
                <a:xfrm>
                  <a:off x="6721700" y="3006900"/>
                  <a:ext cx="252175" cy="188075"/>
                </a:xfrm>
                <a:custGeom>
                  <a:avLst/>
                  <a:gdLst/>
                  <a:ahLst/>
                  <a:cxnLst/>
                  <a:rect l="l" t="t" r="r" b="b"/>
                  <a:pathLst>
                    <a:path w="10087" h="7523" extrusionOk="0">
                      <a:moveTo>
                        <a:pt x="9819" y="1"/>
                      </a:moveTo>
                      <a:cubicBezTo>
                        <a:pt x="9779" y="1"/>
                        <a:pt x="9735" y="13"/>
                        <a:pt x="9689" y="42"/>
                      </a:cubicBezTo>
                      <a:cubicBezTo>
                        <a:pt x="6559" y="2321"/>
                        <a:pt x="3610" y="5239"/>
                        <a:pt x="206" y="7063"/>
                      </a:cubicBezTo>
                      <a:cubicBezTo>
                        <a:pt x="1" y="7217"/>
                        <a:pt x="142" y="7523"/>
                        <a:pt x="319" y="7523"/>
                      </a:cubicBezTo>
                      <a:cubicBezTo>
                        <a:pt x="352" y="7523"/>
                        <a:pt x="386" y="7512"/>
                        <a:pt x="419" y="7489"/>
                      </a:cubicBezTo>
                      <a:cubicBezTo>
                        <a:pt x="2334" y="6546"/>
                        <a:pt x="4005" y="5087"/>
                        <a:pt x="5677" y="3841"/>
                      </a:cubicBezTo>
                      <a:cubicBezTo>
                        <a:pt x="7106" y="2777"/>
                        <a:pt x="8778" y="1744"/>
                        <a:pt x="9963" y="376"/>
                      </a:cubicBezTo>
                      <a:cubicBezTo>
                        <a:pt x="10086" y="228"/>
                        <a:pt x="9990" y="1"/>
                        <a:pt x="9819"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27"/>
                <p:cNvSpPr/>
                <p:nvPr/>
              </p:nvSpPr>
              <p:spPr>
                <a:xfrm>
                  <a:off x="6420475" y="3232600"/>
                  <a:ext cx="199850" cy="265900"/>
                </a:xfrm>
                <a:custGeom>
                  <a:avLst/>
                  <a:gdLst/>
                  <a:ahLst/>
                  <a:cxnLst/>
                  <a:rect l="l" t="t" r="r" b="b"/>
                  <a:pathLst>
                    <a:path w="7994" h="10636" extrusionOk="0">
                      <a:moveTo>
                        <a:pt x="324" y="0"/>
                      </a:moveTo>
                      <a:cubicBezTo>
                        <a:pt x="157" y="0"/>
                        <a:pt x="1" y="235"/>
                        <a:pt x="157" y="436"/>
                      </a:cubicBezTo>
                      <a:cubicBezTo>
                        <a:pt x="2802" y="3719"/>
                        <a:pt x="5021" y="7458"/>
                        <a:pt x="7817" y="10619"/>
                      </a:cubicBezTo>
                      <a:cubicBezTo>
                        <a:pt x="7829" y="10631"/>
                        <a:pt x="7843" y="10636"/>
                        <a:pt x="7857" y="10636"/>
                      </a:cubicBezTo>
                      <a:cubicBezTo>
                        <a:pt x="7919" y="10636"/>
                        <a:pt x="7994" y="10547"/>
                        <a:pt x="7969" y="10497"/>
                      </a:cubicBezTo>
                      <a:cubicBezTo>
                        <a:pt x="6085" y="6728"/>
                        <a:pt x="3136" y="3354"/>
                        <a:pt x="492" y="102"/>
                      </a:cubicBezTo>
                      <a:cubicBezTo>
                        <a:pt x="444" y="30"/>
                        <a:pt x="383" y="0"/>
                        <a:pt x="324"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27"/>
                <p:cNvSpPr/>
                <p:nvPr/>
              </p:nvSpPr>
              <p:spPr>
                <a:xfrm>
                  <a:off x="6670750" y="3506750"/>
                  <a:ext cx="264400" cy="168275"/>
                </a:xfrm>
                <a:custGeom>
                  <a:avLst/>
                  <a:gdLst/>
                  <a:ahLst/>
                  <a:cxnLst/>
                  <a:rect l="l" t="t" r="r" b="b"/>
                  <a:pathLst>
                    <a:path w="10576" h="6731" extrusionOk="0">
                      <a:moveTo>
                        <a:pt x="10228" y="1"/>
                      </a:moveTo>
                      <a:cubicBezTo>
                        <a:pt x="10201" y="1"/>
                        <a:pt x="10174" y="6"/>
                        <a:pt x="10147" y="18"/>
                      </a:cubicBezTo>
                      <a:cubicBezTo>
                        <a:pt x="6742" y="1963"/>
                        <a:pt x="3612" y="4395"/>
                        <a:pt x="207" y="6340"/>
                      </a:cubicBezTo>
                      <a:cubicBezTo>
                        <a:pt x="0" y="6469"/>
                        <a:pt x="124" y="6731"/>
                        <a:pt x="315" y="6731"/>
                      </a:cubicBezTo>
                      <a:cubicBezTo>
                        <a:pt x="348" y="6731"/>
                        <a:pt x="384" y="6723"/>
                        <a:pt x="420" y="6705"/>
                      </a:cubicBezTo>
                      <a:cubicBezTo>
                        <a:pt x="3794" y="4851"/>
                        <a:pt x="7472" y="2966"/>
                        <a:pt x="10390" y="382"/>
                      </a:cubicBezTo>
                      <a:cubicBezTo>
                        <a:pt x="10576" y="250"/>
                        <a:pt x="10414" y="1"/>
                        <a:pt x="10228"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27"/>
                <p:cNvSpPr/>
                <p:nvPr/>
              </p:nvSpPr>
              <p:spPr>
                <a:xfrm>
                  <a:off x="6300300" y="3626950"/>
                  <a:ext cx="227825" cy="322025"/>
                </a:xfrm>
                <a:custGeom>
                  <a:avLst/>
                  <a:gdLst/>
                  <a:ahLst/>
                  <a:cxnLst/>
                  <a:rect l="l" t="t" r="r" b="b"/>
                  <a:pathLst>
                    <a:path w="9113" h="12881" extrusionOk="0">
                      <a:moveTo>
                        <a:pt x="277" y="0"/>
                      </a:moveTo>
                      <a:cubicBezTo>
                        <a:pt x="136" y="0"/>
                        <a:pt x="1" y="208"/>
                        <a:pt x="162" y="347"/>
                      </a:cubicBezTo>
                      <a:cubicBezTo>
                        <a:pt x="3384" y="4237"/>
                        <a:pt x="5937" y="8432"/>
                        <a:pt x="8551" y="12748"/>
                      </a:cubicBezTo>
                      <a:cubicBezTo>
                        <a:pt x="8607" y="12842"/>
                        <a:pt x="8687" y="12880"/>
                        <a:pt x="8765" y="12880"/>
                      </a:cubicBezTo>
                      <a:cubicBezTo>
                        <a:pt x="8941" y="12880"/>
                        <a:pt x="9112" y="12685"/>
                        <a:pt x="9007" y="12474"/>
                      </a:cubicBezTo>
                      <a:cubicBezTo>
                        <a:pt x="6849" y="7945"/>
                        <a:pt x="3688" y="3842"/>
                        <a:pt x="405" y="73"/>
                      </a:cubicBezTo>
                      <a:cubicBezTo>
                        <a:pt x="368" y="22"/>
                        <a:pt x="323" y="0"/>
                        <a:pt x="277"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27"/>
                <p:cNvSpPr/>
                <p:nvPr/>
              </p:nvSpPr>
              <p:spPr>
                <a:xfrm>
                  <a:off x="6597650" y="4052025"/>
                  <a:ext cx="252300" cy="138850"/>
                </a:xfrm>
                <a:custGeom>
                  <a:avLst/>
                  <a:gdLst/>
                  <a:ahLst/>
                  <a:cxnLst/>
                  <a:rect l="l" t="t" r="r" b="b"/>
                  <a:pathLst>
                    <a:path w="10092" h="5554" extrusionOk="0">
                      <a:moveTo>
                        <a:pt x="9879" y="0"/>
                      </a:moveTo>
                      <a:cubicBezTo>
                        <a:pt x="8359" y="183"/>
                        <a:pt x="7174" y="1155"/>
                        <a:pt x="5928" y="2037"/>
                      </a:cubicBezTo>
                      <a:cubicBezTo>
                        <a:pt x="4134" y="3283"/>
                        <a:pt x="2220" y="4317"/>
                        <a:pt x="213" y="5076"/>
                      </a:cubicBezTo>
                      <a:cubicBezTo>
                        <a:pt x="0" y="5210"/>
                        <a:pt x="21" y="5554"/>
                        <a:pt x="234" y="5554"/>
                      </a:cubicBezTo>
                      <a:cubicBezTo>
                        <a:pt x="264" y="5554"/>
                        <a:pt x="298" y="5547"/>
                        <a:pt x="335" y="5532"/>
                      </a:cubicBezTo>
                      <a:cubicBezTo>
                        <a:pt x="3861" y="4286"/>
                        <a:pt x="6657" y="1915"/>
                        <a:pt x="9940" y="335"/>
                      </a:cubicBezTo>
                      <a:cubicBezTo>
                        <a:pt x="10092" y="244"/>
                        <a:pt x="10031" y="0"/>
                        <a:pt x="9879"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27"/>
                <p:cNvSpPr/>
                <p:nvPr/>
              </p:nvSpPr>
              <p:spPr>
                <a:xfrm>
                  <a:off x="6299025" y="1941050"/>
                  <a:ext cx="707475" cy="714925"/>
                </a:xfrm>
                <a:custGeom>
                  <a:avLst/>
                  <a:gdLst/>
                  <a:ahLst/>
                  <a:cxnLst/>
                  <a:rect l="l" t="t" r="r" b="b"/>
                  <a:pathLst>
                    <a:path w="28299" h="28597" extrusionOk="0">
                      <a:moveTo>
                        <a:pt x="12797" y="0"/>
                      </a:moveTo>
                      <a:cubicBezTo>
                        <a:pt x="11854" y="183"/>
                        <a:pt x="11551" y="1368"/>
                        <a:pt x="11490" y="2311"/>
                      </a:cubicBezTo>
                      <a:cubicBezTo>
                        <a:pt x="11216" y="5532"/>
                        <a:pt x="11034" y="6535"/>
                        <a:pt x="11642" y="9727"/>
                      </a:cubicBezTo>
                      <a:cubicBezTo>
                        <a:pt x="9607" y="6777"/>
                        <a:pt x="6658" y="3104"/>
                        <a:pt x="4912" y="3104"/>
                      </a:cubicBezTo>
                      <a:cubicBezTo>
                        <a:pt x="4571" y="3104"/>
                        <a:pt x="4276" y="3244"/>
                        <a:pt x="4043" y="3557"/>
                      </a:cubicBezTo>
                      <a:cubicBezTo>
                        <a:pt x="2827" y="4712"/>
                        <a:pt x="8602" y="11125"/>
                        <a:pt x="9301" y="12341"/>
                      </a:cubicBezTo>
                      <a:cubicBezTo>
                        <a:pt x="6201" y="13223"/>
                        <a:pt x="0" y="12341"/>
                        <a:pt x="0" y="14408"/>
                      </a:cubicBezTo>
                      <a:cubicBezTo>
                        <a:pt x="0" y="16171"/>
                        <a:pt x="6201" y="15381"/>
                        <a:pt x="9271" y="15897"/>
                      </a:cubicBezTo>
                      <a:cubicBezTo>
                        <a:pt x="6049" y="16809"/>
                        <a:pt x="0" y="18785"/>
                        <a:pt x="426" y="20609"/>
                      </a:cubicBezTo>
                      <a:cubicBezTo>
                        <a:pt x="504" y="21180"/>
                        <a:pt x="1083" y="21404"/>
                        <a:pt x="1945" y="21404"/>
                      </a:cubicBezTo>
                      <a:cubicBezTo>
                        <a:pt x="4106" y="21404"/>
                        <a:pt x="8044" y="19997"/>
                        <a:pt x="10304" y="19150"/>
                      </a:cubicBezTo>
                      <a:lnTo>
                        <a:pt x="10304" y="19150"/>
                      </a:lnTo>
                      <a:cubicBezTo>
                        <a:pt x="8207" y="21247"/>
                        <a:pt x="5107" y="24773"/>
                        <a:pt x="6170" y="25958"/>
                      </a:cubicBezTo>
                      <a:cubicBezTo>
                        <a:pt x="6320" y="26076"/>
                        <a:pt x="6501" y="26131"/>
                        <a:pt x="6706" y="26131"/>
                      </a:cubicBezTo>
                      <a:cubicBezTo>
                        <a:pt x="8456" y="26131"/>
                        <a:pt x="11987" y="22141"/>
                        <a:pt x="13374" y="19393"/>
                      </a:cubicBezTo>
                      <a:lnTo>
                        <a:pt x="13374" y="19393"/>
                      </a:lnTo>
                      <a:cubicBezTo>
                        <a:pt x="12371" y="21672"/>
                        <a:pt x="11034" y="28147"/>
                        <a:pt x="12736" y="28572"/>
                      </a:cubicBezTo>
                      <a:cubicBezTo>
                        <a:pt x="12804" y="28589"/>
                        <a:pt x="12871" y="28597"/>
                        <a:pt x="12936" y="28597"/>
                      </a:cubicBezTo>
                      <a:cubicBezTo>
                        <a:pt x="14781" y="28597"/>
                        <a:pt x="15335" y="22111"/>
                        <a:pt x="15776" y="19879"/>
                      </a:cubicBezTo>
                      <a:cubicBezTo>
                        <a:pt x="17175" y="22875"/>
                        <a:pt x="20251" y="27057"/>
                        <a:pt x="21702" y="27057"/>
                      </a:cubicBezTo>
                      <a:cubicBezTo>
                        <a:pt x="21826" y="27057"/>
                        <a:pt x="21939" y="27026"/>
                        <a:pt x="22037" y="26961"/>
                      </a:cubicBezTo>
                      <a:cubicBezTo>
                        <a:pt x="23678" y="25411"/>
                        <a:pt x="19393" y="21429"/>
                        <a:pt x="18177" y="18299"/>
                      </a:cubicBezTo>
                      <a:lnTo>
                        <a:pt x="18177" y="18299"/>
                      </a:lnTo>
                      <a:cubicBezTo>
                        <a:pt x="20381" y="19965"/>
                        <a:pt x="24271" y="22711"/>
                        <a:pt x="26111" y="22711"/>
                      </a:cubicBezTo>
                      <a:cubicBezTo>
                        <a:pt x="26453" y="22711"/>
                        <a:pt x="26724" y="22616"/>
                        <a:pt x="26900" y="22402"/>
                      </a:cubicBezTo>
                      <a:cubicBezTo>
                        <a:pt x="27508" y="21460"/>
                        <a:pt x="26596" y="20274"/>
                        <a:pt x="25776" y="19575"/>
                      </a:cubicBezTo>
                      <a:cubicBezTo>
                        <a:pt x="23678" y="17751"/>
                        <a:pt x="21429" y="17296"/>
                        <a:pt x="19089" y="15806"/>
                      </a:cubicBezTo>
                      <a:cubicBezTo>
                        <a:pt x="22128" y="15016"/>
                        <a:pt x="24134" y="14742"/>
                        <a:pt x="26080" y="14286"/>
                      </a:cubicBezTo>
                      <a:cubicBezTo>
                        <a:pt x="26657" y="14134"/>
                        <a:pt x="27295" y="13982"/>
                        <a:pt x="27691" y="13557"/>
                      </a:cubicBezTo>
                      <a:cubicBezTo>
                        <a:pt x="28116" y="13131"/>
                        <a:pt x="28299" y="12432"/>
                        <a:pt x="27934" y="11916"/>
                      </a:cubicBezTo>
                      <a:cubicBezTo>
                        <a:pt x="27630" y="11581"/>
                        <a:pt x="27144" y="11460"/>
                        <a:pt x="26688" y="11429"/>
                      </a:cubicBezTo>
                      <a:cubicBezTo>
                        <a:pt x="26546" y="11410"/>
                        <a:pt x="26395" y="11401"/>
                        <a:pt x="26237" y="11401"/>
                      </a:cubicBezTo>
                      <a:cubicBezTo>
                        <a:pt x="24153" y="11401"/>
                        <a:pt x="20738" y="12960"/>
                        <a:pt x="18845" y="13101"/>
                      </a:cubicBezTo>
                      <a:cubicBezTo>
                        <a:pt x="21064" y="12159"/>
                        <a:pt x="23466" y="9484"/>
                        <a:pt x="25320" y="7964"/>
                      </a:cubicBezTo>
                      <a:cubicBezTo>
                        <a:pt x="25928" y="7478"/>
                        <a:pt x="26870" y="5684"/>
                        <a:pt x="26171" y="5320"/>
                      </a:cubicBezTo>
                      <a:cubicBezTo>
                        <a:pt x="25951" y="5128"/>
                        <a:pt x="25694" y="5042"/>
                        <a:pt x="25406" y="5042"/>
                      </a:cubicBezTo>
                      <a:cubicBezTo>
                        <a:pt x="23497" y="5042"/>
                        <a:pt x="20224" y="8793"/>
                        <a:pt x="17478" y="10457"/>
                      </a:cubicBezTo>
                      <a:cubicBezTo>
                        <a:pt x="19727" y="6444"/>
                        <a:pt x="22432" y="2766"/>
                        <a:pt x="20639" y="1885"/>
                      </a:cubicBezTo>
                      <a:cubicBezTo>
                        <a:pt x="20417" y="1760"/>
                        <a:pt x="20195" y="1702"/>
                        <a:pt x="19974" y="1702"/>
                      </a:cubicBezTo>
                      <a:cubicBezTo>
                        <a:pt x="17983" y="1702"/>
                        <a:pt x="16052" y="6399"/>
                        <a:pt x="14712" y="9545"/>
                      </a:cubicBezTo>
                      <a:cubicBezTo>
                        <a:pt x="14985" y="6201"/>
                        <a:pt x="15532" y="0"/>
                        <a:pt x="127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27"/>
                <p:cNvSpPr/>
                <p:nvPr/>
              </p:nvSpPr>
              <p:spPr>
                <a:xfrm>
                  <a:off x="6553575" y="2222200"/>
                  <a:ext cx="196850" cy="185925"/>
                </a:xfrm>
                <a:custGeom>
                  <a:avLst/>
                  <a:gdLst/>
                  <a:ahLst/>
                  <a:cxnLst/>
                  <a:rect l="l" t="t" r="r" b="b"/>
                  <a:pathLst>
                    <a:path w="7874" h="7437" extrusionOk="0">
                      <a:moveTo>
                        <a:pt x="4469" y="1"/>
                      </a:moveTo>
                      <a:cubicBezTo>
                        <a:pt x="3891" y="1"/>
                        <a:pt x="3283" y="183"/>
                        <a:pt x="2828" y="457"/>
                      </a:cubicBezTo>
                      <a:cubicBezTo>
                        <a:pt x="2828" y="457"/>
                        <a:pt x="2797" y="487"/>
                        <a:pt x="2736" y="487"/>
                      </a:cubicBezTo>
                      <a:cubicBezTo>
                        <a:pt x="2697" y="483"/>
                        <a:pt x="2658" y="481"/>
                        <a:pt x="2619" y="481"/>
                      </a:cubicBezTo>
                      <a:cubicBezTo>
                        <a:pt x="2355" y="481"/>
                        <a:pt x="2101" y="568"/>
                        <a:pt x="1916" y="700"/>
                      </a:cubicBezTo>
                      <a:cubicBezTo>
                        <a:pt x="1" y="1977"/>
                        <a:pt x="61" y="4591"/>
                        <a:pt x="1520" y="6232"/>
                      </a:cubicBezTo>
                      <a:cubicBezTo>
                        <a:pt x="2246" y="7034"/>
                        <a:pt x="3260" y="7436"/>
                        <a:pt x="4246" y="7436"/>
                      </a:cubicBezTo>
                      <a:cubicBezTo>
                        <a:pt x="5615" y="7436"/>
                        <a:pt x="6932" y="6662"/>
                        <a:pt x="7356" y="5107"/>
                      </a:cubicBezTo>
                      <a:cubicBezTo>
                        <a:pt x="7873" y="3010"/>
                        <a:pt x="7083" y="1"/>
                        <a:pt x="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27"/>
                <p:cNvSpPr/>
                <p:nvPr/>
              </p:nvSpPr>
              <p:spPr>
                <a:xfrm>
                  <a:off x="6710475" y="2419950"/>
                  <a:ext cx="96300" cy="130875"/>
                </a:xfrm>
                <a:custGeom>
                  <a:avLst/>
                  <a:gdLst/>
                  <a:ahLst/>
                  <a:cxnLst/>
                  <a:rect l="l" t="t" r="r" b="b"/>
                  <a:pathLst>
                    <a:path w="3852" h="5235" extrusionOk="0">
                      <a:moveTo>
                        <a:pt x="438" y="1"/>
                      </a:moveTo>
                      <a:cubicBezTo>
                        <a:pt x="211" y="1"/>
                        <a:pt x="0" y="218"/>
                        <a:pt x="169" y="450"/>
                      </a:cubicBezTo>
                      <a:cubicBezTo>
                        <a:pt x="716" y="1240"/>
                        <a:pt x="1263" y="2091"/>
                        <a:pt x="1780" y="2912"/>
                      </a:cubicBezTo>
                      <a:cubicBezTo>
                        <a:pt x="2266" y="3672"/>
                        <a:pt x="2691" y="4492"/>
                        <a:pt x="3299" y="5161"/>
                      </a:cubicBezTo>
                      <a:cubicBezTo>
                        <a:pt x="3350" y="5212"/>
                        <a:pt x="3418" y="5234"/>
                        <a:pt x="3487" y="5234"/>
                      </a:cubicBezTo>
                      <a:cubicBezTo>
                        <a:pt x="3664" y="5234"/>
                        <a:pt x="3851" y="5085"/>
                        <a:pt x="3786" y="4887"/>
                      </a:cubicBezTo>
                      <a:cubicBezTo>
                        <a:pt x="3178" y="3185"/>
                        <a:pt x="1780" y="1605"/>
                        <a:pt x="716" y="146"/>
                      </a:cubicBezTo>
                      <a:cubicBezTo>
                        <a:pt x="641" y="43"/>
                        <a:pt x="538" y="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27"/>
                <p:cNvSpPr/>
                <p:nvPr/>
              </p:nvSpPr>
              <p:spPr>
                <a:xfrm>
                  <a:off x="6745475" y="2358750"/>
                  <a:ext cx="168700" cy="84875"/>
                </a:xfrm>
                <a:custGeom>
                  <a:avLst/>
                  <a:gdLst/>
                  <a:ahLst/>
                  <a:cxnLst/>
                  <a:rect l="l" t="t" r="r" b="b"/>
                  <a:pathLst>
                    <a:path w="6748" h="3395" extrusionOk="0">
                      <a:moveTo>
                        <a:pt x="180" y="0"/>
                      </a:moveTo>
                      <a:cubicBezTo>
                        <a:pt x="59" y="0"/>
                        <a:pt x="1" y="202"/>
                        <a:pt x="136" y="284"/>
                      </a:cubicBezTo>
                      <a:cubicBezTo>
                        <a:pt x="1261" y="800"/>
                        <a:pt x="2416" y="1347"/>
                        <a:pt x="3510" y="1925"/>
                      </a:cubicBezTo>
                      <a:cubicBezTo>
                        <a:pt x="4483" y="2411"/>
                        <a:pt x="5456" y="3080"/>
                        <a:pt x="6519" y="3384"/>
                      </a:cubicBezTo>
                      <a:cubicBezTo>
                        <a:pt x="6534" y="3391"/>
                        <a:pt x="6549" y="3395"/>
                        <a:pt x="6563" y="3395"/>
                      </a:cubicBezTo>
                      <a:cubicBezTo>
                        <a:pt x="6667" y="3395"/>
                        <a:pt x="6748" y="3221"/>
                        <a:pt x="6641" y="3141"/>
                      </a:cubicBezTo>
                      <a:cubicBezTo>
                        <a:pt x="5820" y="2290"/>
                        <a:pt x="4605" y="1834"/>
                        <a:pt x="3571" y="1347"/>
                      </a:cubicBezTo>
                      <a:cubicBezTo>
                        <a:pt x="2477" y="861"/>
                        <a:pt x="1383" y="405"/>
                        <a:pt x="228" y="10"/>
                      </a:cubicBezTo>
                      <a:cubicBezTo>
                        <a:pt x="211" y="3"/>
                        <a:pt x="195"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27"/>
                <p:cNvSpPr/>
                <p:nvPr/>
              </p:nvSpPr>
              <p:spPr>
                <a:xfrm>
                  <a:off x="6758000" y="2262475"/>
                  <a:ext cx="189225" cy="41825"/>
                </a:xfrm>
                <a:custGeom>
                  <a:avLst/>
                  <a:gdLst/>
                  <a:ahLst/>
                  <a:cxnLst/>
                  <a:rect l="l" t="t" r="r" b="b"/>
                  <a:pathLst>
                    <a:path w="7569" h="1673" extrusionOk="0">
                      <a:moveTo>
                        <a:pt x="7265" y="1"/>
                      </a:moveTo>
                      <a:cubicBezTo>
                        <a:pt x="6231" y="62"/>
                        <a:pt x="5259" y="457"/>
                        <a:pt x="4225" y="669"/>
                      </a:cubicBezTo>
                      <a:cubicBezTo>
                        <a:pt x="2918" y="943"/>
                        <a:pt x="1611" y="1125"/>
                        <a:pt x="274" y="1247"/>
                      </a:cubicBezTo>
                      <a:cubicBezTo>
                        <a:pt x="0" y="1247"/>
                        <a:pt x="0" y="1673"/>
                        <a:pt x="274" y="1673"/>
                      </a:cubicBezTo>
                      <a:cubicBezTo>
                        <a:pt x="2523" y="1551"/>
                        <a:pt x="5319" y="1429"/>
                        <a:pt x="7386" y="457"/>
                      </a:cubicBezTo>
                      <a:cubicBezTo>
                        <a:pt x="7569" y="335"/>
                        <a:pt x="7477" y="1"/>
                        <a:pt x="7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27"/>
                <p:cNvSpPr/>
                <p:nvPr/>
              </p:nvSpPr>
              <p:spPr>
                <a:xfrm>
                  <a:off x="6751575" y="2134750"/>
                  <a:ext cx="136125" cy="104900"/>
                </a:xfrm>
                <a:custGeom>
                  <a:avLst/>
                  <a:gdLst/>
                  <a:ahLst/>
                  <a:cxnLst/>
                  <a:rect l="l" t="t" r="r" b="b"/>
                  <a:pathLst>
                    <a:path w="5445" h="4196" extrusionOk="0">
                      <a:moveTo>
                        <a:pt x="5156" y="0"/>
                      </a:moveTo>
                      <a:cubicBezTo>
                        <a:pt x="5144" y="0"/>
                        <a:pt x="5132" y="1"/>
                        <a:pt x="5120" y="3"/>
                      </a:cubicBezTo>
                      <a:cubicBezTo>
                        <a:pt x="4178" y="307"/>
                        <a:pt x="3266" y="1067"/>
                        <a:pt x="2506" y="1675"/>
                      </a:cubicBezTo>
                      <a:cubicBezTo>
                        <a:pt x="1655" y="2313"/>
                        <a:pt x="895" y="3012"/>
                        <a:pt x="136" y="3772"/>
                      </a:cubicBezTo>
                      <a:cubicBezTo>
                        <a:pt x="0" y="3976"/>
                        <a:pt x="133" y="4196"/>
                        <a:pt x="310" y="4196"/>
                      </a:cubicBezTo>
                      <a:cubicBezTo>
                        <a:pt x="371" y="4196"/>
                        <a:pt x="438" y="4169"/>
                        <a:pt x="500" y="4107"/>
                      </a:cubicBezTo>
                      <a:cubicBezTo>
                        <a:pt x="1291" y="3347"/>
                        <a:pt x="2172" y="2587"/>
                        <a:pt x="3023" y="1949"/>
                      </a:cubicBezTo>
                      <a:cubicBezTo>
                        <a:pt x="3753" y="1402"/>
                        <a:pt x="4665" y="1006"/>
                        <a:pt x="5303" y="338"/>
                      </a:cubicBezTo>
                      <a:cubicBezTo>
                        <a:pt x="5445" y="196"/>
                        <a:pt x="5321" y="0"/>
                        <a:pt x="5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27"/>
                <p:cNvSpPr/>
                <p:nvPr/>
              </p:nvSpPr>
              <p:spPr>
                <a:xfrm>
                  <a:off x="6695275" y="2062750"/>
                  <a:ext cx="72025" cy="133875"/>
                </a:xfrm>
                <a:custGeom>
                  <a:avLst/>
                  <a:gdLst/>
                  <a:ahLst/>
                  <a:cxnLst/>
                  <a:rect l="l" t="t" r="r" b="b"/>
                  <a:pathLst>
                    <a:path w="2881" h="5355" extrusionOk="0">
                      <a:moveTo>
                        <a:pt x="2726" y="1"/>
                      </a:moveTo>
                      <a:cubicBezTo>
                        <a:pt x="2675" y="1"/>
                        <a:pt x="2624" y="28"/>
                        <a:pt x="2600" y="87"/>
                      </a:cubicBezTo>
                      <a:cubicBezTo>
                        <a:pt x="1567" y="1546"/>
                        <a:pt x="929" y="3430"/>
                        <a:pt x="108" y="5011"/>
                      </a:cubicBezTo>
                      <a:cubicBezTo>
                        <a:pt x="0" y="5183"/>
                        <a:pt x="167" y="5355"/>
                        <a:pt x="327" y="5355"/>
                      </a:cubicBezTo>
                      <a:cubicBezTo>
                        <a:pt x="393" y="5355"/>
                        <a:pt x="459" y="5325"/>
                        <a:pt x="503" y="5254"/>
                      </a:cubicBezTo>
                      <a:cubicBezTo>
                        <a:pt x="1293" y="3613"/>
                        <a:pt x="2327" y="1941"/>
                        <a:pt x="2843" y="178"/>
                      </a:cubicBezTo>
                      <a:cubicBezTo>
                        <a:pt x="2881" y="67"/>
                        <a:pt x="2804" y="1"/>
                        <a:pt x="27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27"/>
                <p:cNvSpPr/>
                <p:nvPr/>
              </p:nvSpPr>
              <p:spPr>
                <a:xfrm>
                  <a:off x="6613600" y="2024300"/>
                  <a:ext cx="28900" cy="177700"/>
                </a:xfrm>
                <a:custGeom>
                  <a:avLst/>
                  <a:gdLst/>
                  <a:ahLst/>
                  <a:cxnLst/>
                  <a:rect l="l" t="t" r="r" b="b"/>
                  <a:pathLst>
                    <a:path w="1156" h="7108" extrusionOk="0">
                      <a:moveTo>
                        <a:pt x="498" y="1"/>
                      </a:moveTo>
                      <a:cubicBezTo>
                        <a:pt x="382" y="1"/>
                        <a:pt x="262" y="98"/>
                        <a:pt x="244" y="257"/>
                      </a:cubicBezTo>
                      <a:cubicBezTo>
                        <a:pt x="1" y="2385"/>
                        <a:pt x="396" y="4725"/>
                        <a:pt x="518" y="6883"/>
                      </a:cubicBezTo>
                      <a:cubicBezTo>
                        <a:pt x="547" y="7032"/>
                        <a:pt x="686" y="7108"/>
                        <a:pt x="816" y="7108"/>
                      </a:cubicBezTo>
                      <a:cubicBezTo>
                        <a:pt x="953" y="7108"/>
                        <a:pt x="1080" y="7024"/>
                        <a:pt x="1065" y="6853"/>
                      </a:cubicBezTo>
                      <a:cubicBezTo>
                        <a:pt x="1004" y="4695"/>
                        <a:pt x="1156" y="2294"/>
                        <a:pt x="700" y="166"/>
                      </a:cubicBezTo>
                      <a:cubicBezTo>
                        <a:pt x="662" y="51"/>
                        <a:pt x="581" y="1"/>
                        <a:pt x="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27"/>
                <p:cNvSpPr/>
                <p:nvPr/>
              </p:nvSpPr>
              <p:spPr>
                <a:xfrm>
                  <a:off x="6444125" y="2086225"/>
                  <a:ext cx="125700" cy="141750"/>
                </a:xfrm>
                <a:custGeom>
                  <a:avLst/>
                  <a:gdLst/>
                  <a:ahLst/>
                  <a:cxnLst/>
                  <a:rect l="l" t="t" r="r" b="b"/>
                  <a:pathLst>
                    <a:path w="5028" h="5670" extrusionOk="0">
                      <a:moveTo>
                        <a:pt x="317" y="0"/>
                      </a:moveTo>
                      <a:cubicBezTo>
                        <a:pt x="130" y="0"/>
                        <a:pt x="1" y="228"/>
                        <a:pt x="154" y="425"/>
                      </a:cubicBezTo>
                      <a:cubicBezTo>
                        <a:pt x="944" y="1336"/>
                        <a:pt x="1704" y="2248"/>
                        <a:pt x="2494" y="3191"/>
                      </a:cubicBezTo>
                      <a:cubicBezTo>
                        <a:pt x="3163" y="4011"/>
                        <a:pt x="3832" y="4984"/>
                        <a:pt x="4652" y="5622"/>
                      </a:cubicBezTo>
                      <a:cubicBezTo>
                        <a:pt x="4692" y="5655"/>
                        <a:pt x="4733" y="5670"/>
                        <a:pt x="4772" y="5670"/>
                      </a:cubicBezTo>
                      <a:cubicBezTo>
                        <a:pt x="4913" y="5670"/>
                        <a:pt x="5028" y="5485"/>
                        <a:pt x="4956" y="5318"/>
                      </a:cubicBezTo>
                      <a:cubicBezTo>
                        <a:pt x="4470" y="4376"/>
                        <a:pt x="3588" y="3616"/>
                        <a:pt x="2920" y="2826"/>
                      </a:cubicBezTo>
                      <a:cubicBezTo>
                        <a:pt x="2099" y="1914"/>
                        <a:pt x="1339" y="1002"/>
                        <a:pt x="549" y="121"/>
                      </a:cubicBezTo>
                      <a:cubicBezTo>
                        <a:pt x="472" y="35"/>
                        <a:pt x="390"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27"/>
                <p:cNvSpPr/>
                <p:nvPr/>
              </p:nvSpPr>
              <p:spPr>
                <a:xfrm>
                  <a:off x="6363325" y="2288925"/>
                  <a:ext cx="147725" cy="21525"/>
                </a:xfrm>
                <a:custGeom>
                  <a:avLst/>
                  <a:gdLst/>
                  <a:ahLst/>
                  <a:cxnLst/>
                  <a:rect l="l" t="t" r="r" b="b"/>
                  <a:pathLst>
                    <a:path w="5909" h="861" extrusionOk="0">
                      <a:moveTo>
                        <a:pt x="296" y="0"/>
                      </a:moveTo>
                      <a:cubicBezTo>
                        <a:pt x="88" y="0"/>
                        <a:pt x="1" y="343"/>
                        <a:pt x="255" y="371"/>
                      </a:cubicBezTo>
                      <a:cubicBezTo>
                        <a:pt x="1406" y="602"/>
                        <a:pt x="2731" y="861"/>
                        <a:pt x="4010" y="861"/>
                      </a:cubicBezTo>
                      <a:cubicBezTo>
                        <a:pt x="4588" y="861"/>
                        <a:pt x="5156" y="808"/>
                        <a:pt x="5696" y="675"/>
                      </a:cubicBezTo>
                      <a:cubicBezTo>
                        <a:pt x="5909" y="645"/>
                        <a:pt x="5848" y="341"/>
                        <a:pt x="5635" y="341"/>
                      </a:cubicBezTo>
                      <a:cubicBezTo>
                        <a:pt x="3902" y="98"/>
                        <a:pt x="2139" y="311"/>
                        <a:pt x="346" y="7"/>
                      </a:cubicBezTo>
                      <a:cubicBezTo>
                        <a:pt x="329" y="2"/>
                        <a:pt x="312"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27"/>
                <p:cNvSpPr/>
                <p:nvPr/>
              </p:nvSpPr>
              <p:spPr>
                <a:xfrm>
                  <a:off x="6386375" y="2390150"/>
                  <a:ext cx="139125" cy="53825"/>
                </a:xfrm>
                <a:custGeom>
                  <a:avLst/>
                  <a:gdLst/>
                  <a:ahLst/>
                  <a:cxnLst/>
                  <a:rect l="l" t="t" r="r" b="b"/>
                  <a:pathLst>
                    <a:path w="5565" h="2153" extrusionOk="0">
                      <a:moveTo>
                        <a:pt x="5230" y="0"/>
                      </a:moveTo>
                      <a:cubicBezTo>
                        <a:pt x="3558" y="0"/>
                        <a:pt x="1673" y="973"/>
                        <a:pt x="184" y="1733"/>
                      </a:cubicBezTo>
                      <a:cubicBezTo>
                        <a:pt x="1" y="1864"/>
                        <a:pt x="133" y="2152"/>
                        <a:pt x="348" y="2152"/>
                      </a:cubicBezTo>
                      <a:cubicBezTo>
                        <a:pt x="383" y="2152"/>
                        <a:pt x="420" y="2145"/>
                        <a:pt x="458" y="2128"/>
                      </a:cubicBezTo>
                      <a:cubicBezTo>
                        <a:pt x="1339" y="1763"/>
                        <a:pt x="2221" y="1429"/>
                        <a:pt x="3132" y="1125"/>
                      </a:cubicBezTo>
                      <a:cubicBezTo>
                        <a:pt x="3862" y="882"/>
                        <a:pt x="4652" y="760"/>
                        <a:pt x="5321" y="456"/>
                      </a:cubicBezTo>
                      <a:cubicBezTo>
                        <a:pt x="5564" y="365"/>
                        <a:pt x="5442" y="0"/>
                        <a:pt x="5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27"/>
                <p:cNvSpPr/>
                <p:nvPr/>
              </p:nvSpPr>
              <p:spPr>
                <a:xfrm>
                  <a:off x="6493800" y="2438825"/>
                  <a:ext cx="84775" cy="104000"/>
                </a:xfrm>
                <a:custGeom>
                  <a:avLst/>
                  <a:gdLst/>
                  <a:ahLst/>
                  <a:cxnLst/>
                  <a:rect l="l" t="t" r="r" b="b"/>
                  <a:pathLst>
                    <a:path w="3391" h="4160" extrusionOk="0">
                      <a:moveTo>
                        <a:pt x="3019" y="0"/>
                      </a:moveTo>
                      <a:cubicBezTo>
                        <a:pt x="2962" y="0"/>
                        <a:pt x="2902" y="18"/>
                        <a:pt x="2848" y="59"/>
                      </a:cubicBezTo>
                      <a:cubicBezTo>
                        <a:pt x="2331" y="576"/>
                        <a:pt x="1905" y="1245"/>
                        <a:pt x="1480" y="1853"/>
                      </a:cubicBezTo>
                      <a:cubicBezTo>
                        <a:pt x="993" y="2552"/>
                        <a:pt x="538" y="3190"/>
                        <a:pt x="112" y="3920"/>
                      </a:cubicBezTo>
                      <a:cubicBezTo>
                        <a:pt x="0" y="4031"/>
                        <a:pt x="102" y="4159"/>
                        <a:pt x="212" y="4159"/>
                      </a:cubicBezTo>
                      <a:cubicBezTo>
                        <a:pt x="252" y="4159"/>
                        <a:pt x="292" y="4142"/>
                        <a:pt x="325" y="4102"/>
                      </a:cubicBezTo>
                      <a:cubicBezTo>
                        <a:pt x="872" y="3494"/>
                        <a:pt x="1389" y="2856"/>
                        <a:pt x="1905" y="2248"/>
                      </a:cubicBezTo>
                      <a:cubicBezTo>
                        <a:pt x="2361" y="1670"/>
                        <a:pt x="2939" y="1093"/>
                        <a:pt x="3273" y="424"/>
                      </a:cubicBezTo>
                      <a:cubicBezTo>
                        <a:pt x="3391" y="212"/>
                        <a:pt x="3217" y="0"/>
                        <a:pt x="3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27"/>
                <p:cNvSpPr/>
                <p:nvPr/>
              </p:nvSpPr>
              <p:spPr>
                <a:xfrm>
                  <a:off x="6625425" y="2463125"/>
                  <a:ext cx="34575" cy="119675"/>
                </a:xfrm>
                <a:custGeom>
                  <a:avLst/>
                  <a:gdLst/>
                  <a:ahLst/>
                  <a:cxnLst/>
                  <a:rect l="l" t="t" r="r" b="b"/>
                  <a:pathLst>
                    <a:path w="1383" h="4787" extrusionOk="0">
                      <a:moveTo>
                        <a:pt x="1116" y="0"/>
                      </a:moveTo>
                      <a:cubicBezTo>
                        <a:pt x="1059" y="0"/>
                        <a:pt x="1008" y="27"/>
                        <a:pt x="987" y="90"/>
                      </a:cubicBezTo>
                      <a:cubicBezTo>
                        <a:pt x="683" y="698"/>
                        <a:pt x="592" y="1458"/>
                        <a:pt x="470" y="2157"/>
                      </a:cubicBezTo>
                      <a:cubicBezTo>
                        <a:pt x="318" y="2948"/>
                        <a:pt x="166" y="3707"/>
                        <a:pt x="75" y="4498"/>
                      </a:cubicBezTo>
                      <a:cubicBezTo>
                        <a:pt x="1" y="4665"/>
                        <a:pt x="142" y="4787"/>
                        <a:pt x="277" y="4787"/>
                      </a:cubicBezTo>
                      <a:cubicBezTo>
                        <a:pt x="363" y="4787"/>
                        <a:pt x="447" y="4737"/>
                        <a:pt x="470" y="4619"/>
                      </a:cubicBezTo>
                      <a:cubicBezTo>
                        <a:pt x="683" y="3859"/>
                        <a:pt x="865" y="3069"/>
                        <a:pt x="1017" y="2309"/>
                      </a:cubicBezTo>
                      <a:cubicBezTo>
                        <a:pt x="1169" y="1610"/>
                        <a:pt x="1382" y="941"/>
                        <a:pt x="1352" y="212"/>
                      </a:cubicBezTo>
                      <a:cubicBezTo>
                        <a:pt x="1352" y="93"/>
                        <a:pt x="1223" y="0"/>
                        <a:pt x="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27"/>
                <p:cNvSpPr/>
                <p:nvPr/>
              </p:nvSpPr>
              <p:spPr>
                <a:xfrm>
                  <a:off x="6616650" y="2282250"/>
                  <a:ext cx="30425" cy="22800"/>
                </a:xfrm>
                <a:custGeom>
                  <a:avLst/>
                  <a:gdLst/>
                  <a:ahLst/>
                  <a:cxnLst/>
                  <a:rect l="l" t="t" r="r" b="b"/>
                  <a:pathLst>
                    <a:path w="1217" h="912"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27"/>
                <p:cNvSpPr/>
                <p:nvPr/>
              </p:nvSpPr>
              <p:spPr>
                <a:xfrm>
                  <a:off x="6670600" y="2289850"/>
                  <a:ext cx="30425" cy="23575"/>
                </a:xfrm>
                <a:custGeom>
                  <a:avLst/>
                  <a:gdLst/>
                  <a:ahLst/>
                  <a:cxnLst/>
                  <a:rect l="l" t="t" r="r" b="b"/>
                  <a:pathLst>
                    <a:path w="1217" h="943" extrusionOk="0">
                      <a:moveTo>
                        <a:pt x="609" y="0"/>
                      </a:moveTo>
                      <a:cubicBezTo>
                        <a:pt x="1" y="0"/>
                        <a:pt x="1" y="942"/>
                        <a:pt x="609" y="942"/>
                      </a:cubicBezTo>
                      <a:cubicBezTo>
                        <a:pt x="1216" y="942"/>
                        <a:pt x="1216" y="0"/>
                        <a:pt x="609"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27"/>
                <p:cNvSpPr/>
                <p:nvPr/>
              </p:nvSpPr>
              <p:spPr>
                <a:xfrm>
                  <a:off x="6627300" y="2358225"/>
                  <a:ext cx="35725" cy="28150"/>
                </a:xfrm>
                <a:custGeom>
                  <a:avLst/>
                  <a:gdLst/>
                  <a:ahLst/>
                  <a:cxnLst/>
                  <a:rect l="l" t="t" r="r" b="b"/>
                  <a:pathLst>
                    <a:path w="1429" h="1126" extrusionOk="0">
                      <a:moveTo>
                        <a:pt x="699" y="1"/>
                      </a:moveTo>
                      <a:cubicBezTo>
                        <a:pt x="0" y="1"/>
                        <a:pt x="0" y="1125"/>
                        <a:pt x="699" y="1125"/>
                      </a:cubicBezTo>
                      <a:cubicBezTo>
                        <a:pt x="1429" y="1125"/>
                        <a:pt x="1429" y="1"/>
                        <a:pt x="699"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27"/>
                <p:cNvSpPr/>
                <p:nvPr/>
              </p:nvSpPr>
              <p:spPr>
                <a:xfrm>
                  <a:off x="6583225" y="2308825"/>
                  <a:ext cx="33225" cy="24475"/>
                </a:xfrm>
                <a:custGeom>
                  <a:avLst/>
                  <a:gdLst/>
                  <a:ahLst/>
                  <a:cxnLst/>
                  <a:rect l="l" t="t" r="r" b="b"/>
                  <a:pathLst>
                    <a:path w="1329" h="979" extrusionOk="0">
                      <a:moveTo>
                        <a:pt x="725" y="0"/>
                      </a:moveTo>
                      <a:cubicBezTo>
                        <a:pt x="717" y="0"/>
                        <a:pt x="708" y="0"/>
                        <a:pt x="699" y="1"/>
                      </a:cubicBezTo>
                      <a:lnTo>
                        <a:pt x="638" y="1"/>
                      </a:lnTo>
                      <a:cubicBezTo>
                        <a:pt x="0" y="62"/>
                        <a:pt x="0" y="913"/>
                        <a:pt x="638" y="974"/>
                      </a:cubicBezTo>
                      <a:lnTo>
                        <a:pt x="699" y="974"/>
                      </a:lnTo>
                      <a:cubicBezTo>
                        <a:pt x="725" y="977"/>
                        <a:pt x="749" y="979"/>
                        <a:pt x="773" y="979"/>
                      </a:cubicBezTo>
                      <a:cubicBezTo>
                        <a:pt x="1328" y="979"/>
                        <a:pt x="1313" y="0"/>
                        <a:pt x="725"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27"/>
                <p:cNvSpPr/>
                <p:nvPr/>
              </p:nvSpPr>
              <p:spPr>
                <a:xfrm>
                  <a:off x="6624250" y="2317950"/>
                  <a:ext cx="20550" cy="16750"/>
                </a:xfrm>
                <a:custGeom>
                  <a:avLst/>
                  <a:gdLst/>
                  <a:ahLst/>
                  <a:cxnLst/>
                  <a:rect l="l" t="t" r="r" b="b"/>
                  <a:pathLst>
                    <a:path w="822" h="670" extrusionOk="0">
                      <a:moveTo>
                        <a:pt x="426" y="1"/>
                      </a:moveTo>
                      <a:cubicBezTo>
                        <a:pt x="1" y="1"/>
                        <a:pt x="1" y="669"/>
                        <a:pt x="426" y="669"/>
                      </a:cubicBezTo>
                      <a:cubicBezTo>
                        <a:pt x="821" y="669"/>
                        <a:pt x="821" y="1"/>
                        <a:pt x="426"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27"/>
                <p:cNvSpPr/>
                <p:nvPr/>
              </p:nvSpPr>
              <p:spPr>
                <a:xfrm>
                  <a:off x="6666800" y="2346075"/>
                  <a:ext cx="22075" cy="15975"/>
                </a:xfrm>
                <a:custGeom>
                  <a:avLst/>
                  <a:gdLst/>
                  <a:ahLst/>
                  <a:cxnLst/>
                  <a:rect l="l" t="t" r="r" b="b"/>
                  <a:pathLst>
                    <a:path w="883" h="639" extrusionOk="0">
                      <a:moveTo>
                        <a:pt x="457" y="0"/>
                      </a:moveTo>
                      <a:cubicBezTo>
                        <a:pt x="1" y="0"/>
                        <a:pt x="1" y="639"/>
                        <a:pt x="457" y="639"/>
                      </a:cubicBezTo>
                      <a:cubicBezTo>
                        <a:pt x="882" y="639"/>
                        <a:pt x="882" y="0"/>
                        <a:pt x="457"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27"/>
                <p:cNvSpPr/>
                <p:nvPr/>
              </p:nvSpPr>
              <p:spPr>
                <a:xfrm>
                  <a:off x="6656175" y="2239675"/>
                  <a:ext cx="26600" cy="20550"/>
                </a:xfrm>
                <a:custGeom>
                  <a:avLst/>
                  <a:gdLst/>
                  <a:ahLst/>
                  <a:cxnLst/>
                  <a:rect l="l" t="t" r="r" b="b"/>
                  <a:pathLst>
                    <a:path w="1064" h="822" extrusionOk="0">
                      <a:moveTo>
                        <a:pt x="547" y="1"/>
                      </a:moveTo>
                      <a:cubicBezTo>
                        <a:pt x="0" y="1"/>
                        <a:pt x="0" y="822"/>
                        <a:pt x="547" y="822"/>
                      </a:cubicBezTo>
                      <a:cubicBezTo>
                        <a:pt x="1064" y="822"/>
                        <a:pt x="1064" y="1"/>
                        <a:pt x="547"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27"/>
                <p:cNvSpPr/>
                <p:nvPr/>
              </p:nvSpPr>
              <p:spPr>
                <a:xfrm>
                  <a:off x="6609050" y="2246675"/>
                  <a:ext cx="19025" cy="17950"/>
                </a:xfrm>
                <a:custGeom>
                  <a:avLst/>
                  <a:gdLst/>
                  <a:ahLst/>
                  <a:cxnLst/>
                  <a:rect l="l" t="t" r="r" b="b"/>
                  <a:pathLst>
                    <a:path w="761" h="718" extrusionOk="0">
                      <a:moveTo>
                        <a:pt x="358" y="1"/>
                      </a:moveTo>
                      <a:cubicBezTo>
                        <a:pt x="172" y="1"/>
                        <a:pt x="1" y="130"/>
                        <a:pt x="1" y="359"/>
                      </a:cubicBezTo>
                      <a:cubicBezTo>
                        <a:pt x="1" y="588"/>
                        <a:pt x="172" y="717"/>
                        <a:pt x="358" y="717"/>
                      </a:cubicBezTo>
                      <a:cubicBezTo>
                        <a:pt x="443" y="717"/>
                        <a:pt x="532" y="690"/>
                        <a:pt x="609" y="633"/>
                      </a:cubicBezTo>
                      <a:cubicBezTo>
                        <a:pt x="760" y="481"/>
                        <a:pt x="760" y="238"/>
                        <a:pt x="639" y="116"/>
                      </a:cubicBezTo>
                      <a:cubicBezTo>
                        <a:pt x="639" y="116"/>
                        <a:pt x="609" y="116"/>
                        <a:pt x="609" y="86"/>
                      </a:cubicBezTo>
                      <a:cubicBezTo>
                        <a:pt x="532" y="28"/>
                        <a:pt x="443" y="1"/>
                        <a:pt x="358"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27"/>
                <p:cNvSpPr/>
                <p:nvPr/>
              </p:nvSpPr>
              <p:spPr>
                <a:xfrm>
                  <a:off x="6685800" y="2263250"/>
                  <a:ext cx="22825" cy="18250"/>
                </a:xfrm>
                <a:custGeom>
                  <a:avLst/>
                  <a:gdLst/>
                  <a:ahLst/>
                  <a:cxnLst/>
                  <a:rect l="l" t="t" r="r" b="b"/>
                  <a:pathLst>
                    <a:path w="913" h="730" extrusionOk="0">
                      <a:moveTo>
                        <a:pt x="456" y="0"/>
                      </a:moveTo>
                      <a:cubicBezTo>
                        <a:pt x="1" y="0"/>
                        <a:pt x="1" y="730"/>
                        <a:pt x="456" y="730"/>
                      </a:cubicBezTo>
                      <a:cubicBezTo>
                        <a:pt x="912" y="730"/>
                        <a:pt x="912" y="0"/>
                        <a:pt x="456"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27"/>
                <p:cNvSpPr/>
                <p:nvPr/>
              </p:nvSpPr>
              <p:spPr>
                <a:xfrm>
                  <a:off x="6689600" y="2328600"/>
                  <a:ext cx="30425" cy="22825"/>
                </a:xfrm>
                <a:custGeom>
                  <a:avLst/>
                  <a:gdLst/>
                  <a:ahLst/>
                  <a:cxnLst/>
                  <a:rect l="l" t="t" r="r" b="b"/>
                  <a:pathLst>
                    <a:path w="1217" h="913"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21" name="Google Shape;4321;p27"/>
              <p:cNvGrpSpPr/>
              <p:nvPr/>
            </p:nvGrpSpPr>
            <p:grpSpPr>
              <a:xfrm rot="-1719346" flipH="1">
                <a:off x="-193601" y="4142192"/>
                <a:ext cx="889403" cy="1363591"/>
                <a:chOff x="2235100" y="548200"/>
                <a:chExt cx="759725" cy="1164775"/>
              </a:xfrm>
            </p:grpSpPr>
            <p:sp>
              <p:nvSpPr>
                <p:cNvPr id="4322" name="Google Shape;4322;p27"/>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27"/>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27"/>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27"/>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27"/>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27"/>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27"/>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27"/>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27"/>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31" name="Google Shape;4331;p27"/>
              <p:cNvGrpSpPr/>
              <p:nvPr/>
            </p:nvGrpSpPr>
            <p:grpSpPr>
              <a:xfrm flipH="1">
                <a:off x="105776" y="4409391"/>
                <a:ext cx="250313" cy="312391"/>
                <a:chOff x="5920600" y="4383325"/>
                <a:chExt cx="334375" cy="417300"/>
              </a:xfrm>
            </p:grpSpPr>
            <p:sp>
              <p:nvSpPr>
                <p:cNvPr id="4332" name="Google Shape;4332;p27"/>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27"/>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27"/>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27"/>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27"/>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27"/>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27"/>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27"/>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27"/>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27"/>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27"/>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27"/>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27"/>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27"/>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27"/>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27"/>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27"/>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27"/>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27"/>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27"/>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52" name="Google Shape;4352;p27"/>
              <p:cNvGrpSpPr/>
              <p:nvPr/>
            </p:nvGrpSpPr>
            <p:grpSpPr>
              <a:xfrm flipH="1">
                <a:off x="446323" y="4426453"/>
                <a:ext cx="988324" cy="895098"/>
                <a:chOff x="4048900" y="1919750"/>
                <a:chExt cx="1060775" cy="960715"/>
              </a:xfrm>
            </p:grpSpPr>
            <p:sp>
              <p:nvSpPr>
                <p:cNvPr id="4353" name="Google Shape;4353;p27"/>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27"/>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27"/>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27"/>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27"/>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27"/>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27"/>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27"/>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27"/>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27"/>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27"/>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27"/>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27"/>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27"/>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27"/>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27"/>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27"/>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27"/>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27"/>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27"/>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27"/>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27"/>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27"/>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376" name="Google Shape;4376;p27"/>
            <p:cNvSpPr/>
            <p:nvPr/>
          </p:nvSpPr>
          <p:spPr>
            <a:xfrm>
              <a:off x="8597600" y="226937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27"/>
            <p:cNvSpPr/>
            <p:nvPr/>
          </p:nvSpPr>
          <p:spPr>
            <a:xfrm>
              <a:off x="8698749" y="155129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27"/>
            <p:cNvSpPr/>
            <p:nvPr/>
          </p:nvSpPr>
          <p:spPr>
            <a:xfrm>
              <a:off x="7068226" y="134399"/>
              <a:ext cx="822257" cy="405591"/>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27"/>
            <p:cNvSpPr/>
            <p:nvPr/>
          </p:nvSpPr>
          <p:spPr>
            <a:xfrm>
              <a:off x="117850" y="54001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80" name="Google Shape;4380;p27"/>
            <p:cNvGrpSpPr/>
            <p:nvPr/>
          </p:nvGrpSpPr>
          <p:grpSpPr>
            <a:xfrm>
              <a:off x="7843351" y="3761580"/>
              <a:ext cx="1523840" cy="1608783"/>
              <a:chOff x="7843351" y="3761580"/>
              <a:chExt cx="1523840" cy="1608783"/>
            </a:xfrm>
          </p:grpSpPr>
          <p:grpSp>
            <p:nvGrpSpPr>
              <p:cNvPr id="4381" name="Google Shape;4381;p27"/>
              <p:cNvGrpSpPr/>
              <p:nvPr/>
            </p:nvGrpSpPr>
            <p:grpSpPr>
              <a:xfrm flipH="1">
                <a:off x="7843351" y="4457213"/>
                <a:ext cx="774936" cy="847100"/>
                <a:chOff x="747000" y="4488650"/>
                <a:chExt cx="666325" cy="728375"/>
              </a:xfrm>
            </p:grpSpPr>
            <p:sp>
              <p:nvSpPr>
                <p:cNvPr id="4382" name="Google Shape;4382;p27"/>
                <p:cNvSpPr/>
                <p:nvPr/>
              </p:nvSpPr>
              <p:spPr>
                <a:xfrm>
                  <a:off x="747000" y="4488650"/>
                  <a:ext cx="666325" cy="727225"/>
                </a:xfrm>
                <a:custGeom>
                  <a:avLst/>
                  <a:gdLst/>
                  <a:ahLst/>
                  <a:cxnLst/>
                  <a:rect l="l" t="t" r="r" b="b"/>
                  <a:pathLst>
                    <a:path w="26653" h="29089" extrusionOk="0">
                      <a:moveTo>
                        <a:pt x="16579" y="1"/>
                      </a:moveTo>
                      <a:cubicBezTo>
                        <a:pt x="16579" y="101"/>
                        <a:pt x="16545" y="101"/>
                        <a:pt x="16545" y="101"/>
                      </a:cubicBezTo>
                      <a:cubicBezTo>
                        <a:pt x="16412" y="101"/>
                        <a:pt x="16345" y="101"/>
                        <a:pt x="16212" y="134"/>
                      </a:cubicBezTo>
                      <a:lnTo>
                        <a:pt x="16179" y="134"/>
                      </a:lnTo>
                      <a:cubicBezTo>
                        <a:pt x="15945" y="168"/>
                        <a:pt x="15712" y="201"/>
                        <a:pt x="15411" y="368"/>
                      </a:cubicBezTo>
                      <a:cubicBezTo>
                        <a:pt x="15178" y="501"/>
                        <a:pt x="14911" y="668"/>
                        <a:pt x="14711" y="835"/>
                      </a:cubicBezTo>
                      <a:cubicBezTo>
                        <a:pt x="14210" y="1202"/>
                        <a:pt x="13844" y="1702"/>
                        <a:pt x="13543" y="2136"/>
                      </a:cubicBezTo>
                      <a:cubicBezTo>
                        <a:pt x="13143" y="2669"/>
                        <a:pt x="12843" y="3270"/>
                        <a:pt x="12543" y="3770"/>
                      </a:cubicBezTo>
                      <a:cubicBezTo>
                        <a:pt x="12242" y="4304"/>
                        <a:pt x="11942" y="4871"/>
                        <a:pt x="11675" y="5438"/>
                      </a:cubicBezTo>
                      <a:cubicBezTo>
                        <a:pt x="11375" y="6005"/>
                        <a:pt x="11075" y="6605"/>
                        <a:pt x="10775" y="7139"/>
                      </a:cubicBezTo>
                      <a:cubicBezTo>
                        <a:pt x="10575" y="7506"/>
                        <a:pt x="10341" y="7940"/>
                        <a:pt x="10041" y="8307"/>
                      </a:cubicBezTo>
                      <a:cubicBezTo>
                        <a:pt x="9941" y="8440"/>
                        <a:pt x="9841" y="8507"/>
                        <a:pt x="9741" y="8607"/>
                      </a:cubicBezTo>
                      <a:cubicBezTo>
                        <a:pt x="9674" y="8640"/>
                        <a:pt x="9574" y="8674"/>
                        <a:pt x="9440" y="8707"/>
                      </a:cubicBezTo>
                      <a:cubicBezTo>
                        <a:pt x="9207" y="8807"/>
                        <a:pt x="8907" y="8874"/>
                        <a:pt x="8606" y="8940"/>
                      </a:cubicBezTo>
                      <a:cubicBezTo>
                        <a:pt x="8440" y="8940"/>
                        <a:pt x="8340" y="8974"/>
                        <a:pt x="8173" y="8974"/>
                      </a:cubicBezTo>
                      <a:cubicBezTo>
                        <a:pt x="7839" y="9007"/>
                        <a:pt x="7439" y="9007"/>
                        <a:pt x="7105" y="9107"/>
                      </a:cubicBezTo>
                      <a:cubicBezTo>
                        <a:pt x="6839" y="9174"/>
                        <a:pt x="6572" y="9307"/>
                        <a:pt x="6372" y="9474"/>
                      </a:cubicBezTo>
                      <a:cubicBezTo>
                        <a:pt x="6171" y="9641"/>
                        <a:pt x="5938" y="9841"/>
                        <a:pt x="5771" y="10175"/>
                      </a:cubicBezTo>
                      <a:lnTo>
                        <a:pt x="5538" y="10675"/>
                      </a:lnTo>
                      <a:cubicBezTo>
                        <a:pt x="5438" y="10842"/>
                        <a:pt x="5404" y="11042"/>
                        <a:pt x="5337" y="11275"/>
                      </a:cubicBezTo>
                      <a:cubicBezTo>
                        <a:pt x="5237" y="11642"/>
                        <a:pt x="5171" y="12009"/>
                        <a:pt x="5204" y="12476"/>
                      </a:cubicBezTo>
                      <a:cubicBezTo>
                        <a:pt x="5204" y="12777"/>
                        <a:pt x="5237" y="13010"/>
                        <a:pt x="5237" y="13310"/>
                      </a:cubicBezTo>
                      <a:cubicBezTo>
                        <a:pt x="5271" y="13777"/>
                        <a:pt x="5337" y="14211"/>
                        <a:pt x="5237" y="14711"/>
                      </a:cubicBezTo>
                      <a:cubicBezTo>
                        <a:pt x="5204" y="14945"/>
                        <a:pt x="5171" y="15145"/>
                        <a:pt x="5071" y="15345"/>
                      </a:cubicBezTo>
                      <a:cubicBezTo>
                        <a:pt x="5004" y="15545"/>
                        <a:pt x="4870" y="15712"/>
                        <a:pt x="4737" y="15879"/>
                      </a:cubicBezTo>
                      <a:lnTo>
                        <a:pt x="4270" y="16346"/>
                      </a:lnTo>
                      <a:cubicBezTo>
                        <a:pt x="4070" y="16513"/>
                        <a:pt x="3836" y="16646"/>
                        <a:pt x="3503" y="16779"/>
                      </a:cubicBezTo>
                      <a:cubicBezTo>
                        <a:pt x="3336" y="16813"/>
                        <a:pt x="3169" y="16879"/>
                        <a:pt x="3002" y="16946"/>
                      </a:cubicBezTo>
                      <a:cubicBezTo>
                        <a:pt x="2569" y="17046"/>
                        <a:pt x="2169" y="17213"/>
                        <a:pt x="1735" y="17447"/>
                      </a:cubicBezTo>
                      <a:cubicBezTo>
                        <a:pt x="1435" y="17613"/>
                        <a:pt x="1201" y="17813"/>
                        <a:pt x="934" y="18047"/>
                      </a:cubicBezTo>
                      <a:cubicBezTo>
                        <a:pt x="701" y="18347"/>
                        <a:pt x="534" y="18681"/>
                        <a:pt x="367" y="19048"/>
                      </a:cubicBezTo>
                      <a:cubicBezTo>
                        <a:pt x="200" y="19448"/>
                        <a:pt x="100" y="19882"/>
                        <a:pt x="100" y="20349"/>
                      </a:cubicBezTo>
                      <a:cubicBezTo>
                        <a:pt x="34" y="20682"/>
                        <a:pt x="0" y="21016"/>
                        <a:pt x="0" y="21349"/>
                      </a:cubicBezTo>
                      <a:cubicBezTo>
                        <a:pt x="0" y="22117"/>
                        <a:pt x="200" y="22850"/>
                        <a:pt x="567" y="23618"/>
                      </a:cubicBezTo>
                      <a:cubicBezTo>
                        <a:pt x="734" y="23884"/>
                        <a:pt x="934" y="24218"/>
                        <a:pt x="1235" y="24585"/>
                      </a:cubicBezTo>
                      <a:cubicBezTo>
                        <a:pt x="1435" y="24852"/>
                        <a:pt x="1735" y="25152"/>
                        <a:pt x="2035" y="25419"/>
                      </a:cubicBezTo>
                      <a:cubicBezTo>
                        <a:pt x="2602" y="25986"/>
                        <a:pt x="3336" y="26420"/>
                        <a:pt x="4070" y="26853"/>
                      </a:cubicBezTo>
                      <a:cubicBezTo>
                        <a:pt x="4770" y="27220"/>
                        <a:pt x="5538" y="27587"/>
                        <a:pt x="6405" y="27921"/>
                      </a:cubicBezTo>
                      <a:cubicBezTo>
                        <a:pt x="7105" y="28221"/>
                        <a:pt x="7873" y="28421"/>
                        <a:pt x="8573" y="28621"/>
                      </a:cubicBezTo>
                      <a:cubicBezTo>
                        <a:pt x="9707" y="28855"/>
                        <a:pt x="10841" y="28988"/>
                        <a:pt x="11709" y="29021"/>
                      </a:cubicBezTo>
                      <a:cubicBezTo>
                        <a:pt x="12576" y="29088"/>
                        <a:pt x="13510" y="29088"/>
                        <a:pt x="14377" y="29088"/>
                      </a:cubicBezTo>
                      <a:lnTo>
                        <a:pt x="15411" y="29088"/>
                      </a:lnTo>
                      <a:cubicBezTo>
                        <a:pt x="16946" y="29055"/>
                        <a:pt x="18347" y="28955"/>
                        <a:pt x="19614" y="28688"/>
                      </a:cubicBezTo>
                      <a:cubicBezTo>
                        <a:pt x="21082" y="28421"/>
                        <a:pt x="22316" y="28054"/>
                        <a:pt x="23384" y="27554"/>
                      </a:cubicBezTo>
                      <a:cubicBezTo>
                        <a:pt x="24551" y="26987"/>
                        <a:pt x="25418" y="26219"/>
                        <a:pt x="25885" y="25352"/>
                      </a:cubicBezTo>
                      <a:cubicBezTo>
                        <a:pt x="26119" y="24919"/>
                        <a:pt x="26252" y="24485"/>
                        <a:pt x="26319" y="24018"/>
                      </a:cubicBezTo>
                      <a:cubicBezTo>
                        <a:pt x="26386" y="23718"/>
                        <a:pt x="26419" y="23484"/>
                        <a:pt x="26419" y="23217"/>
                      </a:cubicBezTo>
                      <a:cubicBezTo>
                        <a:pt x="26419" y="22984"/>
                        <a:pt x="26386" y="22717"/>
                        <a:pt x="26319" y="22350"/>
                      </a:cubicBezTo>
                      <a:cubicBezTo>
                        <a:pt x="26252" y="21683"/>
                        <a:pt x="25986" y="21016"/>
                        <a:pt x="25652" y="20415"/>
                      </a:cubicBezTo>
                      <a:cubicBezTo>
                        <a:pt x="25452" y="20048"/>
                        <a:pt x="25185" y="19681"/>
                        <a:pt x="24885" y="19315"/>
                      </a:cubicBezTo>
                      <a:lnTo>
                        <a:pt x="24484" y="18814"/>
                      </a:lnTo>
                      <a:cubicBezTo>
                        <a:pt x="24318" y="18614"/>
                        <a:pt x="24251" y="18381"/>
                        <a:pt x="24118" y="18180"/>
                      </a:cubicBezTo>
                      <a:cubicBezTo>
                        <a:pt x="24084" y="18047"/>
                        <a:pt x="24051" y="17880"/>
                        <a:pt x="24051" y="17780"/>
                      </a:cubicBezTo>
                      <a:lnTo>
                        <a:pt x="24051" y="17213"/>
                      </a:lnTo>
                      <a:cubicBezTo>
                        <a:pt x="24084" y="16946"/>
                        <a:pt x="24218" y="16579"/>
                        <a:pt x="24318" y="16246"/>
                      </a:cubicBezTo>
                      <a:cubicBezTo>
                        <a:pt x="24585" y="15712"/>
                        <a:pt x="24951" y="15212"/>
                        <a:pt x="25285" y="14711"/>
                      </a:cubicBezTo>
                      <a:cubicBezTo>
                        <a:pt x="25452" y="14511"/>
                        <a:pt x="25585" y="14311"/>
                        <a:pt x="25752" y="14044"/>
                      </a:cubicBezTo>
                      <a:cubicBezTo>
                        <a:pt x="26119" y="13410"/>
                        <a:pt x="26653" y="12510"/>
                        <a:pt x="26586" y="11542"/>
                      </a:cubicBezTo>
                      <a:cubicBezTo>
                        <a:pt x="26553" y="11042"/>
                        <a:pt x="26386" y="10542"/>
                        <a:pt x="26119" y="10075"/>
                      </a:cubicBezTo>
                      <a:cubicBezTo>
                        <a:pt x="25986" y="9841"/>
                        <a:pt x="25852" y="9641"/>
                        <a:pt x="25585" y="9341"/>
                      </a:cubicBezTo>
                      <a:cubicBezTo>
                        <a:pt x="25418" y="9141"/>
                        <a:pt x="25252" y="9007"/>
                        <a:pt x="25052" y="8840"/>
                      </a:cubicBezTo>
                      <a:cubicBezTo>
                        <a:pt x="24718" y="8540"/>
                        <a:pt x="24284" y="8373"/>
                        <a:pt x="23917" y="8207"/>
                      </a:cubicBezTo>
                      <a:cubicBezTo>
                        <a:pt x="23550" y="8040"/>
                        <a:pt x="23150" y="7906"/>
                        <a:pt x="22750" y="7806"/>
                      </a:cubicBezTo>
                      <a:lnTo>
                        <a:pt x="22583" y="7740"/>
                      </a:lnTo>
                      <a:cubicBezTo>
                        <a:pt x="22116" y="7640"/>
                        <a:pt x="21649" y="7473"/>
                        <a:pt x="21249" y="7306"/>
                      </a:cubicBezTo>
                      <a:cubicBezTo>
                        <a:pt x="20949" y="7173"/>
                        <a:pt x="20715" y="7006"/>
                        <a:pt x="20448" y="6839"/>
                      </a:cubicBezTo>
                      <a:cubicBezTo>
                        <a:pt x="20281" y="6706"/>
                        <a:pt x="20148" y="6539"/>
                        <a:pt x="20048" y="6372"/>
                      </a:cubicBezTo>
                      <a:cubicBezTo>
                        <a:pt x="19915" y="6205"/>
                        <a:pt x="19814" y="6005"/>
                        <a:pt x="19748" y="5838"/>
                      </a:cubicBezTo>
                      <a:lnTo>
                        <a:pt x="19614" y="5338"/>
                      </a:lnTo>
                      <a:cubicBezTo>
                        <a:pt x="19581" y="4971"/>
                        <a:pt x="19614" y="4571"/>
                        <a:pt x="19614" y="4204"/>
                      </a:cubicBezTo>
                      <a:lnTo>
                        <a:pt x="19614" y="3970"/>
                      </a:lnTo>
                      <a:cubicBezTo>
                        <a:pt x="19614" y="3503"/>
                        <a:pt x="19614" y="2970"/>
                        <a:pt x="19481" y="2402"/>
                      </a:cubicBezTo>
                      <a:cubicBezTo>
                        <a:pt x="19381" y="1902"/>
                        <a:pt x="19114" y="1502"/>
                        <a:pt x="18714" y="1068"/>
                      </a:cubicBezTo>
                      <a:cubicBezTo>
                        <a:pt x="18413" y="801"/>
                        <a:pt x="18147" y="568"/>
                        <a:pt x="17880" y="401"/>
                      </a:cubicBezTo>
                      <a:cubicBezTo>
                        <a:pt x="17580" y="234"/>
                        <a:pt x="17313" y="134"/>
                        <a:pt x="17046" y="67"/>
                      </a:cubicBezTo>
                      <a:cubicBezTo>
                        <a:pt x="16879" y="34"/>
                        <a:pt x="16746" y="34"/>
                        <a:pt x="16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27"/>
                <p:cNvSpPr/>
                <p:nvPr/>
              </p:nvSpPr>
              <p:spPr>
                <a:xfrm>
                  <a:off x="1005525" y="4529525"/>
                  <a:ext cx="155125" cy="687500"/>
                </a:xfrm>
                <a:custGeom>
                  <a:avLst/>
                  <a:gdLst/>
                  <a:ahLst/>
                  <a:cxnLst/>
                  <a:rect l="l" t="t" r="r" b="b"/>
                  <a:pathLst>
                    <a:path w="6205" h="27500" extrusionOk="0">
                      <a:moveTo>
                        <a:pt x="6038" y="0"/>
                      </a:moveTo>
                      <a:cubicBezTo>
                        <a:pt x="6071" y="67"/>
                        <a:pt x="6004" y="167"/>
                        <a:pt x="6004" y="234"/>
                      </a:cubicBezTo>
                      <a:cubicBezTo>
                        <a:pt x="5904" y="901"/>
                        <a:pt x="5838" y="1568"/>
                        <a:pt x="5737" y="2302"/>
                      </a:cubicBezTo>
                      <a:cubicBezTo>
                        <a:pt x="5671" y="2969"/>
                        <a:pt x="5571" y="3670"/>
                        <a:pt x="5437" y="4337"/>
                      </a:cubicBezTo>
                      <a:cubicBezTo>
                        <a:pt x="5237" y="5704"/>
                        <a:pt x="5070" y="7105"/>
                        <a:pt x="4870" y="8506"/>
                      </a:cubicBezTo>
                      <a:lnTo>
                        <a:pt x="4870" y="8406"/>
                      </a:lnTo>
                      <a:cubicBezTo>
                        <a:pt x="4837" y="8540"/>
                        <a:pt x="4837" y="8706"/>
                        <a:pt x="4770" y="8840"/>
                      </a:cubicBezTo>
                      <a:lnTo>
                        <a:pt x="4770" y="8773"/>
                      </a:lnTo>
                      <a:cubicBezTo>
                        <a:pt x="4737" y="9040"/>
                        <a:pt x="4703" y="9340"/>
                        <a:pt x="4670" y="9574"/>
                      </a:cubicBezTo>
                      <a:lnTo>
                        <a:pt x="4670" y="9707"/>
                      </a:lnTo>
                      <a:lnTo>
                        <a:pt x="4670" y="9841"/>
                      </a:lnTo>
                      <a:cubicBezTo>
                        <a:pt x="4670" y="9907"/>
                        <a:pt x="4670" y="9941"/>
                        <a:pt x="4603" y="10041"/>
                      </a:cubicBezTo>
                      <a:cubicBezTo>
                        <a:pt x="4570" y="10208"/>
                        <a:pt x="4570" y="10341"/>
                        <a:pt x="4537" y="10508"/>
                      </a:cubicBezTo>
                      <a:cubicBezTo>
                        <a:pt x="4370" y="11575"/>
                        <a:pt x="4170" y="12709"/>
                        <a:pt x="3936" y="13777"/>
                      </a:cubicBezTo>
                      <a:cubicBezTo>
                        <a:pt x="3736" y="14878"/>
                        <a:pt x="3503" y="15945"/>
                        <a:pt x="3236" y="17046"/>
                      </a:cubicBezTo>
                      <a:cubicBezTo>
                        <a:pt x="3002" y="18147"/>
                        <a:pt x="2735" y="19181"/>
                        <a:pt x="2402" y="20248"/>
                      </a:cubicBezTo>
                      <a:cubicBezTo>
                        <a:pt x="2068" y="21382"/>
                        <a:pt x="1735" y="22516"/>
                        <a:pt x="1334" y="23650"/>
                      </a:cubicBezTo>
                      <a:lnTo>
                        <a:pt x="701" y="25252"/>
                      </a:lnTo>
                      <a:cubicBezTo>
                        <a:pt x="600" y="25518"/>
                        <a:pt x="500" y="25752"/>
                        <a:pt x="367" y="26052"/>
                      </a:cubicBezTo>
                      <a:cubicBezTo>
                        <a:pt x="234" y="26352"/>
                        <a:pt x="167" y="26586"/>
                        <a:pt x="33" y="26886"/>
                      </a:cubicBezTo>
                      <a:cubicBezTo>
                        <a:pt x="0" y="26953"/>
                        <a:pt x="0" y="27053"/>
                        <a:pt x="33" y="27120"/>
                      </a:cubicBezTo>
                      <a:cubicBezTo>
                        <a:pt x="67" y="27253"/>
                        <a:pt x="167" y="27386"/>
                        <a:pt x="234" y="27420"/>
                      </a:cubicBezTo>
                      <a:cubicBezTo>
                        <a:pt x="307" y="27475"/>
                        <a:pt x="380" y="27500"/>
                        <a:pt x="448" y="27500"/>
                      </a:cubicBezTo>
                      <a:cubicBezTo>
                        <a:pt x="504" y="27500"/>
                        <a:pt x="555" y="27483"/>
                        <a:pt x="600" y="27453"/>
                      </a:cubicBezTo>
                      <a:cubicBezTo>
                        <a:pt x="734" y="27420"/>
                        <a:pt x="867" y="27353"/>
                        <a:pt x="901" y="27253"/>
                      </a:cubicBezTo>
                      <a:cubicBezTo>
                        <a:pt x="1034" y="27020"/>
                        <a:pt x="1101" y="26786"/>
                        <a:pt x="1234" y="26553"/>
                      </a:cubicBezTo>
                      <a:cubicBezTo>
                        <a:pt x="1368" y="26252"/>
                        <a:pt x="1501" y="26019"/>
                        <a:pt x="1601" y="25719"/>
                      </a:cubicBezTo>
                      <a:cubicBezTo>
                        <a:pt x="1835" y="25218"/>
                        <a:pt x="2035" y="24718"/>
                        <a:pt x="2202" y="24218"/>
                      </a:cubicBezTo>
                      <a:cubicBezTo>
                        <a:pt x="2569" y="23183"/>
                        <a:pt x="2902" y="22183"/>
                        <a:pt x="3169" y="21082"/>
                      </a:cubicBezTo>
                      <a:cubicBezTo>
                        <a:pt x="3436" y="20048"/>
                        <a:pt x="3703" y="18947"/>
                        <a:pt x="3936" y="17880"/>
                      </a:cubicBezTo>
                      <a:cubicBezTo>
                        <a:pt x="4203" y="16779"/>
                        <a:pt x="4370" y="15711"/>
                        <a:pt x="4537" y="14577"/>
                      </a:cubicBezTo>
                      <a:lnTo>
                        <a:pt x="4670" y="13710"/>
                      </a:lnTo>
                      <a:cubicBezTo>
                        <a:pt x="4837" y="12576"/>
                        <a:pt x="5004" y="11508"/>
                        <a:pt x="5104" y="10374"/>
                      </a:cubicBezTo>
                      <a:cubicBezTo>
                        <a:pt x="5170" y="10208"/>
                        <a:pt x="5170" y="10041"/>
                        <a:pt x="5204" y="9841"/>
                      </a:cubicBezTo>
                      <a:lnTo>
                        <a:pt x="5204" y="9774"/>
                      </a:lnTo>
                      <a:cubicBezTo>
                        <a:pt x="5337" y="8873"/>
                        <a:pt x="5404" y="8006"/>
                        <a:pt x="5504" y="7072"/>
                      </a:cubicBezTo>
                      <a:cubicBezTo>
                        <a:pt x="5604" y="6005"/>
                        <a:pt x="5704" y="4904"/>
                        <a:pt x="5838" y="3836"/>
                      </a:cubicBezTo>
                      <a:cubicBezTo>
                        <a:pt x="5871" y="3269"/>
                        <a:pt x="5938" y="2736"/>
                        <a:pt x="6004" y="2202"/>
                      </a:cubicBezTo>
                      <a:cubicBezTo>
                        <a:pt x="6038" y="1668"/>
                        <a:pt x="6104" y="1168"/>
                        <a:pt x="6171" y="601"/>
                      </a:cubicBezTo>
                      <a:cubicBezTo>
                        <a:pt x="6171" y="434"/>
                        <a:pt x="6204" y="334"/>
                        <a:pt x="6204" y="167"/>
                      </a:cubicBezTo>
                      <a:cubicBezTo>
                        <a:pt x="6204" y="67"/>
                        <a:pt x="6104" y="0"/>
                        <a:pt x="6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27"/>
                <p:cNvSpPr/>
                <p:nvPr/>
              </p:nvSpPr>
              <p:spPr>
                <a:xfrm>
                  <a:off x="919625" y="4749675"/>
                  <a:ext cx="177650" cy="241200"/>
                </a:xfrm>
                <a:custGeom>
                  <a:avLst/>
                  <a:gdLst/>
                  <a:ahLst/>
                  <a:cxnLst/>
                  <a:rect l="l" t="t" r="r" b="b"/>
                  <a:pathLst>
                    <a:path w="7106" h="9648" extrusionOk="0">
                      <a:moveTo>
                        <a:pt x="100" y="1"/>
                      </a:moveTo>
                      <a:cubicBezTo>
                        <a:pt x="34" y="34"/>
                        <a:pt x="0" y="67"/>
                        <a:pt x="0" y="101"/>
                      </a:cubicBezTo>
                      <a:cubicBezTo>
                        <a:pt x="134" y="534"/>
                        <a:pt x="267" y="935"/>
                        <a:pt x="367" y="1335"/>
                      </a:cubicBezTo>
                      <a:lnTo>
                        <a:pt x="868" y="2569"/>
                      </a:lnTo>
                      <a:cubicBezTo>
                        <a:pt x="1268" y="3436"/>
                        <a:pt x="1768" y="4270"/>
                        <a:pt x="2269" y="5104"/>
                      </a:cubicBezTo>
                      <a:cubicBezTo>
                        <a:pt x="2502" y="5538"/>
                        <a:pt x="2802" y="5938"/>
                        <a:pt x="3102" y="6338"/>
                      </a:cubicBezTo>
                      <a:cubicBezTo>
                        <a:pt x="3369" y="6705"/>
                        <a:pt x="3670" y="7072"/>
                        <a:pt x="4003" y="7439"/>
                      </a:cubicBezTo>
                      <a:cubicBezTo>
                        <a:pt x="4337" y="7773"/>
                        <a:pt x="4670" y="8173"/>
                        <a:pt x="5004" y="8440"/>
                      </a:cubicBezTo>
                      <a:cubicBezTo>
                        <a:pt x="5337" y="8740"/>
                        <a:pt x="5671" y="9040"/>
                        <a:pt x="6038" y="9274"/>
                      </a:cubicBezTo>
                      <a:cubicBezTo>
                        <a:pt x="6138" y="9374"/>
                        <a:pt x="6271" y="9407"/>
                        <a:pt x="6338" y="9441"/>
                      </a:cubicBezTo>
                      <a:cubicBezTo>
                        <a:pt x="6371" y="9474"/>
                        <a:pt x="6438" y="9474"/>
                        <a:pt x="6472" y="9541"/>
                      </a:cubicBezTo>
                      <a:cubicBezTo>
                        <a:pt x="6505" y="9574"/>
                        <a:pt x="6605" y="9574"/>
                        <a:pt x="6638" y="9607"/>
                      </a:cubicBezTo>
                      <a:cubicBezTo>
                        <a:pt x="6684" y="9635"/>
                        <a:pt x="6730" y="9647"/>
                        <a:pt x="6774" y="9647"/>
                      </a:cubicBezTo>
                      <a:cubicBezTo>
                        <a:pt x="6889" y="9647"/>
                        <a:pt x="6990" y="9561"/>
                        <a:pt x="7039" y="9441"/>
                      </a:cubicBezTo>
                      <a:cubicBezTo>
                        <a:pt x="7105" y="9374"/>
                        <a:pt x="7105" y="9274"/>
                        <a:pt x="7039" y="9207"/>
                      </a:cubicBezTo>
                      <a:cubicBezTo>
                        <a:pt x="7005" y="9107"/>
                        <a:pt x="6972" y="9074"/>
                        <a:pt x="6872" y="9040"/>
                      </a:cubicBezTo>
                      <a:cubicBezTo>
                        <a:pt x="6672" y="8874"/>
                        <a:pt x="6438" y="8707"/>
                        <a:pt x="6171" y="8573"/>
                      </a:cubicBezTo>
                      <a:cubicBezTo>
                        <a:pt x="5938" y="8407"/>
                        <a:pt x="5671" y="8240"/>
                        <a:pt x="5437" y="8040"/>
                      </a:cubicBezTo>
                      <a:cubicBezTo>
                        <a:pt x="4937" y="7639"/>
                        <a:pt x="4470" y="7206"/>
                        <a:pt x="4003" y="6739"/>
                      </a:cubicBezTo>
                      <a:cubicBezTo>
                        <a:pt x="3770" y="6472"/>
                        <a:pt x="3536" y="6205"/>
                        <a:pt x="3303" y="5938"/>
                      </a:cubicBezTo>
                      <a:cubicBezTo>
                        <a:pt x="3036" y="5638"/>
                        <a:pt x="2836" y="5371"/>
                        <a:pt x="2635" y="5071"/>
                      </a:cubicBezTo>
                      <a:cubicBezTo>
                        <a:pt x="2435" y="4771"/>
                        <a:pt x="2202" y="4437"/>
                        <a:pt x="2002" y="4137"/>
                      </a:cubicBezTo>
                      <a:cubicBezTo>
                        <a:pt x="1802" y="3870"/>
                        <a:pt x="1635" y="3536"/>
                        <a:pt x="1468" y="3236"/>
                      </a:cubicBezTo>
                      <a:cubicBezTo>
                        <a:pt x="1168" y="2736"/>
                        <a:pt x="934" y="2202"/>
                        <a:pt x="701" y="1635"/>
                      </a:cubicBezTo>
                      <a:cubicBezTo>
                        <a:pt x="501" y="1101"/>
                        <a:pt x="300" y="601"/>
                        <a:pt x="167" y="34"/>
                      </a:cubicBezTo>
                      <a:cubicBezTo>
                        <a:pt x="200" y="1"/>
                        <a:pt x="167"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27"/>
                <p:cNvSpPr/>
                <p:nvPr/>
              </p:nvSpPr>
              <p:spPr>
                <a:xfrm>
                  <a:off x="819550" y="4946475"/>
                  <a:ext cx="229350" cy="219775"/>
                </a:xfrm>
                <a:custGeom>
                  <a:avLst/>
                  <a:gdLst/>
                  <a:ahLst/>
                  <a:cxnLst/>
                  <a:rect l="l" t="t" r="r" b="b"/>
                  <a:pathLst>
                    <a:path w="9174" h="8791" extrusionOk="0">
                      <a:moveTo>
                        <a:pt x="234" y="1"/>
                      </a:moveTo>
                      <a:cubicBezTo>
                        <a:pt x="201" y="134"/>
                        <a:pt x="167" y="134"/>
                        <a:pt x="167" y="134"/>
                      </a:cubicBezTo>
                      <a:cubicBezTo>
                        <a:pt x="100" y="168"/>
                        <a:pt x="0" y="301"/>
                        <a:pt x="34" y="368"/>
                      </a:cubicBezTo>
                      <a:cubicBezTo>
                        <a:pt x="834" y="2036"/>
                        <a:pt x="1968" y="3537"/>
                        <a:pt x="3203" y="4871"/>
                      </a:cubicBezTo>
                      <a:cubicBezTo>
                        <a:pt x="3870" y="5571"/>
                        <a:pt x="4637" y="6305"/>
                        <a:pt x="5438" y="6906"/>
                      </a:cubicBezTo>
                      <a:cubicBezTo>
                        <a:pt x="6171" y="7506"/>
                        <a:pt x="6905" y="8073"/>
                        <a:pt x="7739" y="8474"/>
                      </a:cubicBezTo>
                      <a:cubicBezTo>
                        <a:pt x="7873" y="8507"/>
                        <a:pt x="8006" y="8574"/>
                        <a:pt x="8140" y="8640"/>
                      </a:cubicBezTo>
                      <a:cubicBezTo>
                        <a:pt x="8273" y="8674"/>
                        <a:pt x="8373" y="8707"/>
                        <a:pt x="8540" y="8740"/>
                      </a:cubicBezTo>
                      <a:lnTo>
                        <a:pt x="8573" y="8740"/>
                      </a:lnTo>
                      <a:cubicBezTo>
                        <a:pt x="8623" y="8774"/>
                        <a:pt x="8682" y="8790"/>
                        <a:pt x="8736" y="8790"/>
                      </a:cubicBezTo>
                      <a:cubicBezTo>
                        <a:pt x="8790" y="8790"/>
                        <a:pt x="8840" y="8774"/>
                        <a:pt x="8873" y="8740"/>
                      </a:cubicBezTo>
                      <a:cubicBezTo>
                        <a:pt x="8973" y="8707"/>
                        <a:pt x="9040" y="8640"/>
                        <a:pt x="9074" y="8540"/>
                      </a:cubicBezTo>
                      <a:cubicBezTo>
                        <a:pt x="9174" y="8373"/>
                        <a:pt x="9074" y="8140"/>
                        <a:pt x="8907" y="8040"/>
                      </a:cubicBezTo>
                      <a:lnTo>
                        <a:pt x="8673" y="7906"/>
                      </a:lnTo>
                      <a:cubicBezTo>
                        <a:pt x="8540" y="7873"/>
                        <a:pt x="8473" y="7840"/>
                        <a:pt x="8340" y="7740"/>
                      </a:cubicBezTo>
                      <a:cubicBezTo>
                        <a:pt x="8140" y="7640"/>
                        <a:pt x="7873" y="7540"/>
                        <a:pt x="7673" y="7406"/>
                      </a:cubicBezTo>
                      <a:cubicBezTo>
                        <a:pt x="7239" y="7206"/>
                        <a:pt x="6839" y="6972"/>
                        <a:pt x="6405" y="6706"/>
                      </a:cubicBezTo>
                      <a:lnTo>
                        <a:pt x="6472" y="6706"/>
                      </a:lnTo>
                      <a:cubicBezTo>
                        <a:pt x="6472" y="6706"/>
                        <a:pt x="6405" y="6706"/>
                        <a:pt x="6405" y="6672"/>
                      </a:cubicBezTo>
                      <a:cubicBezTo>
                        <a:pt x="6405" y="6672"/>
                        <a:pt x="6372" y="6672"/>
                        <a:pt x="6372" y="6606"/>
                      </a:cubicBezTo>
                      <a:lnTo>
                        <a:pt x="6405" y="6606"/>
                      </a:lnTo>
                      <a:cubicBezTo>
                        <a:pt x="5204" y="5838"/>
                        <a:pt x="4137" y="4871"/>
                        <a:pt x="3136" y="3837"/>
                      </a:cubicBezTo>
                      <a:cubicBezTo>
                        <a:pt x="2202" y="2836"/>
                        <a:pt x="1368" y="1735"/>
                        <a:pt x="701" y="568"/>
                      </a:cubicBezTo>
                      <a:cubicBezTo>
                        <a:pt x="701" y="568"/>
                        <a:pt x="701" y="535"/>
                        <a:pt x="668" y="535"/>
                      </a:cubicBezTo>
                      <a:lnTo>
                        <a:pt x="668" y="568"/>
                      </a:lnTo>
                      <a:cubicBezTo>
                        <a:pt x="567" y="401"/>
                        <a:pt x="501" y="301"/>
                        <a:pt x="434" y="101"/>
                      </a:cubicBezTo>
                      <a:cubicBezTo>
                        <a:pt x="367" y="34"/>
                        <a:pt x="3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27"/>
                <p:cNvSpPr/>
                <p:nvPr/>
              </p:nvSpPr>
              <p:spPr>
                <a:xfrm>
                  <a:off x="1048050" y="4658150"/>
                  <a:ext cx="89250" cy="116875"/>
                </a:xfrm>
                <a:custGeom>
                  <a:avLst/>
                  <a:gdLst/>
                  <a:ahLst/>
                  <a:cxnLst/>
                  <a:rect l="l" t="t" r="r" b="b"/>
                  <a:pathLst>
                    <a:path w="3570" h="4675" extrusionOk="0">
                      <a:moveTo>
                        <a:pt x="75" y="1"/>
                      </a:moveTo>
                      <a:cubicBezTo>
                        <a:pt x="67" y="1"/>
                        <a:pt x="67" y="9"/>
                        <a:pt x="67" y="26"/>
                      </a:cubicBezTo>
                      <a:cubicBezTo>
                        <a:pt x="0" y="59"/>
                        <a:pt x="0" y="92"/>
                        <a:pt x="0" y="192"/>
                      </a:cubicBezTo>
                      <a:cubicBezTo>
                        <a:pt x="167" y="593"/>
                        <a:pt x="334" y="1026"/>
                        <a:pt x="534" y="1427"/>
                      </a:cubicBezTo>
                      <a:cubicBezTo>
                        <a:pt x="734" y="1860"/>
                        <a:pt x="1001" y="2261"/>
                        <a:pt x="1234" y="2661"/>
                      </a:cubicBezTo>
                      <a:cubicBezTo>
                        <a:pt x="1501" y="3028"/>
                        <a:pt x="1802" y="3361"/>
                        <a:pt x="2068" y="3695"/>
                      </a:cubicBezTo>
                      <a:cubicBezTo>
                        <a:pt x="2402" y="4028"/>
                        <a:pt x="2736" y="4395"/>
                        <a:pt x="3169" y="4662"/>
                      </a:cubicBezTo>
                      <a:cubicBezTo>
                        <a:pt x="3186" y="4671"/>
                        <a:pt x="3209" y="4675"/>
                        <a:pt x="3235" y="4675"/>
                      </a:cubicBezTo>
                      <a:cubicBezTo>
                        <a:pt x="3315" y="4675"/>
                        <a:pt x="3428" y="4637"/>
                        <a:pt x="3503" y="4562"/>
                      </a:cubicBezTo>
                      <a:cubicBezTo>
                        <a:pt x="3536" y="4529"/>
                        <a:pt x="3569" y="4429"/>
                        <a:pt x="3536" y="4362"/>
                      </a:cubicBezTo>
                      <a:cubicBezTo>
                        <a:pt x="3536" y="4262"/>
                        <a:pt x="3503" y="4229"/>
                        <a:pt x="3469" y="4195"/>
                      </a:cubicBezTo>
                      <a:cubicBezTo>
                        <a:pt x="3369" y="4095"/>
                        <a:pt x="3236" y="4028"/>
                        <a:pt x="3136" y="3895"/>
                      </a:cubicBezTo>
                      <a:cubicBezTo>
                        <a:pt x="3002" y="3828"/>
                        <a:pt x="2902" y="3728"/>
                        <a:pt x="2769" y="3662"/>
                      </a:cubicBezTo>
                      <a:cubicBezTo>
                        <a:pt x="2535" y="3428"/>
                        <a:pt x="2335" y="3261"/>
                        <a:pt x="2135" y="3028"/>
                      </a:cubicBezTo>
                      <a:lnTo>
                        <a:pt x="2135" y="3028"/>
                      </a:lnTo>
                      <a:lnTo>
                        <a:pt x="2168" y="3061"/>
                      </a:lnTo>
                      <a:cubicBezTo>
                        <a:pt x="2168" y="3061"/>
                        <a:pt x="2168" y="3028"/>
                        <a:pt x="2135" y="3028"/>
                      </a:cubicBezTo>
                      <a:cubicBezTo>
                        <a:pt x="1868" y="2728"/>
                        <a:pt x="1635" y="2427"/>
                        <a:pt x="1401" y="2160"/>
                      </a:cubicBezTo>
                      <a:cubicBezTo>
                        <a:pt x="1168" y="1827"/>
                        <a:pt x="968" y="1460"/>
                        <a:pt x="734" y="1093"/>
                      </a:cubicBezTo>
                      <a:lnTo>
                        <a:pt x="734" y="1160"/>
                      </a:lnTo>
                      <a:cubicBezTo>
                        <a:pt x="567" y="826"/>
                        <a:pt x="401" y="426"/>
                        <a:pt x="234" y="92"/>
                      </a:cubicBezTo>
                      <a:cubicBezTo>
                        <a:pt x="234" y="59"/>
                        <a:pt x="167" y="26"/>
                        <a:pt x="134" y="26"/>
                      </a:cubicBezTo>
                      <a:cubicBezTo>
                        <a:pt x="100" y="9"/>
                        <a:pt x="84" y="1"/>
                        <a:pt x="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27"/>
                <p:cNvSpPr/>
                <p:nvPr/>
              </p:nvSpPr>
              <p:spPr>
                <a:xfrm>
                  <a:off x="1108075" y="4555375"/>
                  <a:ext cx="45075" cy="68600"/>
                </a:xfrm>
                <a:custGeom>
                  <a:avLst/>
                  <a:gdLst/>
                  <a:ahLst/>
                  <a:cxnLst/>
                  <a:rect l="l" t="t" r="r" b="b"/>
                  <a:pathLst>
                    <a:path w="1803" h="2744" extrusionOk="0">
                      <a:moveTo>
                        <a:pt x="101" y="0"/>
                      </a:moveTo>
                      <a:cubicBezTo>
                        <a:pt x="1" y="34"/>
                        <a:pt x="1" y="134"/>
                        <a:pt x="1" y="167"/>
                      </a:cubicBezTo>
                      <a:cubicBezTo>
                        <a:pt x="101" y="367"/>
                        <a:pt x="168" y="634"/>
                        <a:pt x="268" y="834"/>
                      </a:cubicBezTo>
                      <a:cubicBezTo>
                        <a:pt x="335" y="1034"/>
                        <a:pt x="468" y="1301"/>
                        <a:pt x="601" y="1501"/>
                      </a:cubicBezTo>
                      <a:cubicBezTo>
                        <a:pt x="835" y="1935"/>
                        <a:pt x="1135" y="2335"/>
                        <a:pt x="1469" y="2669"/>
                      </a:cubicBezTo>
                      <a:cubicBezTo>
                        <a:pt x="1519" y="2719"/>
                        <a:pt x="1569" y="2744"/>
                        <a:pt x="1615" y="2744"/>
                      </a:cubicBezTo>
                      <a:cubicBezTo>
                        <a:pt x="1660" y="2744"/>
                        <a:pt x="1702" y="2719"/>
                        <a:pt x="1736" y="2669"/>
                      </a:cubicBezTo>
                      <a:cubicBezTo>
                        <a:pt x="1769" y="2636"/>
                        <a:pt x="1802" y="2602"/>
                        <a:pt x="1802" y="2535"/>
                      </a:cubicBezTo>
                      <a:cubicBezTo>
                        <a:pt x="1802" y="2502"/>
                        <a:pt x="1802" y="2435"/>
                        <a:pt x="1769" y="2369"/>
                      </a:cubicBezTo>
                      <a:cubicBezTo>
                        <a:pt x="1635" y="2269"/>
                        <a:pt x="1569" y="2135"/>
                        <a:pt x="1435" y="2002"/>
                      </a:cubicBezTo>
                      <a:cubicBezTo>
                        <a:pt x="1302" y="1868"/>
                        <a:pt x="1202" y="1768"/>
                        <a:pt x="1102" y="1635"/>
                      </a:cubicBezTo>
                      <a:cubicBezTo>
                        <a:pt x="868" y="1368"/>
                        <a:pt x="668" y="1101"/>
                        <a:pt x="501" y="801"/>
                      </a:cubicBezTo>
                      <a:lnTo>
                        <a:pt x="501" y="834"/>
                      </a:lnTo>
                      <a:cubicBezTo>
                        <a:pt x="368" y="634"/>
                        <a:pt x="301" y="367"/>
                        <a:pt x="201" y="134"/>
                      </a:cubicBezTo>
                      <a:cubicBezTo>
                        <a:pt x="201" y="100"/>
                        <a:pt x="134" y="34"/>
                        <a:pt x="101" y="34"/>
                      </a:cubicBezTo>
                      <a:cubicBezTo>
                        <a:pt x="134" y="0"/>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27"/>
                <p:cNvSpPr/>
                <p:nvPr/>
              </p:nvSpPr>
              <p:spPr>
                <a:xfrm>
                  <a:off x="1145625" y="4554125"/>
                  <a:ext cx="61725" cy="71325"/>
                </a:xfrm>
                <a:custGeom>
                  <a:avLst/>
                  <a:gdLst/>
                  <a:ahLst/>
                  <a:cxnLst/>
                  <a:rect l="l" t="t" r="r" b="b"/>
                  <a:pathLst>
                    <a:path w="2469" h="2853" extrusionOk="0">
                      <a:moveTo>
                        <a:pt x="2235" y="0"/>
                      </a:moveTo>
                      <a:cubicBezTo>
                        <a:pt x="2210" y="0"/>
                        <a:pt x="2185" y="17"/>
                        <a:pt x="2168" y="50"/>
                      </a:cubicBezTo>
                      <a:lnTo>
                        <a:pt x="1801" y="684"/>
                      </a:lnTo>
                      <a:cubicBezTo>
                        <a:pt x="1635" y="884"/>
                        <a:pt x="1468" y="1151"/>
                        <a:pt x="1301" y="1351"/>
                      </a:cubicBezTo>
                      <a:cubicBezTo>
                        <a:pt x="1134" y="1518"/>
                        <a:pt x="1001" y="1718"/>
                        <a:pt x="801" y="1885"/>
                      </a:cubicBezTo>
                      <a:cubicBezTo>
                        <a:pt x="634" y="2052"/>
                        <a:pt x="434" y="2219"/>
                        <a:pt x="267" y="2352"/>
                      </a:cubicBezTo>
                      <a:cubicBezTo>
                        <a:pt x="234" y="2385"/>
                        <a:pt x="133" y="2419"/>
                        <a:pt x="100" y="2485"/>
                      </a:cubicBezTo>
                      <a:cubicBezTo>
                        <a:pt x="67" y="2519"/>
                        <a:pt x="0" y="2552"/>
                        <a:pt x="0" y="2585"/>
                      </a:cubicBezTo>
                      <a:lnTo>
                        <a:pt x="0" y="2752"/>
                      </a:lnTo>
                      <a:cubicBezTo>
                        <a:pt x="67" y="2819"/>
                        <a:pt x="100" y="2852"/>
                        <a:pt x="133" y="2852"/>
                      </a:cubicBezTo>
                      <a:lnTo>
                        <a:pt x="300" y="2852"/>
                      </a:lnTo>
                      <a:cubicBezTo>
                        <a:pt x="500" y="2686"/>
                        <a:pt x="734" y="2519"/>
                        <a:pt x="901" y="2352"/>
                      </a:cubicBezTo>
                      <a:cubicBezTo>
                        <a:pt x="1101" y="2152"/>
                        <a:pt x="1268" y="1918"/>
                        <a:pt x="1468" y="1685"/>
                      </a:cubicBezTo>
                      <a:cubicBezTo>
                        <a:pt x="1835" y="1218"/>
                        <a:pt x="2135" y="717"/>
                        <a:pt x="2435" y="217"/>
                      </a:cubicBezTo>
                      <a:cubicBezTo>
                        <a:pt x="2468" y="150"/>
                        <a:pt x="2435" y="50"/>
                        <a:pt x="2402" y="50"/>
                      </a:cubicBezTo>
                      <a:lnTo>
                        <a:pt x="2302" y="50"/>
                      </a:lnTo>
                      <a:cubicBezTo>
                        <a:pt x="2285" y="17"/>
                        <a:pt x="2260" y="0"/>
                        <a:pt x="2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27"/>
                <p:cNvSpPr/>
                <p:nvPr/>
              </p:nvSpPr>
              <p:spPr>
                <a:xfrm>
                  <a:off x="1127275" y="4675450"/>
                  <a:ext cx="116775" cy="104250"/>
                </a:xfrm>
                <a:custGeom>
                  <a:avLst/>
                  <a:gdLst/>
                  <a:ahLst/>
                  <a:cxnLst/>
                  <a:rect l="l" t="t" r="r" b="b"/>
                  <a:pathLst>
                    <a:path w="4671" h="4170" extrusionOk="0">
                      <a:moveTo>
                        <a:pt x="4503" y="1"/>
                      </a:moveTo>
                      <a:cubicBezTo>
                        <a:pt x="4403" y="1"/>
                        <a:pt x="4337" y="1"/>
                        <a:pt x="4337" y="34"/>
                      </a:cubicBezTo>
                      <a:cubicBezTo>
                        <a:pt x="4337" y="67"/>
                        <a:pt x="4303" y="67"/>
                        <a:pt x="4303" y="134"/>
                      </a:cubicBezTo>
                      <a:lnTo>
                        <a:pt x="4303" y="168"/>
                      </a:lnTo>
                      <a:cubicBezTo>
                        <a:pt x="3970" y="568"/>
                        <a:pt x="3536" y="1001"/>
                        <a:pt x="3169" y="1402"/>
                      </a:cubicBezTo>
                      <a:cubicBezTo>
                        <a:pt x="2802" y="1835"/>
                        <a:pt x="2335" y="2169"/>
                        <a:pt x="1868" y="2503"/>
                      </a:cubicBezTo>
                      <a:lnTo>
                        <a:pt x="1902" y="2503"/>
                      </a:lnTo>
                      <a:cubicBezTo>
                        <a:pt x="1902" y="2503"/>
                        <a:pt x="1868" y="2503"/>
                        <a:pt x="1868" y="2536"/>
                      </a:cubicBezTo>
                      <a:cubicBezTo>
                        <a:pt x="1635" y="2703"/>
                        <a:pt x="1368" y="2903"/>
                        <a:pt x="1068" y="3070"/>
                      </a:cubicBezTo>
                      <a:lnTo>
                        <a:pt x="200" y="3570"/>
                      </a:lnTo>
                      <a:cubicBezTo>
                        <a:pt x="34" y="3670"/>
                        <a:pt x="0" y="3870"/>
                        <a:pt x="67" y="4004"/>
                      </a:cubicBezTo>
                      <a:cubicBezTo>
                        <a:pt x="135" y="4118"/>
                        <a:pt x="235" y="4169"/>
                        <a:pt x="344" y="4169"/>
                      </a:cubicBezTo>
                      <a:cubicBezTo>
                        <a:pt x="395" y="4169"/>
                        <a:pt x="448" y="4158"/>
                        <a:pt x="501" y="4137"/>
                      </a:cubicBezTo>
                      <a:cubicBezTo>
                        <a:pt x="901" y="3904"/>
                        <a:pt x="1301" y="3670"/>
                        <a:pt x="1668" y="3370"/>
                      </a:cubicBezTo>
                      <a:cubicBezTo>
                        <a:pt x="2035" y="3070"/>
                        <a:pt x="2402" y="2736"/>
                        <a:pt x="2735" y="2402"/>
                      </a:cubicBezTo>
                      <a:cubicBezTo>
                        <a:pt x="3403" y="1735"/>
                        <a:pt x="4003" y="1001"/>
                        <a:pt x="4637" y="234"/>
                      </a:cubicBezTo>
                      <a:cubicBezTo>
                        <a:pt x="4670" y="168"/>
                        <a:pt x="4637" y="67"/>
                        <a:pt x="4570" y="34"/>
                      </a:cubicBezTo>
                      <a:cubicBezTo>
                        <a:pt x="4537" y="34"/>
                        <a:pt x="4537" y="1"/>
                        <a:pt x="4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27"/>
                <p:cNvSpPr/>
                <p:nvPr/>
              </p:nvSpPr>
              <p:spPr>
                <a:xfrm>
                  <a:off x="1089750" y="4781675"/>
                  <a:ext cx="264375" cy="219050"/>
                </a:xfrm>
                <a:custGeom>
                  <a:avLst/>
                  <a:gdLst/>
                  <a:ahLst/>
                  <a:cxnLst/>
                  <a:rect l="l" t="t" r="r" b="b"/>
                  <a:pathLst>
                    <a:path w="10575" h="8762" extrusionOk="0">
                      <a:moveTo>
                        <a:pt x="10464" y="0"/>
                      </a:moveTo>
                      <a:cubicBezTo>
                        <a:pt x="10455" y="0"/>
                        <a:pt x="10438" y="24"/>
                        <a:pt x="10408" y="55"/>
                      </a:cubicBezTo>
                      <a:cubicBezTo>
                        <a:pt x="9907" y="822"/>
                        <a:pt x="9340" y="1623"/>
                        <a:pt x="8740" y="2390"/>
                      </a:cubicBezTo>
                      <a:cubicBezTo>
                        <a:pt x="8206" y="2990"/>
                        <a:pt x="7672" y="3624"/>
                        <a:pt x="7072" y="4258"/>
                      </a:cubicBezTo>
                      <a:cubicBezTo>
                        <a:pt x="6805" y="4558"/>
                        <a:pt x="6471" y="4825"/>
                        <a:pt x="6171" y="5125"/>
                      </a:cubicBezTo>
                      <a:cubicBezTo>
                        <a:pt x="5838" y="5425"/>
                        <a:pt x="5504" y="5659"/>
                        <a:pt x="5170" y="5926"/>
                      </a:cubicBezTo>
                      <a:lnTo>
                        <a:pt x="5204" y="5892"/>
                      </a:lnTo>
                      <a:lnTo>
                        <a:pt x="5204" y="5892"/>
                      </a:lnTo>
                      <a:cubicBezTo>
                        <a:pt x="4370" y="6459"/>
                        <a:pt x="3503" y="6993"/>
                        <a:pt x="2569" y="7393"/>
                      </a:cubicBezTo>
                      <a:cubicBezTo>
                        <a:pt x="2235" y="7493"/>
                        <a:pt x="1868" y="7627"/>
                        <a:pt x="1501" y="7727"/>
                      </a:cubicBezTo>
                      <a:cubicBezTo>
                        <a:pt x="1101" y="7794"/>
                        <a:pt x="801" y="7827"/>
                        <a:pt x="400" y="7927"/>
                      </a:cubicBezTo>
                      <a:cubicBezTo>
                        <a:pt x="267" y="7927"/>
                        <a:pt x="200" y="7960"/>
                        <a:pt x="134" y="8061"/>
                      </a:cubicBezTo>
                      <a:cubicBezTo>
                        <a:pt x="33" y="8127"/>
                        <a:pt x="0" y="8227"/>
                        <a:pt x="0" y="8327"/>
                      </a:cubicBezTo>
                      <a:cubicBezTo>
                        <a:pt x="0" y="8427"/>
                        <a:pt x="33" y="8561"/>
                        <a:pt x="134" y="8628"/>
                      </a:cubicBezTo>
                      <a:cubicBezTo>
                        <a:pt x="200" y="8728"/>
                        <a:pt x="300" y="8761"/>
                        <a:pt x="400" y="8761"/>
                      </a:cubicBezTo>
                      <a:lnTo>
                        <a:pt x="701" y="8761"/>
                      </a:lnTo>
                      <a:cubicBezTo>
                        <a:pt x="834" y="8761"/>
                        <a:pt x="934" y="8728"/>
                        <a:pt x="1034" y="8728"/>
                      </a:cubicBezTo>
                      <a:lnTo>
                        <a:pt x="1668" y="8594"/>
                      </a:lnTo>
                      <a:cubicBezTo>
                        <a:pt x="2068" y="8461"/>
                        <a:pt x="2535" y="8294"/>
                        <a:pt x="2902" y="8094"/>
                      </a:cubicBezTo>
                      <a:cubicBezTo>
                        <a:pt x="3736" y="7660"/>
                        <a:pt x="4537" y="7160"/>
                        <a:pt x="5237" y="6559"/>
                      </a:cubicBezTo>
                      <a:cubicBezTo>
                        <a:pt x="5637" y="6259"/>
                        <a:pt x="5938" y="5926"/>
                        <a:pt x="6338" y="5592"/>
                      </a:cubicBezTo>
                      <a:cubicBezTo>
                        <a:pt x="6672" y="5259"/>
                        <a:pt x="7005" y="4925"/>
                        <a:pt x="7339" y="4558"/>
                      </a:cubicBezTo>
                      <a:cubicBezTo>
                        <a:pt x="7972" y="3824"/>
                        <a:pt x="8540" y="3124"/>
                        <a:pt x="9140" y="2390"/>
                      </a:cubicBezTo>
                      <a:cubicBezTo>
                        <a:pt x="9640" y="1723"/>
                        <a:pt x="10074" y="989"/>
                        <a:pt x="10541" y="288"/>
                      </a:cubicBezTo>
                      <a:cubicBezTo>
                        <a:pt x="10574" y="255"/>
                        <a:pt x="10541" y="155"/>
                        <a:pt x="10508" y="122"/>
                      </a:cubicBezTo>
                      <a:lnTo>
                        <a:pt x="10474" y="122"/>
                      </a:lnTo>
                      <a:cubicBezTo>
                        <a:pt x="10474" y="32"/>
                        <a:pt x="10474" y="0"/>
                        <a:pt x="10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27"/>
                <p:cNvSpPr/>
                <p:nvPr/>
              </p:nvSpPr>
              <p:spPr>
                <a:xfrm>
                  <a:off x="1033025" y="5053225"/>
                  <a:ext cx="341950" cy="114275"/>
                </a:xfrm>
                <a:custGeom>
                  <a:avLst/>
                  <a:gdLst/>
                  <a:ahLst/>
                  <a:cxnLst/>
                  <a:rect l="l" t="t" r="r" b="b"/>
                  <a:pathLst>
                    <a:path w="13678" h="4571" extrusionOk="0">
                      <a:moveTo>
                        <a:pt x="13510" y="1"/>
                      </a:moveTo>
                      <a:cubicBezTo>
                        <a:pt x="13510" y="101"/>
                        <a:pt x="13477" y="101"/>
                        <a:pt x="13477" y="134"/>
                      </a:cubicBezTo>
                      <a:cubicBezTo>
                        <a:pt x="12843" y="634"/>
                        <a:pt x="12176" y="1068"/>
                        <a:pt x="11476" y="1468"/>
                      </a:cubicBezTo>
                      <a:lnTo>
                        <a:pt x="11509" y="1468"/>
                      </a:lnTo>
                      <a:cubicBezTo>
                        <a:pt x="10775" y="1902"/>
                        <a:pt x="10008" y="2235"/>
                        <a:pt x="9207" y="2536"/>
                      </a:cubicBezTo>
                      <a:cubicBezTo>
                        <a:pt x="8807" y="2702"/>
                        <a:pt x="8373" y="2803"/>
                        <a:pt x="7973" y="2936"/>
                      </a:cubicBezTo>
                      <a:cubicBezTo>
                        <a:pt x="7540" y="3069"/>
                        <a:pt x="7139" y="3136"/>
                        <a:pt x="6706" y="3270"/>
                      </a:cubicBezTo>
                      <a:cubicBezTo>
                        <a:pt x="5838" y="3470"/>
                        <a:pt x="4971" y="3603"/>
                        <a:pt x="4037" y="3703"/>
                      </a:cubicBezTo>
                      <a:cubicBezTo>
                        <a:pt x="3637" y="3737"/>
                        <a:pt x="3170" y="3737"/>
                        <a:pt x="2769" y="3770"/>
                      </a:cubicBezTo>
                      <a:lnTo>
                        <a:pt x="1068" y="3770"/>
                      </a:lnTo>
                      <a:cubicBezTo>
                        <a:pt x="868" y="3770"/>
                        <a:pt x="701" y="3770"/>
                        <a:pt x="568" y="3737"/>
                      </a:cubicBezTo>
                      <a:cubicBezTo>
                        <a:pt x="434" y="3737"/>
                        <a:pt x="334" y="3737"/>
                        <a:pt x="234" y="3803"/>
                      </a:cubicBezTo>
                      <a:cubicBezTo>
                        <a:pt x="134" y="3903"/>
                        <a:pt x="101" y="3970"/>
                        <a:pt x="34" y="4070"/>
                      </a:cubicBezTo>
                      <a:cubicBezTo>
                        <a:pt x="1" y="4270"/>
                        <a:pt x="168" y="4537"/>
                        <a:pt x="401" y="4537"/>
                      </a:cubicBezTo>
                      <a:cubicBezTo>
                        <a:pt x="601" y="4570"/>
                        <a:pt x="801" y="4570"/>
                        <a:pt x="1068" y="4570"/>
                      </a:cubicBezTo>
                      <a:lnTo>
                        <a:pt x="1835" y="4570"/>
                      </a:lnTo>
                      <a:cubicBezTo>
                        <a:pt x="2302" y="4570"/>
                        <a:pt x="2803" y="4537"/>
                        <a:pt x="3270" y="4470"/>
                      </a:cubicBezTo>
                      <a:cubicBezTo>
                        <a:pt x="3770" y="4437"/>
                        <a:pt x="4237" y="4370"/>
                        <a:pt x="4738" y="4237"/>
                      </a:cubicBezTo>
                      <a:cubicBezTo>
                        <a:pt x="4971" y="4204"/>
                        <a:pt x="5171" y="4137"/>
                        <a:pt x="5438" y="4070"/>
                      </a:cubicBezTo>
                      <a:cubicBezTo>
                        <a:pt x="5672" y="4037"/>
                        <a:pt x="5938" y="3937"/>
                        <a:pt x="6239" y="3870"/>
                      </a:cubicBezTo>
                      <a:cubicBezTo>
                        <a:pt x="6472" y="3770"/>
                        <a:pt x="6672" y="3737"/>
                        <a:pt x="6939" y="3636"/>
                      </a:cubicBezTo>
                      <a:lnTo>
                        <a:pt x="7673" y="3403"/>
                      </a:lnTo>
                      <a:cubicBezTo>
                        <a:pt x="8140" y="3236"/>
                        <a:pt x="8640" y="3069"/>
                        <a:pt x="9107" y="2869"/>
                      </a:cubicBezTo>
                      <a:cubicBezTo>
                        <a:pt x="10008" y="2469"/>
                        <a:pt x="10909" y="2069"/>
                        <a:pt x="11743" y="1568"/>
                      </a:cubicBezTo>
                      <a:cubicBezTo>
                        <a:pt x="12410" y="1201"/>
                        <a:pt x="13010" y="734"/>
                        <a:pt x="13611" y="267"/>
                      </a:cubicBezTo>
                      <a:cubicBezTo>
                        <a:pt x="13644" y="234"/>
                        <a:pt x="13677" y="134"/>
                        <a:pt x="13644" y="67"/>
                      </a:cubicBezTo>
                      <a:cubicBezTo>
                        <a:pt x="13611" y="1"/>
                        <a:pt x="13577" y="1"/>
                        <a:pt x="13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27"/>
                <p:cNvSpPr/>
                <p:nvPr/>
              </p:nvSpPr>
              <p:spPr>
                <a:xfrm>
                  <a:off x="1082225" y="4676300"/>
                  <a:ext cx="20050" cy="20025"/>
                </a:xfrm>
                <a:custGeom>
                  <a:avLst/>
                  <a:gdLst/>
                  <a:ahLst/>
                  <a:cxnLst/>
                  <a:rect l="l" t="t" r="r" b="b"/>
                  <a:pathLst>
                    <a:path w="802" h="801" extrusionOk="0">
                      <a:moveTo>
                        <a:pt x="435" y="0"/>
                      </a:moveTo>
                      <a:cubicBezTo>
                        <a:pt x="201" y="0"/>
                        <a:pt x="1" y="134"/>
                        <a:pt x="1" y="367"/>
                      </a:cubicBezTo>
                      <a:cubicBezTo>
                        <a:pt x="1" y="601"/>
                        <a:pt x="168" y="801"/>
                        <a:pt x="368" y="801"/>
                      </a:cubicBezTo>
                      <a:cubicBezTo>
                        <a:pt x="601" y="801"/>
                        <a:pt x="801" y="634"/>
                        <a:pt x="801" y="434"/>
                      </a:cubicBezTo>
                      <a:cubicBezTo>
                        <a:pt x="801" y="200"/>
                        <a:pt x="635"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27"/>
                <p:cNvSpPr/>
                <p:nvPr/>
              </p:nvSpPr>
              <p:spPr>
                <a:xfrm>
                  <a:off x="1075575" y="4637100"/>
                  <a:ext cx="14200" cy="13350"/>
                </a:xfrm>
                <a:custGeom>
                  <a:avLst/>
                  <a:gdLst/>
                  <a:ahLst/>
                  <a:cxnLst/>
                  <a:rect l="l" t="t" r="r" b="b"/>
                  <a:pathLst>
                    <a:path w="568" h="534" extrusionOk="0">
                      <a:moveTo>
                        <a:pt x="300" y="0"/>
                      </a:moveTo>
                      <a:cubicBezTo>
                        <a:pt x="133" y="0"/>
                        <a:pt x="0" y="100"/>
                        <a:pt x="0" y="234"/>
                      </a:cubicBezTo>
                      <a:cubicBezTo>
                        <a:pt x="0" y="367"/>
                        <a:pt x="133" y="534"/>
                        <a:pt x="267" y="534"/>
                      </a:cubicBezTo>
                      <a:cubicBezTo>
                        <a:pt x="400" y="534"/>
                        <a:pt x="500" y="434"/>
                        <a:pt x="567" y="267"/>
                      </a:cubicBezTo>
                      <a:cubicBezTo>
                        <a:pt x="567" y="167"/>
                        <a:pt x="434"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27"/>
                <p:cNvSpPr/>
                <p:nvPr/>
              </p:nvSpPr>
              <p:spPr>
                <a:xfrm>
                  <a:off x="1103075" y="4655450"/>
                  <a:ext cx="5025" cy="5025"/>
                </a:xfrm>
                <a:custGeom>
                  <a:avLst/>
                  <a:gdLst/>
                  <a:ahLst/>
                  <a:cxnLst/>
                  <a:rect l="l" t="t" r="r" b="b"/>
                  <a:pathLst>
                    <a:path w="201" h="201" extrusionOk="0">
                      <a:moveTo>
                        <a:pt x="134" y="0"/>
                      </a:moveTo>
                      <a:cubicBezTo>
                        <a:pt x="101" y="0"/>
                        <a:pt x="1" y="34"/>
                        <a:pt x="1" y="100"/>
                      </a:cubicBezTo>
                      <a:cubicBezTo>
                        <a:pt x="1" y="134"/>
                        <a:pt x="34" y="200"/>
                        <a:pt x="101" y="200"/>
                      </a:cubicBezTo>
                      <a:cubicBezTo>
                        <a:pt x="134" y="200"/>
                        <a:pt x="201" y="167"/>
                        <a:pt x="201" y="134"/>
                      </a:cubicBezTo>
                      <a:cubicBezTo>
                        <a:pt x="201" y="100"/>
                        <a:pt x="168"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27"/>
                <p:cNvSpPr/>
                <p:nvPr/>
              </p:nvSpPr>
              <p:spPr>
                <a:xfrm>
                  <a:off x="1091400" y="4604575"/>
                  <a:ext cx="11700" cy="11700"/>
                </a:xfrm>
                <a:custGeom>
                  <a:avLst/>
                  <a:gdLst/>
                  <a:ahLst/>
                  <a:cxnLst/>
                  <a:rect l="l" t="t" r="r" b="b"/>
                  <a:pathLst>
                    <a:path w="468" h="468" extrusionOk="0">
                      <a:moveTo>
                        <a:pt x="268" y="0"/>
                      </a:moveTo>
                      <a:cubicBezTo>
                        <a:pt x="134" y="0"/>
                        <a:pt x="1" y="67"/>
                        <a:pt x="1" y="201"/>
                      </a:cubicBezTo>
                      <a:cubicBezTo>
                        <a:pt x="1" y="334"/>
                        <a:pt x="101" y="467"/>
                        <a:pt x="201" y="467"/>
                      </a:cubicBezTo>
                      <a:cubicBezTo>
                        <a:pt x="334" y="467"/>
                        <a:pt x="468" y="367"/>
                        <a:pt x="468" y="234"/>
                      </a:cubicBezTo>
                      <a:cubicBezTo>
                        <a:pt x="468" y="134"/>
                        <a:pt x="401" y="0"/>
                        <a:pt x="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27"/>
                <p:cNvSpPr/>
                <p:nvPr/>
              </p:nvSpPr>
              <p:spPr>
                <a:xfrm>
                  <a:off x="1127275" y="4638775"/>
                  <a:ext cx="5025" cy="5025"/>
                </a:xfrm>
                <a:custGeom>
                  <a:avLst/>
                  <a:gdLst/>
                  <a:ahLst/>
                  <a:cxnLst/>
                  <a:rect l="l" t="t" r="r" b="b"/>
                  <a:pathLst>
                    <a:path w="201" h="201" extrusionOk="0">
                      <a:moveTo>
                        <a:pt x="134" y="0"/>
                      </a:moveTo>
                      <a:cubicBezTo>
                        <a:pt x="34" y="0"/>
                        <a:pt x="0" y="33"/>
                        <a:pt x="0" y="100"/>
                      </a:cubicBezTo>
                      <a:cubicBezTo>
                        <a:pt x="0" y="133"/>
                        <a:pt x="34" y="200"/>
                        <a:pt x="67" y="200"/>
                      </a:cubicBezTo>
                      <a:cubicBezTo>
                        <a:pt x="100" y="200"/>
                        <a:pt x="200" y="167"/>
                        <a:pt x="200" y="133"/>
                      </a:cubicBezTo>
                      <a:cubicBezTo>
                        <a:pt x="200" y="100"/>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27"/>
                <p:cNvSpPr/>
                <p:nvPr/>
              </p:nvSpPr>
              <p:spPr>
                <a:xfrm>
                  <a:off x="1111425" y="4713825"/>
                  <a:ext cx="10875" cy="10850"/>
                </a:xfrm>
                <a:custGeom>
                  <a:avLst/>
                  <a:gdLst/>
                  <a:ahLst/>
                  <a:cxnLst/>
                  <a:rect l="l" t="t" r="r" b="b"/>
                  <a:pathLst>
                    <a:path w="435" h="434" extrusionOk="0">
                      <a:moveTo>
                        <a:pt x="201" y="0"/>
                      </a:moveTo>
                      <a:cubicBezTo>
                        <a:pt x="100" y="0"/>
                        <a:pt x="0" y="100"/>
                        <a:pt x="0" y="200"/>
                      </a:cubicBezTo>
                      <a:cubicBezTo>
                        <a:pt x="0" y="334"/>
                        <a:pt x="67" y="434"/>
                        <a:pt x="201" y="434"/>
                      </a:cubicBezTo>
                      <a:cubicBezTo>
                        <a:pt x="334" y="434"/>
                        <a:pt x="434" y="334"/>
                        <a:pt x="434" y="200"/>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27"/>
                <p:cNvSpPr/>
                <p:nvPr/>
              </p:nvSpPr>
              <p:spPr>
                <a:xfrm>
                  <a:off x="1024700" y="4810550"/>
                  <a:ext cx="28375" cy="28375"/>
                </a:xfrm>
                <a:custGeom>
                  <a:avLst/>
                  <a:gdLst/>
                  <a:ahLst/>
                  <a:cxnLst/>
                  <a:rect l="l" t="t" r="r" b="b"/>
                  <a:pathLst>
                    <a:path w="1135" h="1135" extrusionOk="0">
                      <a:moveTo>
                        <a:pt x="601" y="1"/>
                      </a:moveTo>
                      <a:cubicBezTo>
                        <a:pt x="300" y="1"/>
                        <a:pt x="0" y="234"/>
                        <a:pt x="0" y="568"/>
                      </a:cubicBezTo>
                      <a:cubicBezTo>
                        <a:pt x="0" y="835"/>
                        <a:pt x="267" y="1135"/>
                        <a:pt x="567" y="1135"/>
                      </a:cubicBezTo>
                      <a:cubicBezTo>
                        <a:pt x="834" y="1135"/>
                        <a:pt x="1134" y="935"/>
                        <a:pt x="1134" y="601"/>
                      </a:cubicBezTo>
                      <a:cubicBezTo>
                        <a:pt x="1134" y="301"/>
                        <a:pt x="901" y="1"/>
                        <a:pt x="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27"/>
                <p:cNvSpPr/>
                <p:nvPr/>
              </p:nvSpPr>
              <p:spPr>
                <a:xfrm>
                  <a:off x="1024700" y="4747175"/>
                  <a:ext cx="20025" cy="20050"/>
                </a:xfrm>
                <a:custGeom>
                  <a:avLst/>
                  <a:gdLst/>
                  <a:ahLst/>
                  <a:cxnLst/>
                  <a:rect l="l" t="t" r="r" b="b"/>
                  <a:pathLst>
                    <a:path w="801" h="802" extrusionOk="0">
                      <a:moveTo>
                        <a:pt x="434" y="0"/>
                      </a:moveTo>
                      <a:cubicBezTo>
                        <a:pt x="234" y="0"/>
                        <a:pt x="67" y="167"/>
                        <a:pt x="0" y="367"/>
                      </a:cubicBezTo>
                      <a:cubicBezTo>
                        <a:pt x="0" y="601"/>
                        <a:pt x="167" y="801"/>
                        <a:pt x="367" y="801"/>
                      </a:cubicBezTo>
                      <a:cubicBezTo>
                        <a:pt x="601" y="801"/>
                        <a:pt x="767" y="634"/>
                        <a:pt x="801" y="434"/>
                      </a:cubicBezTo>
                      <a:cubicBezTo>
                        <a:pt x="801" y="201"/>
                        <a:pt x="634"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27"/>
                <p:cNvSpPr/>
                <p:nvPr/>
              </p:nvSpPr>
              <p:spPr>
                <a:xfrm>
                  <a:off x="1068050" y="4780525"/>
                  <a:ext cx="5875" cy="6700"/>
                </a:xfrm>
                <a:custGeom>
                  <a:avLst/>
                  <a:gdLst/>
                  <a:ahLst/>
                  <a:cxnLst/>
                  <a:rect l="l" t="t" r="r" b="b"/>
                  <a:pathLst>
                    <a:path w="235" h="268" extrusionOk="0">
                      <a:moveTo>
                        <a:pt x="101" y="1"/>
                      </a:moveTo>
                      <a:lnTo>
                        <a:pt x="1" y="134"/>
                      </a:lnTo>
                      <a:cubicBezTo>
                        <a:pt x="1" y="201"/>
                        <a:pt x="34" y="268"/>
                        <a:pt x="101" y="268"/>
                      </a:cubicBezTo>
                      <a:cubicBezTo>
                        <a:pt x="201" y="268"/>
                        <a:pt x="234" y="201"/>
                        <a:pt x="234" y="134"/>
                      </a:cubicBezTo>
                      <a:cubicBezTo>
                        <a:pt x="234" y="34"/>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27"/>
                <p:cNvSpPr/>
                <p:nvPr/>
              </p:nvSpPr>
              <p:spPr>
                <a:xfrm>
                  <a:off x="1073050" y="4831400"/>
                  <a:ext cx="12550" cy="12525"/>
                </a:xfrm>
                <a:custGeom>
                  <a:avLst/>
                  <a:gdLst/>
                  <a:ahLst/>
                  <a:cxnLst/>
                  <a:rect l="l" t="t" r="r" b="b"/>
                  <a:pathLst>
                    <a:path w="502" h="501" extrusionOk="0">
                      <a:moveTo>
                        <a:pt x="234" y="1"/>
                      </a:moveTo>
                      <a:cubicBezTo>
                        <a:pt x="101" y="1"/>
                        <a:pt x="1" y="134"/>
                        <a:pt x="1" y="267"/>
                      </a:cubicBezTo>
                      <a:cubicBezTo>
                        <a:pt x="1" y="401"/>
                        <a:pt x="68" y="501"/>
                        <a:pt x="234" y="501"/>
                      </a:cubicBezTo>
                      <a:cubicBezTo>
                        <a:pt x="368" y="501"/>
                        <a:pt x="501" y="434"/>
                        <a:pt x="501" y="267"/>
                      </a:cubicBezTo>
                      <a:cubicBezTo>
                        <a:pt x="501" y="134"/>
                        <a:pt x="4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27"/>
                <p:cNvSpPr/>
                <p:nvPr/>
              </p:nvSpPr>
              <p:spPr>
                <a:xfrm>
                  <a:off x="1069725" y="4746350"/>
                  <a:ext cx="8375" cy="8350"/>
                </a:xfrm>
                <a:custGeom>
                  <a:avLst/>
                  <a:gdLst/>
                  <a:ahLst/>
                  <a:cxnLst/>
                  <a:rect l="l" t="t" r="r" b="b"/>
                  <a:pathLst>
                    <a:path w="335" h="334" extrusionOk="0">
                      <a:moveTo>
                        <a:pt x="167" y="0"/>
                      </a:moveTo>
                      <a:cubicBezTo>
                        <a:pt x="101" y="0"/>
                        <a:pt x="1" y="67"/>
                        <a:pt x="1" y="167"/>
                      </a:cubicBezTo>
                      <a:cubicBezTo>
                        <a:pt x="1" y="234"/>
                        <a:pt x="67" y="334"/>
                        <a:pt x="167" y="334"/>
                      </a:cubicBezTo>
                      <a:cubicBezTo>
                        <a:pt x="234" y="334"/>
                        <a:pt x="334" y="234"/>
                        <a:pt x="334" y="167"/>
                      </a:cubicBezTo>
                      <a:cubicBezTo>
                        <a:pt x="334" y="67"/>
                        <a:pt x="267"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27"/>
                <p:cNvSpPr/>
                <p:nvPr/>
              </p:nvSpPr>
              <p:spPr>
                <a:xfrm>
                  <a:off x="1054725" y="4888100"/>
                  <a:ext cx="14200" cy="13375"/>
                </a:xfrm>
                <a:custGeom>
                  <a:avLst/>
                  <a:gdLst/>
                  <a:ahLst/>
                  <a:cxnLst/>
                  <a:rect l="l" t="t" r="r" b="b"/>
                  <a:pathLst>
                    <a:path w="568" h="535" extrusionOk="0">
                      <a:moveTo>
                        <a:pt x="300" y="1"/>
                      </a:moveTo>
                      <a:cubicBezTo>
                        <a:pt x="200" y="1"/>
                        <a:pt x="67" y="68"/>
                        <a:pt x="0" y="234"/>
                      </a:cubicBezTo>
                      <a:cubicBezTo>
                        <a:pt x="0" y="368"/>
                        <a:pt x="134" y="535"/>
                        <a:pt x="267" y="535"/>
                      </a:cubicBezTo>
                      <a:cubicBezTo>
                        <a:pt x="434" y="535"/>
                        <a:pt x="567" y="401"/>
                        <a:pt x="567" y="268"/>
                      </a:cubicBezTo>
                      <a:cubicBezTo>
                        <a:pt x="567" y="168"/>
                        <a:pt x="434" y="1"/>
                        <a:pt x="3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27"/>
                <p:cNvSpPr/>
                <p:nvPr/>
              </p:nvSpPr>
              <p:spPr>
                <a:xfrm>
                  <a:off x="1011350" y="4855575"/>
                  <a:ext cx="6700" cy="6700"/>
                </a:xfrm>
                <a:custGeom>
                  <a:avLst/>
                  <a:gdLst/>
                  <a:ahLst/>
                  <a:cxnLst/>
                  <a:rect l="l" t="t" r="r" b="b"/>
                  <a:pathLst>
                    <a:path w="268" h="268" extrusionOk="0">
                      <a:moveTo>
                        <a:pt x="134" y="1"/>
                      </a:moveTo>
                      <a:cubicBezTo>
                        <a:pt x="101" y="1"/>
                        <a:pt x="1" y="101"/>
                        <a:pt x="1" y="134"/>
                      </a:cubicBezTo>
                      <a:cubicBezTo>
                        <a:pt x="1" y="168"/>
                        <a:pt x="34" y="268"/>
                        <a:pt x="134" y="268"/>
                      </a:cubicBezTo>
                      <a:cubicBezTo>
                        <a:pt x="201" y="268"/>
                        <a:pt x="267" y="201"/>
                        <a:pt x="267" y="134"/>
                      </a:cubicBezTo>
                      <a:cubicBezTo>
                        <a:pt x="267" y="101"/>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27"/>
                <p:cNvSpPr/>
                <p:nvPr/>
              </p:nvSpPr>
              <p:spPr>
                <a:xfrm>
                  <a:off x="1061375" y="4927300"/>
                  <a:ext cx="12550" cy="12525"/>
                </a:xfrm>
                <a:custGeom>
                  <a:avLst/>
                  <a:gdLst/>
                  <a:ahLst/>
                  <a:cxnLst/>
                  <a:rect l="l" t="t" r="r" b="b"/>
                  <a:pathLst>
                    <a:path w="502" h="501" extrusionOk="0">
                      <a:moveTo>
                        <a:pt x="268" y="1"/>
                      </a:moveTo>
                      <a:cubicBezTo>
                        <a:pt x="134" y="1"/>
                        <a:pt x="1" y="134"/>
                        <a:pt x="1" y="267"/>
                      </a:cubicBezTo>
                      <a:cubicBezTo>
                        <a:pt x="1" y="401"/>
                        <a:pt x="101" y="501"/>
                        <a:pt x="268" y="501"/>
                      </a:cubicBezTo>
                      <a:cubicBezTo>
                        <a:pt x="368" y="501"/>
                        <a:pt x="501" y="434"/>
                        <a:pt x="501" y="267"/>
                      </a:cubicBezTo>
                      <a:cubicBezTo>
                        <a:pt x="501" y="134"/>
                        <a:pt x="435" y="1"/>
                        <a:pt x="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27"/>
                <p:cNvSpPr/>
                <p:nvPr/>
              </p:nvSpPr>
              <p:spPr>
                <a:xfrm>
                  <a:off x="965475" y="5047400"/>
                  <a:ext cx="28400" cy="28375"/>
                </a:xfrm>
                <a:custGeom>
                  <a:avLst/>
                  <a:gdLst/>
                  <a:ahLst/>
                  <a:cxnLst/>
                  <a:rect l="l" t="t" r="r" b="b"/>
                  <a:pathLst>
                    <a:path w="1136" h="1135" extrusionOk="0">
                      <a:moveTo>
                        <a:pt x="601" y="0"/>
                      </a:moveTo>
                      <a:cubicBezTo>
                        <a:pt x="301" y="0"/>
                        <a:pt x="1" y="200"/>
                        <a:pt x="1" y="534"/>
                      </a:cubicBezTo>
                      <a:cubicBezTo>
                        <a:pt x="1" y="834"/>
                        <a:pt x="234" y="1134"/>
                        <a:pt x="535" y="1134"/>
                      </a:cubicBezTo>
                      <a:cubicBezTo>
                        <a:pt x="835" y="1134"/>
                        <a:pt x="1135" y="901"/>
                        <a:pt x="1135" y="567"/>
                      </a:cubicBezTo>
                      <a:cubicBezTo>
                        <a:pt x="1135" y="300"/>
                        <a:pt x="868" y="0"/>
                        <a:pt x="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27"/>
                <p:cNvSpPr/>
                <p:nvPr/>
              </p:nvSpPr>
              <p:spPr>
                <a:xfrm>
                  <a:off x="967975" y="4969000"/>
                  <a:ext cx="17550" cy="17525"/>
                </a:xfrm>
                <a:custGeom>
                  <a:avLst/>
                  <a:gdLst/>
                  <a:ahLst/>
                  <a:cxnLst/>
                  <a:rect l="l" t="t" r="r" b="b"/>
                  <a:pathLst>
                    <a:path w="702" h="701" extrusionOk="0">
                      <a:moveTo>
                        <a:pt x="368" y="0"/>
                      </a:moveTo>
                      <a:cubicBezTo>
                        <a:pt x="168" y="0"/>
                        <a:pt x="1" y="167"/>
                        <a:pt x="1" y="334"/>
                      </a:cubicBezTo>
                      <a:cubicBezTo>
                        <a:pt x="1" y="501"/>
                        <a:pt x="101" y="701"/>
                        <a:pt x="335" y="701"/>
                      </a:cubicBezTo>
                      <a:cubicBezTo>
                        <a:pt x="535" y="701"/>
                        <a:pt x="701" y="601"/>
                        <a:pt x="701" y="367"/>
                      </a:cubicBezTo>
                      <a:cubicBezTo>
                        <a:pt x="701" y="234"/>
                        <a:pt x="568"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27"/>
                <p:cNvSpPr/>
                <p:nvPr/>
              </p:nvSpPr>
              <p:spPr>
                <a:xfrm>
                  <a:off x="1030525" y="4993175"/>
                  <a:ext cx="10050" cy="10875"/>
                </a:xfrm>
                <a:custGeom>
                  <a:avLst/>
                  <a:gdLst/>
                  <a:ahLst/>
                  <a:cxnLst/>
                  <a:rect l="l" t="t" r="r" b="b"/>
                  <a:pathLst>
                    <a:path w="402" h="435" extrusionOk="0">
                      <a:moveTo>
                        <a:pt x="201" y="1"/>
                      </a:moveTo>
                      <a:cubicBezTo>
                        <a:pt x="67" y="1"/>
                        <a:pt x="1" y="101"/>
                        <a:pt x="1" y="201"/>
                      </a:cubicBezTo>
                      <a:cubicBezTo>
                        <a:pt x="1" y="334"/>
                        <a:pt x="67" y="434"/>
                        <a:pt x="201" y="434"/>
                      </a:cubicBezTo>
                      <a:cubicBezTo>
                        <a:pt x="334" y="434"/>
                        <a:pt x="401" y="334"/>
                        <a:pt x="401" y="201"/>
                      </a:cubicBezTo>
                      <a:cubicBezTo>
                        <a:pt x="401"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27"/>
                <p:cNvSpPr/>
                <p:nvPr/>
              </p:nvSpPr>
              <p:spPr>
                <a:xfrm>
                  <a:off x="1045550" y="5033200"/>
                  <a:ext cx="6700" cy="5875"/>
                </a:xfrm>
                <a:custGeom>
                  <a:avLst/>
                  <a:gdLst/>
                  <a:ahLst/>
                  <a:cxnLst/>
                  <a:rect l="l" t="t" r="r" b="b"/>
                  <a:pathLst>
                    <a:path w="268" h="235" extrusionOk="0">
                      <a:moveTo>
                        <a:pt x="134" y="1"/>
                      </a:moveTo>
                      <a:cubicBezTo>
                        <a:pt x="100" y="34"/>
                        <a:pt x="0" y="68"/>
                        <a:pt x="0" y="101"/>
                      </a:cubicBezTo>
                      <a:cubicBezTo>
                        <a:pt x="0" y="201"/>
                        <a:pt x="67" y="234"/>
                        <a:pt x="134" y="234"/>
                      </a:cubicBezTo>
                      <a:cubicBezTo>
                        <a:pt x="234" y="234"/>
                        <a:pt x="267" y="201"/>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27"/>
                <p:cNvSpPr/>
                <p:nvPr/>
              </p:nvSpPr>
              <p:spPr>
                <a:xfrm>
                  <a:off x="1012175" y="5084925"/>
                  <a:ext cx="14200" cy="13350"/>
                </a:xfrm>
                <a:custGeom>
                  <a:avLst/>
                  <a:gdLst/>
                  <a:ahLst/>
                  <a:cxnLst/>
                  <a:rect l="l" t="t" r="r" b="b"/>
                  <a:pathLst>
                    <a:path w="568" h="534" extrusionOk="0">
                      <a:moveTo>
                        <a:pt x="301" y="0"/>
                      </a:moveTo>
                      <a:cubicBezTo>
                        <a:pt x="134" y="0"/>
                        <a:pt x="1" y="100"/>
                        <a:pt x="1" y="267"/>
                      </a:cubicBezTo>
                      <a:cubicBezTo>
                        <a:pt x="1" y="367"/>
                        <a:pt x="134" y="534"/>
                        <a:pt x="268" y="534"/>
                      </a:cubicBezTo>
                      <a:cubicBezTo>
                        <a:pt x="368" y="534"/>
                        <a:pt x="501" y="467"/>
                        <a:pt x="568" y="300"/>
                      </a:cubicBezTo>
                      <a:cubicBezTo>
                        <a:pt x="568" y="167"/>
                        <a:pt x="435"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27"/>
                <p:cNvSpPr/>
                <p:nvPr/>
              </p:nvSpPr>
              <p:spPr>
                <a:xfrm>
                  <a:off x="920450" y="5006525"/>
                  <a:ext cx="12525" cy="12525"/>
                </a:xfrm>
                <a:custGeom>
                  <a:avLst/>
                  <a:gdLst/>
                  <a:ahLst/>
                  <a:cxnLst/>
                  <a:rect l="l" t="t" r="r" b="b"/>
                  <a:pathLst>
                    <a:path w="501" h="501" extrusionOk="0">
                      <a:moveTo>
                        <a:pt x="267" y="1"/>
                      </a:moveTo>
                      <a:cubicBezTo>
                        <a:pt x="134" y="1"/>
                        <a:pt x="1" y="134"/>
                        <a:pt x="1" y="267"/>
                      </a:cubicBezTo>
                      <a:cubicBezTo>
                        <a:pt x="1" y="401"/>
                        <a:pt x="101" y="501"/>
                        <a:pt x="267" y="501"/>
                      </a:cubicBezTo>
                      <a:cubicBezTo>
                        <a:pt x="368" y="501"/>
                        <a:pt x="501" y="434"/>
                        <a:pt x="501" y="267"/>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27"/>
                <p:cNvSpPr/>
                <p:nvPr/>
              </p:nvSpPr>
              <p:spPr>
                <a:xfrm>
                  <a:off x="909600" y="4924100"/>
                  <a:ext cx="5050" cy="5725"/>
                </a:xfrm>
                <a:custGeom>
                  <a:avLst/>
                  <a:gdLst/>
                  <a:ahLst/>
                  <a:cxnLst/>
                  <a:rect l="l" t="t" r="r" b="b"/>
                  <a:pathLst>
                    <a:path w="202" h="229" extrusionOk="0">
                      <a:moveTo>
                        <a:pt x="72" y="1"/>
                      </a:moveTo>
                      <a:cubicBezTo>
                        <a:pt x="48" y="1"/>
                        <a:pt x="25" y="48"/>
                        <a:pt x="1" y="95"/>
                      </a:cubicBezTo>
                      <a:cubicBezTo>
                        <a:pt x="1" y="129"/>
                        <a:pt x="34" y="229"/>
                        <a:pt x="68" y="229"/>
                      </a:cubicBezTo>
                      <a:cubicBezTo>
                        <a:pt x="101" y="229"/>
                        <a:pt x="201" y="195"/>
                        <a:pt x="201" y="129"/>
                      </a:cubicBezTo>
                      <a:cubicBezTo>
                        <a:pt x="201" y="95"/>
                        <a:pt x="168" y="29"/>
                        <a:pt x="101" y="29"/>
                      </a:cubicBezTo>
                      <a:cubicBezTo>
                        <a:pt x="91" y="9"/>
                        <a:pt x="81"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27"/>
                <p:cNvSpPr/>
                <p:nvPr/>
              </p:nvSpPr>
              <p:spPr>
                <a:xfrm>
                  <a:off x="843725" y="5079900"/>
                  <a:ext cx="17550" cy="17550"/>
                </a:xfrm>
                <a:custGeom>
                  <a:avLst/>
                  <a:gdLst/>
                  <a:ahLst/>
                  <a:cxnLst/>
                  <a:rect l="l" t="t" r="r" b="b"/>
                  <a:pathLst>
                    <a:path w="702" h="702" extrusionOk="0">
                      <a:moveTo>
                        <a:pt x="368" y="1"/>
                      </a:moveTo>
                      <a:cubicBezTo>
                        <a:pt x="168" y="1"/>
                        <a:pt x="1" y="168"/>
                        <a:pt x="1" y="335"/>
                      </a:cubicBezTo>
                      <a:cubicBezTo>
                        <a:pt x="1" y="501"/>
                        <a:pt x="134" y="701"/>
                        <a:pt x="334" y="701"/>
                      </a:cubicBezTo>
                      <a:cubicBezTo>
                        <a:pt x="501" y="701"/>
                        <a:pt x="668" y="568"/>
                        <a:pt x="701" y="368"/>
                      </a:cubicBezTo>
                      <a:cubicBezTo>
                        <a:pt x="701" y="201"/>
                        <a:pt x="568"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27"/>
                <p:cNvSpPr/>
                <p:nvPr/>
              </p:nvSpPr>
              <p:spPr>
                <a:xfrm>
                  <a:off x="794525" y="4998175"/>
                  <a:ext cx="15875" cy="15875"/>
                </a:xfrm>
                <a:custGeom>
                  <a:avLst/>
                  <a:gdLst/>
                  <a:ahLst/>
                  <a:cxnLst/>
                  <a:rect l="l" t="t" r="r" b="b"/>
                  <a:pathLst>
                    <a:path w="635" h="635" extrusionOk="0">
                      <a:moveTo>
                        <a:pt x="334" y="1"/>
                      </a:moveTo>
                      <a:cubicBezTo>
                        <a:pt x="167" y="1"/>
                        <a:pt x="1" y="134"/>
                        <a:pt x="1" y="301"/>
                      </a:cubicBezTo>
                      <a:cubicBezTo>
                        <a:pt x="1" y="468"/>
                        <a:pt x="134" y="635"/>
                        <a:pt x="301" y="635"/>
                      </a:cubicBezTo>
                      <a:cubicBezTo>
                        <a:pt x="468" y="635"/>
                        <a:pt x="634" y="501"/>
                        <a:pt x="634" y="335"/>
                      </a:cubicBezTo>
                      <a:cubicBezTo>
                        <a:pt x="634" y="168"/>
                        <a:pt x="501"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27"/>
                <p:cNvSpPr/>
                <p:nvPr/>
              </p:nvSpPr>
              <p:spPr>
                <a:xfrm>
                  <a:off x="842900" y="5029875"/>
                  <a:ext cx="13375" cy="13375"/>
                </a:xfrm>
                <a:custGeom>
                  <a:avLst/>
                  <a:gdLst/>
                  <a:ahLst/>
                  <a:cxnLst/>
                  <a:rect l="l" t="t" r="r" b="b"/>
                  <a:pathLst>
                    <a:path w="535" h="535" extrusionOk="0">
                      <a:moveTo>
                        <a:pt x="267" y="1"/>
                      </a:moveTo>
                      <a:cubicBezTo>
                        <a:pt x="100" y="1"/>
                        <a:pt x="0" y="134"/>
                        <a:pt x="0" y="234"/>
                      </a:cubicBezTo>
                      <a:cubicBezTo>
                        <a:pt x="0" y="401"/>
                        <a:pt x="100" y="534"/>
                        <a:pt x="234" y="534"/>
                      </a:cubicBezTo>
                      <a:cubicBezTo>
                        <a:pt x="401" y="534"/>
                        <a:pt x="534" y="401"/>
                        <a:pt x="534" y="301"/>
                      </a:cubicBezTo>
                      <a:cubicBezTo>
                        <a:pt x="534" y="134"/>
                        <a:pt x="401"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27"/>
                <p:cNvSpPr/>
                <p:nvPr/>
              </p:nvSpPr>
              <p:spPr>
                <a:xfrm>
                  <a:off x="803700" y="5055725"/>
                  <a:ext cx="8375" cy="8375"/>
                </a:xfrm>
                <a:custGeom>
                  <a:avLst/>
                  <a:gdLst/>
                  <a:ahLst/>
                  <a:cxnLst/>
                  <a:rect l="l" t="t" r="r" b="b"/>
                  <a:pathLst>
                    <a:path w="335" h="335" extrusionOk="0">
                      <a:moveTo>
                        <a:pt x="167" y="1"/>
                      </a:moveTo>
                      <a:cubicBezTo>
                        <a:pt x="101" y="1"/>
                        <a:pt x="1" y="101"/>
                        <a:pt x="1" y="167"/>
                      </a:cubicBezTo>
                      <a:cubicBezTo>
                        <a:pt x="1" y="267"/>
                        <a:pt x="101" y="334"/>
                        <a:pt x="167" y="334"/>
                      </a:cubicBezTo>
                      <a:cubicBezTo>
                        <a:pt x="267" y="334"/>
                        <a:pt x="334" y="267"/>
                        <a:pt x="334" y="167"/>
                      </a:cubicBezTo>
                      <a:cubicBezTo>
                        <a:pt x="334" y="101"/>
                        <a:pt x="267" y="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27"/>
                <p:cNvSpPr/>
                <p:nvPr/>
              </p:nvSpPr>
              <p:spPr>
                <a:xfrm>
                  <a:off x="1144775" y="4838075"/>
                  <a:ext cx="24225" cy="24200"/>
                </a:xfrm>
                <a:custGeom>
                  <a:avLst/>
                  <a:gdLst/>
                  <a:ahLst/>
                  <a:cxnLst/>
                  <a:rect l="l" t="t" r="r" b="b"/>
                  <a:pathLst>
                    <a:path w="969" h="968" extrusionOk="0">
                      <a:moveTo>
                        <a:pt x="501" y="0"/>
                      </a:moveTo>
                      <a:cubicBezTo>
                        <a:pt x="268" y="34"/>
                        <a:pt x="34" y="201"/>
                        <a:pt x="1" y="467"/>
                      </a:cubicBezTo>
                      <a:cubicBezTo>
                        <a:pt x="1" y="701"/>
                        <a:pt x="201" y="968"/>
                        <a:pt x="468" y="968"/>
                      </a:cubicBezTo>
                      <a:cubicBezTo>
                        <a:pt x="701" y="968"/>
                        <a:pt x="935" y="801"/>
                        <a:pt x="968" y="501"/>
                      </a:cubicBezTo>
                      <a:cubicBezTo>
                        <a:pt x="968" y="234"/>
                        <a:pt x="768"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27"/>
                <p:cNvSpPr/>
                <p:nvPr/>
              </p:nvSpPr>
              <p:spPr>
                <a:xfrm>
                  <a:off x="1156450" y="4798050"/>
                  <a:ext cx="12550" cy="12525"/>
                </a:xfrm>
                <a:custGeom>
                  <a:avLst/>
                  <a:gdLst/>
                  <a:ahLst/>
                  <a:cxnLst/>
                  <a:rect l="l" t="t" r="r" b="b"/>
                  <a:pathLst>
                    <a:path w="502" h="501" extrusionOk="0">
                      <a:moveTo>
                        <a:pt x="234" y="0"/>
                      </a:moveTo>
                      <a:cubicBezTo>
                        <a:pt x="101" y="0"/>
                        <a:pt x="1" y="100"/>
                        <a:pt x="1" y="267"/>
                      </a:cubicBezTo>
                      <a:cubicBezTo>
                        <a:pt x="1" y="401"/>
                        <a:pt x="134" y="501"/>
                        <a:pt x="234" y="501"/>
                      </a:cubicBezTo>
                      <a:cubicBezTo>
                        <a:pt x="368" y="501"/>
                        <a:pt x="501" y="434"/>
                        <a:pt x="501" y="267"/>
                      </a:cubicBezTo>
                      <a:cubicBezTo>
                        <a:pt x="501" y="134"/>
                        <a:pt x="368"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27"/>
                <p:cNvSpPr/>
                <p:nvPr/>
              </p:nvSpPr>
              <p:spPr>
                <a:xfrm>
                  <a:off x="1198975" y="4815850"/>
                  <a:ext cx="7550" cy="7225"/>
                </a:xfrm>
                <a:custGeom>
                  <a:avLst/>
                  <a:gdLst/>
                  <a:ahLst/>
                  <a:cxnLst/>
                  <a:rect l="l" t="t" r="r" b="b"/>
                  <a:pathLst>
                    <a:path w="302" h="289" extrusionOk="0">
                      <a:moveTo>
                        <a:pt x="108" y="0"/>
                      </a:moveTo>
                      <a:cubicBezTo>
                        <a:pt x="52" y="0"/>
                        <a:pt x="26" y="71"/>
                        <a:pt x="1" y="122"/>
                      </a:cubicBezTo>
                      <a:cubicBezTo>
                        <a:pt x="1" y="222"/>
                        <a:pt x="34" y="289"/>
                        <a:pt x="134" y="289"/>
                      </a:cubicBezTo>
                      <a:cubicBezTo>
                        <a:pt x="201" y="289"/>
                        <a:pt x="268" y="256"/>
                        <a:pt x="301" y="156"/>
                      </a:cubicBezTo>
                      <a:cubicBezTo>
                        <a:pt x="301" y="89"/>
                        <a:pt x="268" y="22"/>
                        <a:pt x="168" y="22"/>
                      </a:cubicBezTo>
                      <a:cubicBezTo>
                        <a:pt x="144" y="7"/>
                        <a:pt x="125" y="0"/>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27"/>
                <p:cNvSpPr/>
                <p:nvPr/>
              </p:nvSpPr>
              <p:spPr>
                <a:xfrm>
                  <a:off x="1183150" y="4863925"/>
                  <a:ext cx="11700" cy="11700"/>
                </a:xfrm>
                <a:custGeom>
                  <a:avLst/>
                  <a:gdLst/>
                  <a:ahLst/>
                  <a:cxnLst/>
                  <a:rect l="l" t="t" r="r" b="b"/>
                  <a:pathLst>
                    <a:path w="468" h="468" extrusionOk="0">
                      <a:moveTo>
                        <a:pt x="267" y="0"/>
                      </a:moveTo>
                      <a:cubicBezTo>
                        <a:pt x="134" y="0"/>
                        <a:pt x="0" y="101"/>
                        <a:pt x="0" y="201"/>
                      </a:cubicBezTo>
                      <a:cubicBezTo>
                        <a:pt x="0" y="334"/>
                        <a:pt x="100" y="467"/>
                        <a:pt x="234" y="467"/>
                      </a:cubicBezTo>
                      <a:cubicBezTo>
                        <a:pt x="334" y="467"/>
                        <a:pt x="467" y="367"/>
                        <a:pt x="467" y="267"/>
                      </a:cubicBezTo>
                      <a:cubicBezTo>
                        <a:pt x="4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27"/>
                <p:cNvSpPr/>
                <p:nvPr/>
              </p:nvSpPr>
              <p:spPr>
                <a:xfrm>
                  <a:off x="1140600" y="4923125"/>
                  <a:ext cx="17550" cy="18375"/>
                </a:xfrm>
                <a:custGeom>
                  <a:avLst/>
                  <a:gdLst/>
                  <a:ahLst/>
                  <a:cxnLst/>
                  <a:rect l="l" t="t" r="r" b="b"/>
                  <a:pathLst>
                    <a:path w="702" h="735" extrusionOk="0">
                      <a:moveTo>
                        <a:pt x="368" y="1"/>
                      </a:moveTo>
                      <a:cubicBezTo>
                        <a:pt x="201" y="1"/>
                        <a:pt x="34" y="134"/>
                        <a:pt x="1" y="334"/>
                      </a:cubicBezTo>
                      <a:cubicBezTo>
                        <a:pt x="1" y="501"/>
                        <a:pt x="134" y="735"/>
                        <a:pt x="334" y="735"/>
                      </a:cubicBezTo>
                      <a:cubicBezTo>
                        <a:pt x="535" y="735"/>
                        <a:pt x="701" y="601"/>
                        <a:pt x="701" y="401"/>
                      </a:cubicBezTo>
                      <a:cubicBezTo>
                        <a:pt x="701" y="234"/>
                        <a:pt x="601"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27"/>
                <p:cNvSpPr/>
                <p:nvPr/>
              </p:nvSpPr>
              <p:spPr>
                <a:xfrm>
                  <a:off x="1116425" y="5069900"/>
                  <a:ext cx="12525" cy="13375"/>
                </a:xfrm>
                <a:custGeom>
                  <a:avLst/>
                  <a:gdLst/>
                  <a:ahLst/>
                  <a:cxnLst/>
                  <a:rect l="l" t="t" r="r" b="b"/>
                  <a:pathLst>
                    <a:path w="501" h="535" extrusionOk="0">
                      <a:moveTo>
                        <a:pt x="267" y="1"/>
                      </a:moveTo>
                      <a:cubicBezTo>
                        <a:pt x="134" y="34"/>
                        <a:pt x="1" y="101"/>
                        <a:pt x="1" y="268"/>
                      </a:cubicBezTo>
                      <a:cubicBezTo>
                        <a:pt x="1" y="401"/>
                        <a:pt x="101" y="534"/>
                        <a:pt x="267" y="534"/>
                      </a:cubicBezTo>
                      <a:cubicBezTo>
                        <a:pt x="401" y="534"/>
                        <a:pt x="501" y="434"/>
                        <a:pt x="501" y="268"/>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27"/>
                <p:cNvSpPr/>
                <p:nvPr/>
              </p:nvSpPr>
              <p:spPr>
                <a:xfrm>
                  <a:off x="1117250" y="5013200"/>
                  <a:ext cx="15050" cy="14200"/>
                </a:xfrm>
                <a:custGeom>
                  <a:avLst/>
                  <a:gdLst/>
                  <a:ahLst/>
                  <a:cxnLst/>
                  <a:rect l="l" t="t" r="r" b="b"/>
                  <a:pathLst>
                    <a:path w="602" h="568" extrusionOk="0">
                      <a:moveTo>
                        <a:pt x="301" y="0"/>
                      </a:moveTo>
                      <a:cubicBezTo>
                        <a:pt x="134" y="0"/>
                        <a:pt x="1" y="134"/>
                        <a:pt x="1" y="301"/>
                      </a:cubicBezTo>
                      <a:cubicBezTo>
                        <a:pt x="1" y="467"/>
                        <a:pt x="134" y="567"/>
                        <a:pt x="301" y="567"/>
                      </a:cubicBezTo>
                      <a:cubicBezTo>
                        <a:pt x="468" y="567"/>
                        <a:pt x="601" y="467"/>
                        <a:pt x="601" y="301"/>
                      </a:cubicBezTo>
                      <a:cubicBezTo>
                        <a:pt x="601" y="134"/>
                        <a:pt x="468"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27"/>
                <p:cNvSpPr/>
                <p:nvPr/>
              </p:nvSpPr>
              <p:spPr>
                <a:xfrm>
                  <a:off x="1158950" y="5054575"/>
                  <a:ext cx="5875" cy="5350"/>
                </a:xfrm>
                <a:custGeom>
                  <a:avLst/>
                  <a:gdLst/>
                  <a:ahLst/>
                  <a:cxnLst/>
                  <a:rect l="l" t="t" r="r" b="b"/>
                  <a:pathLst>
                    <a:path w="235" h="214" extrusionOk="0">
                      <a:moveTo>
                        <a:pt x="96" y="0"/>
                      </a:moveTo>
                      <a:cubicBezTo>
                        <a:pt x="54" y="0"/>
                        <a:pt x="1" y="31"/>
                        <a:pt x="1" y="80"/>
                      </a:cubicBezTo>
                      <a:cubicBezTo>
                        <a:pt x="1" y="147"/>
                        <a:pt x="67" y="213"/>
                        <a:pt x="101" y="213"/>
                      </a:cubicBezTo>
                      <a:cubicBezTo>
                        <a:pt x="134" y="213"/>
                        <a:pt x="234" y="180"/>
                        <a:pt x="234" y="147"/>
                      </a:cubicBezTo>
                      <a:cubicBezTo>
                        <a:pt x="234" y="80"/>
                        <a:pt x="201" y="13"/>
                        <a:pt x="134" y="13"/>
                      </a:cubicBezTo>
                      <a:cubicBezTo>
                        <a:pt x="125" y="4"/>
                        <a:pt x="112" y="0"/>
                        <a:pt x="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27"/>
                <p:cNvSpPr/>
                <p:nvPr/>
              </p:nvSpPr>
              <p:spPr>
                <a:xfrm>
                  <a:off x="1148125" y="5100750"/>
                  <a:ext cx="5850" cy="5875"/>
                </a:xfrm>
                <a:custGeom>
                  <a:avLst/>
                  <a:gdLst/>
                  <a:ahLst/>
                  <a:cxnLst/>
                  <a:rect l="l" t="t" r="r" b="b"/>
                  <a:pathLst>
                    <a:path w="234" h="235" extrusionOk="0">
                      <a:moveTo>
                        <a:pt x="134" y="1"/>
                      </a:moveTo>
                      <a:cubicBezTo>
                        <a:pt x="33" y="34"/>
                        <a:pt x="0" y="68"/>
                        <a:pt x="0" y="134"/>
                      </a:cubicBezTo>
                      <a:cubicBezTo>
                        <a:pt x="0" y="168"/>
                        <a:pt x="33" y="234"/>
                        <a:pt x="134" y="234"/>
                      </a:cubicBezTo>
                      <a:cubicBezTo>
                        <a:pt x="167" y="234"/>
                        <a:pt x="234" y="201"/>
                        <a:pt x="234" y="134"/>
                      </a:cubicBezTo>
                      <a:cubicBezTo>
                        <a:pt x="234" y="68"/>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26" name="Google Shape;4426;p27"/>
              <p:cNvGrpSpPr/>
              <p:nvPr/>
            </p:nvGrpSpPr>
            <p:grpSpPr>
              <a:xfrm flipH="1">
                <a:off x="8563430" y="3761580"/>
                <a:ext cx="668020" cy="1064893"/>
                <a:chOff x="60675" y="3495450"/>
                <a:chExt cx="509550" cy="812275"/>
              </a:xfrm>
            </p:grpSpPr>
            <p:sp>
              <p:nvSpPr>
                <p:cNvPr id="4427" name="Google Shape;4427;p27"/>
                <p:cNvSpPr/>
                <p:nvPr/>
              </p:nvSpPr>
              <p:spPr>
                <a:xfrm>
                  <a:off x="64000" y="3495450"/>
                  <a:ext cx="506225" cy="800600"/>
                </a:xfrm>
                <a:custGeom>
                  <a:avLst/>
                  <a:gdLst/>
                  <a:ahLst/>
                  <a:cxnLst/>
                  <a:rect l="l" t="t" r="r" b="b"/>
                  <a:pathLst>
                    <a:path w="20249" h="32024" extrusionOk="0">
                      <a:moveTo>
                        <a:pt x="15879" y="0"/>
                      </a:moveTo>
                      <a:cubicBezTo>
                        <a:pt x="15579" y="0"/>
                        <a:pt x="15278" y="67"/>
                        <a:pt x="15078" y="200"/>
                      </a:cubicBezTo>
                      <a:cubicBezTo>
                        <a:pt x="14845" y="334"/>
                        <a:pt x="14578" y="501"/>
                        <a:pt x="14378" y="667"/>
                      </a:cubicBezTo>
                      <a:cubicBezTo>
                        <a:pt x="13844" y="1134"/>
                        <a:pt x="13410" y="1668"/>
                        <a:pt x="13043" y="2202"/>
                      </a:cubicBezTo>
                      <a:cubicBezTo>
                        <a:pt x="12576" y="2836"/>
                        <a:pt x="12176" y="3503"/>
                        <a:pt x="11876" y="4070"/>
                      </a:cubicBezTo>
                      <a:cubicBezTo>
                        <a:pt x="11609" y="4537"/>
                        <a:pt x="11376" y="4971"/>
                        <a:pt x="11109" y="5404"/>
                      </a:cubicBezTo>
                      <a:cubicBezTo>
                        <a:pt x="11075" y="5304"/>
                        <a:pt x="11009" y="5171"/>
                        <a:pt x="10909" y="5071"/>
                      </a:cubicBezTo>
                      <a:cubicBezTo>
                        <a:pt x="10775" y="4971"/>
                        <a:pt x="10675" y="4870"/>
                        <a:pt x="10508" y="4870"/>
                      </a:cubicBezTo>
                      <a:cubicBezTo>
                        <a:pt x="10445" y="4860"/>
                        <a:pt x="10383" y="4855"/>
                        <a:pt x="10322" y="4855"/>
                      </a:cubicBezTo>
                      <a:cubicBezTo>
                        <a:pt x="10004" y="4855"/>
                        <a:pt x="9737" y="4986"/>
                        <a:pt x="9541" y="5071"/>
                      </a:cubicBezTo>
                      <a:cubicBezTo>
                        <a:pt x="9207" y="5237"/>
                        <a:pt x="8874" y="5504"/>
                        <a:pt x="8574" y="5738"/>
                      </a:cubicBezTo>
                      <a:cubicBezTo>
                        <a:pt x="8240" y="6038"/>
                        <a:pt x="7940" y="6338"/>
                        <a:pt x="7673" y="6705"/>
                      </a:cubicBezTo>
                      <a:cubicBezTo>
                        <a:pt x="7373" y="7072"/>
                        <a:pt x="7073" y="7506"/>
                        <a:pt x="6839" y="8006"/>
                      </a:cubicBezTo>
                      <a:cubicBezTo>
                        <a:pt x="6439" y="8673"/>
                        <a:pt x="6105" y="9474"/>
                        <a:pt x="5772" y="10341"/>
                      </a:cubicBezTo>
                      <a:cubicBezTo>
                        <a:pt x="5738" y="10241"/>
                        <a:pt x="5705" y="10174"/>
                        <a:pt x="5605" y="10141"/>
                      </a:cubicBezTo>
                      <a:cubicBezTo>
                        <a:pt x="5505" y="10007"/>
                        <a:pt x="5338" y="9907"/>
                        <a:pt x="5104" y="9907"/>
                      </a:cubicBezTo>
                      <a:cubicBezTo>
                        <a:pt x="5004" y="9907"/>
                        <a:pt x="4838" y="9974"/>
                        <a:pt x="4604" y="10041"/>
                      </a:cubicBezTo>
                      <a:cubicBezTo>
                        <a:pt x="4437" y="10141"/>
                        <a:pt x="4337" y="10241"/>
                        <a:pt x="4204" y="10374"/>
                      </a:cubicBezTo>
                      <a:cubicBezTo>
                        <a:pt x="3870" y="10675"/>
                        <a:pt x="3603" y="11042"/>
                        <a:pt x="3337" y="11408"/>
                      </a:cubicBezTo>
                      <a:cubicBezTo>
                        <a:pt x="2769" y="12209"/>
                        <a:pt x="2269" y="13143"/>
                        <a:pt x="1702" y="14244"/>
                      </a:cubicBezTo>
                      <a:cubicBezTo>
                        <a:pt x="1435" y="14744"/>
                        <a:pt x="1268" y="15144"/>
                        <a:pt x="1168" y="15511"/>
                      </a:cubicBezTo>
                      <a:cubicBezTo>
                        <a:pt x="1068" y="15678"/>
                        <a:pt x="1035" y="15845"/>
                        <a:pt x="1002" y="16045"/>
                      </a:cubicBezTo>
                      <a:cubicBezTo>
                        <a:pt x="935" y="16145"/>
                        <a:pt x="935" y="16212"/>
                        <a:pt x="935" y="16312"/>
                      </a:cubicBezTo>
                      <a:cubicBezTo>
                        <a:pt x="868" y="16579"/>
                        <a:pt x="835" y="16879"/>
                        <a:pt x="768" y="17179"/>
                      </a:cubicBezTo>
                      <a:cubicBezTo>
                        <a:pt x="1" y="21149"/>
                        <a:pt x="101" y="25218"/>
                        <a:pt x="234" y="29188"/>
                      </a:cubicBezTo>
                      <a:lnTo>
                        <a:pt x="268" y="29922"/>
                      </a:lnTo>
                      <a:cubicBezTo>
                        <a:pt x="268" y="30555"/>
                        <a:pt x="334" y="31223"/>
                        <a:pt x="334" y="31856"/>
                      </a:cubicBezTo>
                      <a:cubicBezTo>
                        <a:pt x="334" y="31890"/>
                        <a:pt x="334" y="31923"/>
                        <a:pt x="368" y="31990"/>
                      </a:cubicBezTo>
                      <a:cubicBezTo>
                        <a:pt x="401" y="32023"/>
                        <a:pt x="434" y="32023"/>
                        <a:pt x="501" y="32023"/>
                      </a:cubicBezTo>
                      <a:cubicBezTo>
                        <a:pt x="568" y="32023"/>
                        <a:pt x="668" y="31923"/>
                        <a:pt x="668" y="31856"/>
                      </a:cubicBezTo>
                      <a:cubicBezTo>
                        <a:pt x="668" y="31056"/>
                        <a:pt x="601" y="30255"/>
                        <a:pt x="601" y="29488"/>
                      </a:cubicBezTo>
                      <a:lnTo>
                        <a:pt x="568" y="28220"/>
                      </a:lnTo>
                      <a:lnTo>
                        <a:pt x="568" y="28220"/>
                      </a:lnTo>
                      <a:cubicBezTo>
                        <a:pt x="668" y="28521"/>
                        <a:pt x="768" y="28821"/>
                        <a:pt x="935" y="29054"/>
                      </a:cubicBezTo>
                      <a:cubicBezTo>
                        <a:pt x="1068" y="29221"/>
                        <a:pt x="1202" y="29388"/>
                        <a:pt x="1335" y="29521"/>
                      </a:cubicBezTo>
                      <a:cubicBezTo>
                        <a:pt x="1502" y="29688"/>
                        <a:pt x="1669" y="29822"/>
                        <a:pt x="1835" y="29888"/>
                      </a:cubicBezTo>
                      <a:cubicBezTo>
                        <a:pt x="2102" y="30055"/>
                        <a:pt x="2503" y="30155"/>
                        <a:pt x="2870" y="30189"/>
                      </a:cubicBezTo>
                      <a:cubicBezTo>
                        <a:pt x="3036" y="30189"/>
                        <a:pt x="3203" y="30189"/>
                        <a:pt x="3370" y="30155"/>
                      </a:cubicBezTo>
                      <a:cubicBezTo>
                        <a:pt x="3503" y="30088"/>
                        <a:pt x="3670" y="30088"/>
                        <a:pt x="3837" y="30022"/>
                      </a:cubicBezTo>
                      <a:cubicBezTo>
                        <a:pt x="4104" y="29922"/>
                        <a:pt x="4437" y="29755"/>
                        <a:pt x="4838" y="29555"/>
                      </a:cubicBezTo>
                      <a:cubicBezTo>
                        <a:pt x="5104" y="29388"/>
                        <a:pt x="5405" y="29221"/>
                        <a:pt x="5738" y="28988"/>
                      </a:cubicBezTo>
                      <a:cubicBezTo>
                        <a:pt x="6272" y="28587"/>
                        <a:pt x="6839" y="28154"/>
                        <a:pt x="7540" y="27520"/>
                      </a:cubicBezTo>
                      <a:cubicBezTo>
                        <a:pt x="7740" y="27320"/>
                        <a:pt x="7940" y="27086"/>
                        <a:pt x="8207" y="26886"/>
                      </a:cubicBezTo>
                      <a:cubicBezTo>
                        <a:pt x="8373" y="26719"/>
                        <a:pt x="8574" y="26553"/>
                        <a:pt x="8774" y="26352"/>
                      </a:cubicBezTo>
                      <a:lnTo>
                        <a:pt x="10175" y="25085"/>
                      </a:lnTo>
                      <a:cubicBezTo>
                        <a:pt x="10542" y="24751"/>
                        <a:pt x="10942" y="24418"/>
                        <a:pt x="11342" y="24051"/>
                      </a:cubicBezTo>
                      <a:cubicBezTo>
                        <a:pt x="12710" y="22817"/>
                        <a:pt x="13711" y="21849"/>
                        <a:pt x="14611" y="20849"/>
                      </a:cubicBezTo>
                      <a:cubicBezTo>
                        <a:pt x="15212" y="20215"/>
                        <a:pt x="15679" y="19681"/>
                        <a:pt x="16112" y="19147"/>
                      </a:cubicBezTo>
                      <a:cubicBezTo>
                        <a:pt x="16613" y="18514"/>
                        <a:pt x="17013" y="17980"/>
                        <a:pt x="17347" y="17413"/>
                      </a:cubicBezTo>
                      <a:cubicBezTo>
                        <a:pt x="17680" y="16846"/>
                        <a:pt x="17880" y="16345"/>
                        <a:pt x="18014" y="15845"/>
                      </a:cubicBezTo>
                      <a:cubicBezTo>
                        <a:pt x="18047" y="15578"/>
                        <a:pt x="18080" y="15345"/>
                        <a:pt x="18080" y="15078"/>
                      </a:cubicBezTo>
                      <a:cubicBezTo>
                        <a:pt x="18080" y="14911"/>
                        <a:pt x="18047" y="14711"/>
                        <a:pt x="18014" y="14477"/>
                      </a:cubicBezTo>
                      <a:cubicBezTo>
                        <a:pt x="17947" y="14244"/>
                        <a:pt x="17880" y="14077"/>
                        <a:pt x="17780" y="13910"/>
                      </a:cubicBezTo>
                      <a:cubicBezTo>
                        <a:pt x="17747" y="13844"/>
                        <a:pt x="17680" y="13743"/>
                        <a:pt x="17580" y="13677"/>
                      </a:cubicBezTo>
                      <a:cubicBezTo>
                        <a:pt x="17380" y="13510"/>
                        <a:pt x="17113" y="13377"/>
                        <a:pt x="16880" y="13343"/>
                      </a:cubicBezTo>
                      <a:cubicBezTo>
                        <a:pt x="16801" y="13335"/>
                        <a:pt x="16720" y="13331"/>
                        <a:pt x="16637" y="13331"/>
                      </a:cubicBezTo>
                      <a:cubicBezTo>
                        <a:pt x="16367" y="13331"/>
                        <a:pt x="16069" y="13375"/>
                        <a:pt x="15712" y="13477"/>
                      </a:cubicBezTo>
                      <a:cubicBezTo>
                        <a:pt x="15579" y="13510"/>
                        <a:pt x="15512" y="13543"/>
                        <a:pt x="15378" y="13577"/>
                      </a:cubicBezTo>
                      <a:lnTo>
                        <a:pt x="15712" y="13210"/>
                      </a:lnTo>
                      <a:cubicBezTo>
                        <a:pt x="15879" y="13010"/>
                        <a:pt x="16046" y="12843"/>
                        <a:pt x="16212" y="12643"/>
                      </a:cubicBezTo>
                      <a:cubicBezTo>
                        <a:pt x="17180" y="11509"/>
                        <a:pt x="18114" y="10341"/>
                        <a:pt x="18948" y="9007"/>
                      </a:cubicBezTo>
                      <a:cubicBezTo>
                        <a:pt x="19381" y="8373"/>
                        <a:pt x="19682" y="7806"/>
                        <a:pt x="19882" y="7239"/>
                      </a:cubicBezTo>
                      <a:cubicBezTo>
                        <a:pt x="20115" y="6572"/>
                        <a:pt x="20249" y="6071"/>
                        <a:pt x="20215" y="5571"/>
                      </a:cubicBezTo>
                      <a:cubicBezTo>
                        <a:pt x="20182" y="5304"/>
                        <a:pt x="20082" y="4971"/>
                        <a:pt x="19948" y="4637"/>
                      </a:cubicBezTo>
                      <a:cubicBezTo>
                        <a:pt x="19882" y="4403"/>
                        <a:pt x="19748" y="4237"/>
                        <a:pt x="19581" y="4137"/>
                      </a:cubicBezTo>
                      <a:cubicBezTo>
                        <a:pt x="19515" y="4036"/>
                        <a:pt x="19448" y="4003"/>
                        <a:pt x="19381" y="3970"/>
                      </a:cubicBezTo>
                      <a:cubicBezTo>
                        <a:pt x="19115" y="3757"/>
                        <a:pt x="18802" y="3685"/>
                        <a:pt x="18501" y="3685"/>
                      </a:cubicBezTo>
                      <a:cubicBezTo>
                        <a:pt x="18237" y="3685"/>
                        <a:pt x="17983" y="3741"/>
                        <a:pt x="17780" y="3803"/>
                      </a:cubicBezTo>
                      <a:cubicBezTo>
                        <a:pt x="17447" y="3870"/>
                        <a:pt x="17113" y="4036"/>
                        <a:pt x="16746" y="4237"/>
                      </a:cubicBezTo>
                      <a:cubicBezTo>
                        <a:pt x="16613" y="4337"/>
                        <a:pt x="16446" y="4403"/>
                        <a:pt x="16346" y="4503"/>
                      </a:cubicBezTo>
                      <a:lnTo>
                        <a:pt x="16413" y="4370"/>
                      </a:lnTo>
                      <a:lnTo>
                        <a:pt x="16546" y="4137"/>
                      </a:lnTo>
                      <a:cubicBezTo>
                        <a:pt x="16880" y="3403"/>
                        <a:pt x="17113" y="2869"/>
                        <a:pt x="17246" y="2335"/>
                      </a:cubicBezTo>
                      <a:cubicBezTo>
                        <a:pt x="17347" y="2035"/>
                        <a:pt x="17380" y="1802"/>
                        <a:pt x="17380" y="1501"/>
                      </a:cubicBezTo>
                      <a:cubicBezTo>
                        <a:pt x="17380" y="1335"/>
                        <a:pt x="17380" y="1034"/>
                        <a:pt x="17246" y="801"/>
                      </a:cubicBezTo>
                      <a:cubicBezTo>
                        <a:pt x="17213" y="701"/>
                        <a:pt x="17180" y="667"/>
                        <a:pt x="17180" y="567"/>
                      </a:cubicBezTo>
                      <a:cubicBezTo>
                        <a:pt x="17113" y="501"/>
                        <a:pt x="17080" y="467"/>
                        <a:pt x="17046" y="401"/>
                      </a:cubicBezTo>
                      <a:cubicBezTo>
                        <a:pt x="17002" y="423"/>
                        <a:pt x="16968" y="430"/>
                        <a:pt x="16944" y="430"/>
                      </a:cubicBezTo>
                      <a:cubicBezTo>
                        <a:pt x="16894" y="430"/>
                        <a:pt x="16880" y="401"/>
                        <a:pt x="16880" y="401"/>
                      </a:cubicBezTo>
                      <a:cubicBezTo>
                        <a:pt x="16779" y="334"/>
                        <a:pt x="16746" y="267"/>
                        <a:pt x="16679" y="234"/>
                      </a:cubicBezTo>
                      <a:cubicBezTo>
                        <a:pt x="16579" y="167"/>
                        <a:pt x="16446" y="134"/>
                        <a:pt x="16279" y="67"/>
                      </a:cubicBezTo>
                      <a:cubicBezTo>
                        <a:pt x="16179" y="34"/>
                        <a:pt x="16046" y="34"/>
                        <a:pt x="15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27"/>
                <p:cNvSpPr/>
                <p:nvPr/>
              </p:nvSpPr>
              <p:spPr>
                <a:xfrm>
                  <a:off x="60675" y="3703925"/>
                  <a:ext cx="170150" cy="529800"/>
                </a:xfrm>
                <a:custGeom>
                  <a:avLst/>
                  <a:gdLst/>
                  <a:ahLst/>
                  <a:cxnLst/>
                  <a:rect l="l" t="t" r="r" b="b"/>
                  <a:pathLst>
                    <a:path w="6806" h="21192" extrusionOk="0">
                      <a:moveTo>
                        <a:pt x="4770" y="1"/>
                      </a:moveTo>
                      <a:cubicBezTo>
                        <a:pt x="4537" y="1"/>
                        <a:pt x="4337" y="67"/>
                        <a:pt x="4137" y="134"/>
                      </a:cubicBezTo>
                      <a:cubicBezTo>
                        <a:pt x="3970" y="167"/>
                        <a:pt x="3770" y="234"/>
                        <a:pt x="3603" y="334"/>
                      </a:cubicBezTo>
                      <a:cubicBezTo>
                        <a:pt x="3369" y="401"/>
                        <a:pt x="3203" y="534"/>
                        <a:pt x="3036" y="668"/>
                      </a:cubicBezTo>
                      <a:cubicBezTo>
                        <a:pt x="2869" y="801"/>
                        <a:pt x="2702" y="968"/>
                        <a:pt x="2536" y="1135"/>
                      </a:cubicBezTo>
                      <a:cubicBezTo>
                        <a:pt x="2235" y="1402"/>
                        <a:pt x="2002" y="1702"/>
                        <a:pt x="1802" y="2035"/>
                      </a:cubicBezTo>
                      <a:cubicBezTo>
                        <a:pt x="1535" y="2402"/>
                        <a:pt x="1335" y="2836"/>
                        <a:pt x="1168" y="3236"/>
                      </a:cubicBezTo>
                      <a:cubicBezTo>
                        <a:pt x="801" y="4070"/>
                        <a:pt x="534" y="4971"/>
                        <a:pt x="334" y="5838"/>
                      </a:cubicBezTo>
                      <a:cubicBezTo>
                        <a:pt x="167" y="6572"/>
                        <a:pt x="100" y="7373"/>
                        <a:pt x="34" y="8173"/>
                      </a:cubicBezTo>
                      <a:cubicBezTo>
                        <a:pt x="0" y="8573"/>
                        <a:pt x="34" y="9040"/>
                        <a:pt x="34" y="9474"/>
                      </a:cubicBezTo>
                      <a:cubicBezTo>
                        <a:pt x="34" y="10008"/>
                        <a:pt x="34" y="10508"/>
                        <a:pt x="100" y="11042"/>
                      </a:cubicBezTo>
                      <a:cubicBezTo>
                        <a:pt x="167" y="12810"/>
                        <a:pt x="367" y="14544"/>
                        <a:pt x="701" y="16246"/>
                      </a:cubicBezTo>
                      <a:cubicBezTo>
                        <a:pt x="1034" y="17913"/>
                        <a:pt x="1602" y="19548"/>
                        <a:pt x="2369" y="21049"/>
                      </a:cubicBezTo>
                      <a:cubicBezTo>
                        <a:pt x="2424" y="21131"/>
                        <a:pt x="2479" y="21191"/>
                        <a:pt x="2571" y="21191"/>
                      </a:cubicBezTo>
                      <a:cubicBezTo>
                        <a:pt x="2590" y="21191"/>
                        <a:pt x="2612" y="21188"/>
                        <a:pt x="2636" y="21182"/>
                      </a:cubicBezTo>
                      <a:cubicBezTo>
                        <a:pt x="2702" y="21149"/>
                        <a:pt x="2802" y="21016"/>
                        <a:pt x="2769" y="20916"/>
                      </a:cubicBezTo>
                      <a:cubicBezTo>
                        <a:pt x="2169" y="19815"/>
                        <a:pt x="1702" y="18547"/>
                        <a:pt x="1401" y="17313"/>
                      </a:cubicBezTo>
                      <a:lnTo>
                        <a:pt x="1401" y="17246"/>
                      </a:lnTo>
                      <a:lnTo>
                        <a:pt x="1401" y="17213"/>
                      </a:lnTo>
                      <a:cubicBezTo>
                        <a:pt x="868" y="14878"/>
                        <a:pt x="701" y="12510"/>
                        <a:pt x="734" y="10074"/>
                      </a:cubicBezTo>
                      <a:lnTo>
                        <a:pt x="734" y="10074"/>
                      </a:lnTo>
                      <a:lnTo>
                        <a:pt x="734" y="10175"/>
                      </a:lnTo>
                      <a:cubicBezTo>
                        <a:pt x="801" y="9341"/>
                        <a:pt x="834" y="8507"/>
                        <a:pt x="968" y="7673"/>
                      </a:cubicBezTo>
                      <a:cubicBezTo>
                        <a:pt x="1064" y="6937"/>
                        <a:pt x="1221" y="6232"/>
                        <a:pt x="1440" y="5498"/>
                      </a:cubicBezTo>
                      <a:lnTo>
                        <a:pt x="1440" y="5498"/>
                      </a:lnTo>
                      <a:cubicBezTo>
                        <a:pt x="1467" y="5486"/>
                        <a:pt x="1468" y="5456"/>
                        <a:pt x="1468" y="5408"/>
                      </a:cubicBezTo>
                      <a:lnTo>
                        <a:pt x="1468" y="5408"/>
                      </a:lnTo>
                      <a:cubicBezTo>
                        <a:pt x="1468" y="5452"/>
                        <a:pt x="1468" y="5466"/>
                        <a:pt x="1445" y="5481"/>
                      </a:cubicBezTo>
                      <a:lnTo>
                        <a:pt x="1445" y="5481"/>
                      </a:lnTo>
                      <a:cubicBezTo>
                        <a:pt x="1453" y="5455"/>
                        <a:pt x="1460" y="5430"/>
                        <a:pt x="1468" y="5404"/>
                      </a:cubicBezTo>
                      <a:cubicBezTo>
                        <a:pt x="1702" y="4537"/>
                        <a:pt x="2069" y="3703"/>
                        <a:pt x="2536" y="2903"/>
                      </a:cubicBezTo>
                      <a:cubicBezTo>
                        <a:pt x="2802" y="2502"/>
                        <a:pt x="3103" y="2135"/>
                        <a:pt x="3470" y="1802"/>
                      </a:cubicBezTo>
                      <a:cubicBezTo>
                        <a:pt x="3670" y="1635"/>
                        <a:pt x="3870" y="1468"/>
                        <a:pt x="4103" y="1335"/>
                      </a:cubicBezTo>
                      <a:cubicBezTo>
                        <a:pt x="4270" y="1235"/>
                        <a:pt x="4437" y="1168"/>
                        <a:pt x="4637" y="1135"/>
                      </a:cubicBezTo>
                      <a:cubicBezTo>
                        <a:pt x="4770" y="1068"/>
                        <a:pt x="4871" y="1068"/>
                        <a:pt x="4971" y="1068"/>
                      </a:cubicBezTo>
                      <a:cubicBezTo>
                        <a:pt x="5004" y="1068"/>
                        <a:pt x="5071" y="1068"/>
                        <a:pt x="5137" y="1135"/>
                      </a:cubicBezTo>
                      <a:cubicBezTo>
                        <a:pt x="5171" y="1135"/>
                        <a:pt x="5171" y="1168"/>
                        <a:pt x="5204" y="1168"/>
                      </a:cubicBezTo>
                      <a:cubicBezTo>
                        <a:pt x="5271" y="1168"/>
                        <a:pt x="5271" y="1201"/>
                        <a:pt x="5271" y="1201"/>
                      </a:cubicBezTo>
                      <a:cubicBezTo>
                        <a:pt x="5304" y="1235"/>
                        <a:pt x="5304" y="1302"/>
                        <a:pt x="5338" y="1335"/>
                      </a:cubicBezTo>
                      <a:cubicBezTo>
                        <a:pt x="5371" y="1402"/>
                        <a:pt x="5438" y="1502"/>
                        <a:pt x="5438" y="1568"/>
                      </a:cubicBezTo>
                      <a:cubicBezTo>
                        <a:pt x="5471" y="1869"/>
                        <a:pt x="5504" y="2169"/>
                        <a:pt x="5504" y="2469"/>
                      </a:cubicBezTo>
                      <a:cubicBezTo>
                        <a:pt x="5504" y="2869"/>
                        <a:pt x="5438" y="3336"/>
                        <a:pt x="5371" y="3737"/>
                      </a:cubicBezTo>
                      <a:cubicBezTo>
                        <a:pt x="5338" y="3970"/>
                        <a:pt x="5304" y="4170"/>
                        <a:pt x="5304" y="4370"/>
                      </a:cubicBezTo>
                      <a:cubicBezTo>
                        <a:pt x="5271" y="4537"/>
                        <a:pt x="5271" y="4704"/>
                        <a:pt x="5204" y="4871"/>
                      </a:cubicBezTo>
                      <a:cubicBezTo>
                        <a:pt x="5171" y="5004"/>
                        <a:pt x="5204" y="5171"/>
                        <a:pt x="5304" y="5304"/>
                      </a:cubicBezTo>
                      <a:cubicBezTo>
                        <a:pt x="5371" y="5404"/>
                        <a:pt x="5504" y="5505"/>
                        <a:pt x="5671" y="5505"/>
                      </a:cubicBezTo>
                      <a:cubicBezTo>
                        <a:pt x="5704" y="5513"/>
                        <a:pt x="5740" y="5517"/>
                        <a:pt x="5776" y="5517"/>
                      </a:cubicBezTo>
                      <a:cubicBezTo>
                        <a:pt x="5886" y="5517"/>
                        <a:pt x="6005" y="5480"/>
                        <a:pt x="6105" y="5404"/>
                      </a:cubicBezTo>
                      <a:cubicBezTo>
                        <a:pt x="6205" y="5338"/>
                        <a:pt x="6305" y="5204"/>
                        <a:pt x="6305" y="5038"/>
                      </a:cubicBezTo>
                      <a:lnTo>
                        <a:pt x="6305" y="5004"/>
                      </a:lnTo>
                      <a:cubicBezTo>
                        <a:pt x="6372" y="4737"/>
                        <a:pt x="6472" y="4470"/>
                        <a:pt x="6505" y="4204"/>
                      </a:cubicBezTo>
                      <a:cubicBezTo>
                        <a:pt x="6605" y="3870"/>
                        <a:pt x="6638" y="3536"/>
                        <a:pt x="6705" y="3203"/>
                      </a:cubicBezTo>
                      <a:cubicBezTo>
                        <a:pt x="6772" y="2836"/>
                        <a:pt x="6805" y="2469"/>
                        <a:pt x="6805" y="2069"/>
                      </a:cubicBezTo>
                      <a:cubicBezTo>
                        <a:pt x="6805" y="1735"/>
                        <a:pt x="6705" y="1368"/>
                        <a:pt x="6605" y="1068"/>
                      </a:cubicBezTo>
                      <a:cubicBezTo>
                        <a:pt x="6538" y="901"/>
                        <a:pt x="6472" y="801"/>
                        <a:pt x="6338" y="634"/>
                      </a:cubicBezTo>
                      <a:cubicBezTo>
                        <a:pt x="6305" y="534"/>
                        <a:pt x="6205" y="501"/>
                        <a:pt x="6171" y="401"/>
                      </a:cubicBezTo>
                      <a:cubicBezTo>
                        <a:pt x="6038" y="401"/>
                        <a:pt x="6005" y="334"/>
                        <a:pt x="5938" y="301"/>
                      </a:cubicBezTo>
                      <a:cubicBezTo>
                        <a:pt x="5838" y="234"/>
                        <a:pt x="5771" y="167"/>
                        <a:pt x="5638" y="134"/>
                      </a:cubicBezTo>
                      <a:cubicBezTo>
                        <a:pt x="5538" y="67"/>
                        <a:pt x="5438" y="34"/>
                        <a:pt x="5338" y="34"/>
                      </a:cubicBezTo>
                      <a:cubicBezTo>
                        <a:pt x="5237" y="34"/>
                        <a:pt x="5204" y="1"/>
                        <a:pt x="5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27"/>
                <p:cNvSpPr/>
                <p:nvPr/>
              </p:nvSpPr>
              <p:spPr>
                <a:xfrm>
                  <a:off x="69850" y="3719775"/>
                  <a:ext cx="139275" cy="235350"/>
                </a:xfrm>
                <a:custGeom>
                  <a:avLst/>
                  <a:gdLst/>
                  <a:ahLst/>
                  <a:cxnLst/>
                  <a:rect l="l" t="t" r="r" b="b"/>
                  <a:pathLst>
                    <a:path w="5571" h="9414" extrusionOk="0">
                      <a:moveTo>
                        <a:pt x="4170" y="0"/>
                      </a:moveTo>
                      <a:cubicBezTo>
                        <a:pt x="3803" y="34"/>
                        <a:pt x="3469" y="201"/>
                        <a:pt x="3169" y="401"/>
                      </a:cubicBezTo>
                      <a:cubicBezTo>
                        <a:pt x="2836" y="601"/>
                        <a:pt x="2602" y="901"/>
                        <a:pt x="2335" y="1201"/>
                      </a:cubicBezTo>
                      <a:cubicBezTo>
                        <a:pt x="2068" y="1535"/>
                        <a:pt x="1835" y="1902"/>
                        <a:pt x="1635" y="2269"/>
                      </a:cubicBezTo>
                      <a:cubicBezTo>
                        <a:pt x="1168" y="3069"/>
                        <a:pt x="901" y="4003"/>
                        <a:pt x="634" y="4871"/>
                      </a:cubicBezTo>
                      <a:cubicBezTo>
                        <a:pt x="401" y="5638"/>
                        <a:pt x="234" y="6472"/>
                        <a:pt x="134" y="7372"/>
                      </a:cubicBezTo>
                      <a:cubicBezTo>
                        <a:pt x="100" y="7673"/>
                        <a:pt x="100" y="7906"/>
                        <a:pt x="34" y="8206"/>
                      </a:cubicBezTo>
                      <a:cubicBezTo>
                        <a:pt x="34" y="8440"/>
                        <a:pt x="0" y="8707"/>
                        <a:pt x="34" y="8940"/>
                      </a:cubicBezTo>
                      <a:cubicBezTo>
                        <a:pt x="100" y="9174"/>
                        <a:pt x="267" y="9374"/>
                        <a:pt x="467" y="9407"/>
                      </a:cubicBezTo>
                      <a:cubicBezTo>
                        <a:pt x="492" y="9411"/>
                        <a:pt x="518" y="9413"/>
                        <a:pt x="545" y="9413"/>
                      </a:cubicBezTo>
                      <a:cubicBezTo>
                        <a:pt x="731" y="9413"/>
                        <a:pt x="943" y="9311"/>
                        <a:pt x="1001" y="9107"/>
                      </a:cubicBezTo>
                      <a:cubicBezTo>
                        <a:pt x="1335" y="8340"/>
                        <a:pt x="1535" y="7506"/>
                        <a:pt x="1802" y="6672"/>
                      </a:cubicBezTo>
                      <a:lnTo>
                        <a:pt x="1802" y="6739"/>
                      </a:lnTo>
                      <a:cubicBezTo>
                        <a:pt x="1802" y="6839"/>
                        <a:pt x="1835" y="6905"/>
                        <a:pt x="1868" y="7005"/>
                      </a:cubicBezTo>
                      <a:cubicBezTo>
                        <a:pt x="1968" y="7105"/>
                        <a:pt x="2102" y="7172"/>
                        <a:pt x="2202" y="7206"/>
                      </a:cubicBezTo>
                      <a:cubicBezTo>
                        <a:pt x="2335" y="7206"/>
                        <a:pt x="2469" y="7206"/>
                        <a:pt x="2602" y="7105"/>
                      </a:cubicBezTo>
                      <a:cubicBezTo>
                        <a:pt x="2669" y="7039"/>
                        <a:pt x="2802" y="6905"/>
                        <a:pt x="2802" y="6772"/>
                      </a:cubicBezTo>
                      <a:cubicBezTo>
                        <a:pt x="2802" y="6105"/>
                        <a:pt x="2936" y="5404"/>
                        <a:pt x="3103" y="4770"/>
                      </a:cubicBezTo>
                      <a:cubicBezTo>
                        <a:pt x="3303" y="4103"/>
                        <a:pt x="3603" y="3503"/>
                        <a:pt x="3970" y="2869"/>
                      </a:cubicBezTo>
                      <a:cubicBezTo>
                        <a:pt x="4403" y="2235"/>
                        <a:pt x="4837" y="1602"/>
                        <a:pt x="5304" y="1034"/>
                      </a:cubicBezTo>
                      <a:cubicBezTo>
                        <a:pt x="5337" y="1001"/>
                        <a:pt x="5404" y="901"/>
                        <a:pt x="5404" y="868"/>
                      </a:cubicBezTo>
                      <a:cubicBezTo>
                        <a:pt x="5438" y="834"/>
                        <a:pt x="5471" y="768"/>
                        <a:pt x="5504" y="701"/>
                      </a:cubicBezTo>
                      <a:cubicBezTo>
                        <a:pt x="5571" y="601"/>
                        <a:pt x="5571" y="501"/>
                        <a:pt x="5504" y="367"/>
                      </a:cubicBezTo>
                      <a:cubicBezTo>
                        <a:pt x="5471" y="334"/>
                        <a:pt x="5471" y="234"/>
                        <a:pt x="5404" y="201"/>
                      </a:cubicBezTo>
                      <a:cubicBezTo>
                        <a:pt x="5404" y="167"/>
                        <a:pt x="5337" y="100"/>
                        <a:pt x="5304" y="100"/>
                      </a:cubicBezTo>
                      <a:cubicBezTo>
                        <a:pt x="5137" y="67"/>
                        <a:pt x="4937" y="34"/>
                        <a:pt x="47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27"/>
                <p:cNvSpPr/>
                <p:nvPr/>
              </p:nvSpPr>
              <p:spPr>
                <a:xfrm>
                  <a:off x="207450" y="3590700"/>
                  <a:ext cx="149300" cy="168400"/>
                </a:xfrm>
                <a:custGeom>
                  <a:avLst/>
                  <a:gdLst/>
                  <a:ahLst/>
                  <a:cxnLst/>
                  <a:rect l="l" t="t" r="r" b="b"/>
                  <a:pathLst>
                    <a:path w="5972" h="6736" extrusionOk="0">
                      <a:moveTo>
                        <a:pt x="4408" y="0"/>
                      </a:moveTo>
                      <a:cubicBezTo>
                        <a:pt x="4209" y="0"/>
                        <a:pt x="4032" y="62"/>
                        <a:pt x="3836" y="160"/>
                      </a:cubicBezTo>
                      <a:cubicBezTo>
                        <a:pt x="3569" y="226"/>
                        <a:pt x="3303" y="393"/>
                        <a:pt x="3069" y="560"/>
                      </a:cubicBezTo>
                      <a:cubicBezTo>
                        <a:pt x="2802" y="727"/>
                        <a:pt x="2569" y="927"/>
                        <a:pt x="2335" y="1127"/>
                      </a:cubicBezTo>
                      <a:cubicBezTo>
                        <a:pt x="1902" y="1561"/>
                        <a:pt x="1568" y="2095"/>
                        <a:pt x="1234" y="2595"/>
                      </a:cubicBezTo>
                      <a:cubicBezTo>
                        <a:pt x="901" y="3162"/>
                        <a:pt x="634" y="3696"/>
                        <a:pt x="434" y="4263"/>
                      </a:cubicBezTo>
                      <a:cubicBezTo>
                        <a:pt x="234" y="4830"/>
                        <a:pt x="100" y="5397"/>
                        <a:pt x="0" y="6031"/>
                      </a:cubicBezTo>
                      <a:lnTo>
                        <a:pt x="0" y="6231"/>
                      </a:lnTo>
                      <a:cubicBezTo>
                        <a:pt x="0" y="6498"/>
                        <a:pt x="134" y="6698"/>
                        <a:pt x="401" y="6731"/>
                      </a:cubicBezTo>
                      <a:cubicBezTo>
                        <a:pt x="418" y="6734"/>
                        <a:pt x="435" y="6735"/>
                        <a:pt x="453" y="6735"/>
                      </a:cubicBezTo>
                      <a:cubicBezTo>
                        <a:pt x="640" y="6735"/>
                        <a:pt x="840" y="6580"/>
                        <a:pt x="901" y="6398"/>
                      </a:cubicBezTo>
                      <a:cubicBezTo>
                        <a:pt x="934" y="6031"/>
                        <a:pt x="1001" y="5630"/>
                        <a:pt x="1101" y="5263"/>
                      </a:cubicBezTo>
                      <a:cubicBezTo>
                        <a:pt x="1301" y="4596"/>
                        <a:pt x="1601" y="3963"/>
                        <a:pt x="1935" y="3395"/>
                      </a:cubicBezTo>
                      <a:cubicBezTo>
                        <a:pt x="2235" y="2928"/>
                        <a:pt x="2602" y="2461"/>
                        <a:pt x="2969" y="2061"/>
                      </a:cubicBezTo>
                      <a:cubicBezTo>
                        <a:pt x="3236" y="1794"/>
                        <a:pt x="3503" y="1594"/>
                        <a:pt x="3803" y="1427"/>
                      </a:cubicBezTo>
                      <a:cubicBezTo>
                        <a:pt x="3970" y="1361"/>
                        <a:pt x="4103" y="1294"/>
                        <a:pt x="4270" y="1261"/>
                      </a:cubicBezTo>
                      <a:cubicBezTo>
                        <a:pt x="4337" y="1261"/>
                        <a:pt x="4403" y="1261"/>
                        <a:pt x="4470" y="1227"/>
                      </a:cubicBezTo>
                      <a:lnTo>
                        <a:pt x="4570" y="1227"/>
                      </a:lnTo>
                      <a:lnTo>
                        <a:pt x="4604" y="1261"/>
                      </a:lnTo>
                      <a:cubicBezTo>
                        <a:pt x="4604" y="1327"/>
                        <a:pt x="4637" y="1327"/>
                        <a:pt x="4637" y="1361"/>
                      </a:cubicBezTo>
                      <a:cubicBezTo>
                        <a:pt x="4670" y="1427"/>
                        <a:pt x="4670" y="1461"/>
                        <a:pt x="4737" y="1561"/>
                      </a:cubicBezTo>
                      <a:cubicBezTo>
                        <a:pt x="4770" y="1828"/>
                        <a:pt x="4770" y="2028"/>
                        <a:pt x="4770" y="2261"/>
                      </a:cubicBezTo>
                      <a:cubicBezTo>
                        <a:pt x="4737" y="2862"/>
                        <a:pt x="4637" y="3395"/>
                        <a:pt x="4470" y="3929"/>
                      </a:cubicBezTo>
                      <a:cubicBezTo>
                        <a:pt x="4470" y="3996"/>
                        <a:pt x="4470" y="3996"/>
                        <a:pt x="4437" y="4029"/>
                      </a:cubicBezTo>
                      <a:cubicBezTo>
                        <a:pt x="4437" y="4096"/>
                        <a:pt x="4437" y="4229"/>
                        <a:pt x="4470" y="4296"/>
                      </a:cubicBezTo>
                      <a:cubicBezTo>
                        <a:pt x="4503" y="4430"/>
                        <a:pt x="4637" y="4563"/>
                        <a:pt x="4770" y="4630"/>
                      </a:cubicBezTo>
                      <a:cubicBezTo>
                        <a:pt x="4833" y="4665"/>
                        <a:pt x="4907" y="4682"/>
                        <a:pt x="4985" y="4682"/>
                      </a:cubicBezTo>
                      <a:cubicBezTo>
                        <a:pt x="5197" y="4682"/>
                        <a:pt x="5431" y="4558"/>
                        <a:pt x="5504" y="4363"/>
                      </a:cubicBezTo>
                      <a:cubicBezTo>
                        <a:pt x="5671" y="3896"/>
                        <a:pt x="5804" y="3429"/>
                        <a:pt x="5904" y="2962"/>
                      </a:cubicBezTo>
                      <a:cubicBezTo>
                        <a:pt x="5971" y="2528"/>
                        <a:pt x="5971" y="2028"/>
                        <a:pt x="5938" y="1527"/>
                      </a:cubicBezTo>
                      <a:cubicBezTo>
                        <a:pt x="5904" y="1094"/>
                        <a:pt x="5738" y="693"/>
                        <a:pt x="5404" y="393"/>
                      </a:cubicBezTo>
                      <a:lnTo>
                        <a:pt x="5271" y="260"/>
                      </a:lnTo>
                      <a:cubicBezTo>
                        <a:pt x="5104" y="93"/>
                        <a:pt x="4837" y="26"/>
                        <a:pt x="4637" y="26"/>
                      </a:cubicBezTo>
                      <a:cubicBezTo>
                        <a:pt x="4556" y="8"/>
                        <a:pt x="4481" y="0"/>
                        <a:pt x="44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27"/>
                <p:cNvSpPr/>
                <p:nvPr/>
              </p:nvSpPr>
              <p:spPr>
                <a:xfrm>
                  <a:off x="109875" y="3523925"/>
                  <a:ext cx="350275" cy="719375"/>
                </a:xfrm>
                <a:custGeom>
                  <a:avLst/>
                  <a:gdLst/>
                  <a:ahLst/>
                  <a:cxnLst/>
                  <a:rect l="l" t="t" r="r" b="b"/>
                  <a:pathLst>
                    <a:path w="14011" h="28775" extrusionOk="0">
                      <a:moveTo>
                        <a:pt x="13873" y="0"/>
                      </a:moveTo>
                      <a:cubicBezTo>
                        <a:pt x="13842" y="0"/>
                        <a:pt x="13810" y="39"/>
                        <a:pt x="13810" y="62"/>
                      </a:cubicBezTo>
                      <a:lnTo>
                        <a:pt x="13177" y="1697"/>
                      </a:lnTo>
                      <a:cubicBezTo>
                        <a:pt x="12976" y="2230"/>
                        <a:pt x="12743" y="2764"/>
                        <a:pt x="12509" y="3298"/>
                      </a:cubicBezTo>
                      <a:cubicBezTo>
                        <a:pt x="12042" y="4399"/>
                        <a:pt x="11575" y="5499"/>
                        <a:pt x="11142" y="6600"/>
                      </a:cubicBezTo>
                      <a:cubicBezTo>
                        <a:pt x="10174" y="8835"/>
                        <a:pt x="9174" y="10970"/>
                        <a:pt x="8073" y="13105"/>
                      </a:cubicBezTo>
                      <a:cubicBezTo>
                        <a:pt x="7039" y="15273"/>
                        <a:pt x="5905" y="17408"/>
                        <a:pt x="4837" y="19543"/>
                      </a:cubicBezTo>
                      <a:cubicBezTo>
                        <a:pt x="3703" y="21611"/>
                        <a:pt x="2569" y="23746"/>
                        <a:pt x="1401" y="25781"/>
                      </a:cubicBezTo>
                      <a:cubicBezTo>
                        <a:pt x="968" y="26614"/>
                        <a:pt x="501" y="27415"/>
                        <a:pt x="34" y="28249"/>
                      </a:cubicBezTo>
                      <a:cubicBezTo>
                        <a:pt x="0" y="28316"/>
                        <a:pt x="0" y="28449"/>
                        <a:pt x="34" y="28549"/>
                      </a:cubicBezTo>
                      <a:cubicBezTo>
                        <a:pt x="67" y="28616"/>
                        <a:pt x="167" y="28716"/>
                        <a:pt x="234" y="28749"/>
                      </a:cubicBezTo>
                      <a:cubicBezTo>
                        <a:pt x="284" y="28766"/>
                        <a:pt x="342" y="28774"/>
                        <a:pt x="397" y="28774"/>
                      </a:cubicBezTo>
                      <a:cubicBezTo>
                        <a:pt x="451" y="28774"/>
                        <a:pt x="501" y="28766"/>
                        <a:pt x="534" y="28749"/>
                      </a:cubicBezTo>
                      <a:cubicBezTo>
                        <a:pt x="568" y="28749"/>
                        <a:pt x="568" y="28716"/>
                        <a:pt x="634" y="28716"/>
                      </a:cubicBezTo>
                      <a:cubicBezTo>
                        <a:pt x="668" y="28649"/>
                        <a:pt x="701" y="28616"/>
                        <a:pt x="734" y="28549"/>
                      </a:cubicBezTo>
                      <a:cubicBezTo>
                        <a:pt x="1335" y="27548"/>
                        <a:pt x="1902" y="26481"/>
                        <a:pt x="2469" y="25447"/>
                      </a:cubicBezTo>
                      <a:cubicBezTo>
                        <a:pt x="3036" y="24413"/>
                        <a:pt x="3570" y="23379"/>
                        <a:pt x="4137" y="22311"/>
                      </a:cubicBezTo>
                      <a:cubicBezTo>
                        <a:pt x="5238" y="20210"/>
                        <a:pt x="6305" y="18075"/>
                        <a:pt x="7339" y="15907"/>
                      </a:cubicBezTo>
                      <a:cubicBezTo>
                        <a:pt x="8373" y="13739"/>
                        <a:pt x="9374" y="11570"/>
                        <a:pt x="10308" y="9369"/>
                      </a:cubicBezTo>
                      <a:cubicBezTo>
                        <a:pt x="11242" y="7201"/>
                        <a:pt x="12142" y="4999"/>
                        <a:pt x="13010" y="2764"/>
                      </a:cubicBezTo>
                      <a:lnTo>
                        <a:pt x="14010" y="129"/>
                      </a:lnTo>
                      <a:cubicBezTo>
                        <a:pt x="13977" y="95"/>
                        <a:pt x="13977" y="62"/>
                        <a:pt x="13910" y="29"/>
                      </a:cubicBezTo>
                      <a:cubicBezTo>
                        <a:pt x="13900" y="8"/>
                        <a:pt x="13886" y="0"/>
                        <a:pt x="138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27"/>
                <p:cNvSpPr/>
                <p:nvPr/>
              </p:nvSpPr>
              <p:spPr>
                <a:xfrm>
                  <a:off x="286675" y="3609700"/>
                  <a:ext cx="35050" cy="251350"/>
                </a:xfrm>
                <a:custGeom>
                  <a:avLst/>
                  <a:gdLst/>
                  <a:ahLst/>
                  <a:cxnLst/>
                  <a:rect l="l" t="t" r="r" b="b"/>
                  <a:pathLst>
                    <a:path w="1402" h="10054" extrusionOk="0">
                      <a:moveTo>
                        <a:pt x="1101" y="0"/>
                      </a:moveTo>
                      <a:cubicBezTo>
                        <a:pt x="1068" y="0"/>
                        <a:pt x="1001" y="0"/>
                        <a:pt x="968" y="100"/>
                      </a:cubicBezTo>
                      <a:cubicBezTo>
                        <a:pt x="834" y="467"/>
                        <a:pt x="734" y="834"/>
                        <a:pt x="601" y="1268"/>
                      </a:cubicBezTo>
                      <a:cubicBezTo>
                        <a:pt x="467" y="1668"/>
                        <a:pt x="400" y="2102"/>
                        <a:pt x="300" y="2502"/>
                      </a:cubicBezTo>
                      <a:cubicBezTo>
                        <a:pt x="134" y="3336"/>
                        <a:pt x="67" y="4170"/>
                        <a:pt x="0" y="5004"/>
                      </a:cubicBezTo>
                      <a:cubicBezTo>
                        <a:pt x="0" y="5437"/>
                        <a:pt x="0" y="5838"/>
                        <a:pt x="67" y="6271"/>
                      </a:cubicBezTo>
                      <a:cubicBezTo>
                        <a:pt x="100" y="6672"/>
                        <a:pt x="134" y="7139"/>
                        <a:pt x="234" y="7572"/>
                      </a:cubicBezTo>
                      <a:cubicBezTo>
                        <a:pt x="300" y="7973"/>
                        <a:pt x="400" y="8406"/>
                        <a:pt x="501" y="8807"/>
                      </a:cubicBezTo>
                      <a:cubicBezTo>
                        <a:pt x="601" y="9007"/>
                        <a:pt x="634" y="9240"/>
                        <a:pt x="734" y="9440"/>
                      </a:cubicBezTo>
                      <a:lnTo>
                        <a:pt x="834" y="9674"/>
                      </a:lnTo>
                      <a:cubicBezTo>
                        <a:pt x="901" y="9774"/>
                        <a:pt x="968" y="9907"/>
                        <a:pt x="1068" y="9974"/>
                      </a:cubicBezTo>
                      <a:cubicBezTo>
                        <a:pt x="1104" y="10029"/>
                        <a:pt x="1151" y="10054"/>
                        <a:pt x="1197" y="10054"/>
                      </a:cubicBezTo>
                      <a:cubicBezTo>
                        <a:pt x="1234" y="10054"/>
                        <a:pt x="1271" y="10037"/>
                        <a:pt x="1301" y="10007"/>
                      </a:cubicBezTo>
                      <a:cubicBezTo>
                        <a:pt x="1334" y="10007"/>
                        <a:pt x="1334" y="9974"/>
                        <a:pt x="1401" y="9941"/>
                      </a:cubicBezTo>
                      <a:lnTo>
                        <a:pt x="1401" y="9907"/>
                      </a:lnTo>
                      <a:lnTo>
                        <a:pt x="1401" y="9774"/>
                      </a:lnTo>
                      <a:cubicBezTo>
                        <a:pt x="1401" y="9741"/>
                        <a:pt x="1401" y="9640"/>
                        <a:pt x="1334" y="9607"/>
                      </a:cubicBezTo>
                      <a:cubicBezTo>
                        <a:pt x="1334" y="9507"/>
                        <a:pt x="1301" y="9440"/>
                        <a:pt x="1268" y="9407"/>
                      </a:cubicBezTo>
                      <a:lnTo>
                        <a:pt x="1134" y="9007"/>
                      </a:lnTo>
                      <a:cubicBezTo>
                        <a:pt x="1001" y="8740"/>
                        <a:pt x="934" y="8473"/>
                        <a:pt x="834" y="8173"/>
                      </a:cubicBezTo>
                      <a:cubicBezTo>
                        <a:pt x="667" y="7639"/>
                        <a:pt x="567" y="7072"/>
                        <a:pt x="467" y="6472"/>
                      </a:cubicBezTo>
                      <a:cubicBezTo>
                        <a:pt x="434" y="6238"/>
                        <a:pt x="400" y="5971"/>
                        <a:pt x="400" y="5671"/>
                      </a:cubicBezTo>
                      <a:cubicBezTo>
                        <a:pt x="334" y="5404"/>
                        <a:pt x="334" y="5137"/>
                        <a:pt x="334" y="4837"/>
                      </a:cubicBezTo>
                      <a:cubicBezTo>
                        <a:pt x="334" y="4270"/>
                        <a:pt x="400" y="3736"/>
                        <a:pt x="434" y="3136"/>
                      </a:cubicBezTo>
                      <a:lnTo>
                        <a:pt x="434" y="3169"/>
                      </a:lnTo>
                      <a:cubicBezTo>
                        <a:pt x="567" y="2135"/>
                        <a:pt x="801" y="1134"/>
                        <a:pt x="1134" y="167"/>
                      </a:cubicBezTo>
                      <a:cubicBezTo>
                        <a:pt x="1168" y="100"/>
                        <a:pt x="1134" y="67"/>
                        <a:pt x="1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27"/>
                <p:cNvSpPr/>
                <p:nvPr/>
              </p:nvSpPr>
              <p:spPr>
                <a:xfrm>
                  <a:off x="151575" y="3723100"/>
                  <a:ext cx="70075" cy="333925"/>
                </a:xfrm>
                <a:custGeom>
                  <a:avLst/>
                  <a:gdLst/>
                  <a:ahLst/>
                  <a:cxnLst/>
                  <a:rect l="l" t="t" r="r" b="b"/>
                  <a:pathLst>
                    <a:path w="2803" h="13357" extrusionOk="0">
                      <a:moveTo>
                        <a:pt x="1001" y="1"/>
                      </a:moveTo>
                      <a:lnTo>
                        <a:pt x="901" y="34"/>
                      </a:lnTo>
                      <a:cubicBezTo>
                        <a:pt x="834" y="34"/>
                        <a:pt x="734" y="68"/>
                        <a:pt x="734" y="101"/>
                      </a:cubicBezTo>
                      <a:cubicBezTo>
                        <a:pt x="167" y="2069"/>
                        <a:pt x="0" y="4104"/>
                        <a:pt x="134" y="6105"/>
                      </a:cubicBezTo>
                      <a:cubicBezTo>
                        <a:pt x="167" y="7139"/>
                        <a:pt x="334" y="8207"/>
                        <a:pt x="567" y="9241"/>
                      </a:cubicBezTo>
                      <a:cubicBezTo>
                        <a:pt x="834" y="10241"/>
                        <a:pt x="1168" y="11209"/>
                        <a:pt x="1568" y="12143"/>
                      </a:cubicBezTo>
                      <a:cubicBezTo>
                        <a:pt x="1668" y="12376"/>
                        <a:pt x="1802" y="12543"/>
                        <a:pt x="1902" y="12743"/>
                      </a:cubicBezTo>
                      <a:cubicBezTo>
                        <a:pt x="2002" y="12877"/>
                        <a:pt x="2035" y="12943"/>
                        <a:pt x="2135" y="13010"/>
                      </a:cubicBezTo>
                      <a:lnTo>
                        <a:pt x="2235" y="13144"/>
                      </a:lnTo>
                      <a:lnTo>
                        <a:pt x="2369" y="13277"/>
                      </a:lnTo>
                      <a:cubicBezTo>
                        <a:pt x="2424" y="13332"/>
                        <a:pt x="2479" y="13357"/>
                        <a:pt x="2534" y="13357"/>
                      </a:cubicBezTo>
                      <a:cubicBezTo>
                        <a:pt x="2579" y="13357"/>
                        <a:pt x="2624" y="13340"/>
                        <a:pt x="2669" y="13310"/>
                      </a:cubicBezTo>
                      <a:cubicBezTo>
                        <a:pt x="2802" y="13244"/>
                        <a:pt x="2802" y="13110"/>
                        <a:pt x="2736" y="12977"/>
                      </a:cubicBezTo>
                      <a:lnTo>
                        <a:pt x="2736" y="12943"/>
                      </a:lnTo>
                      <a:cubicBezTo>
                        <a:pt x="2702" y="12777"/>
                        <a:pt x="2636" y="12643"/>
                        <a:pt x="2535" y="12476"/>
                      </a:cubicBezTo>
                      <a:cubicBezTo>
                        <a:pt x="2469" y="12310"/>
                        <a:pt x="2369" y="12143"/>
                        <a:pt x="2235" y="11943"/>
                      </a:cubicBezTo>
                      <a:cubicBezTo>
                        <a:pt x="2068" y="11609"/>
                        <a:pt x="1902" y="11242"/>
                        <a:pt x="1735" y="10909"/>
                      </a:cubicBezTo>
                      <a:cubicBezTo>
                        <a:pt x="1201" y="9641"/>
                        <a:pt x="868" y="8340"/>
                        <a:pt x="667" y="7006"/>
                      </a:cubicBezTo>
                      <a:lnTo>
                        <a:pt x="667" y="7073"/>
                      </a:lnTo>
                      <a:cubicBezTo>
                        <a:pt x="534" y="6272"/>
                        <a:pt x="501" y="5505"/>
                        <a:pt x="434" y="4738"/>
                      </a:cubicBezTo>
                      <a:cubicBezTo>
                        <a:pt x="434" y="3937"/>
                        <a:pt x="501" y="3136"/>
                        <a:pt x="567" y="2403"/>
                      </a:cubicBezTo>
                      <a:lnTo>
                        <a:pt x="567" y="2436"/>
                      </a:lnTo>
                      <a:cubicBezTo>
                        <a:pt x="667" y="1635"/>
                        <a:pt x="834" y="901"/>
                        <a:pt x="1034" y="134"/>
                      </a:cubicBezTo>
                      <a:cubicBezTo>
                        <a:pt x="1034" y="101"/>
                        <a:pt x="1034" y="1"/>
                        <a:pt x="10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27"/>
                <p:cNvSpPr/>
                <p:nvPr/>
              </p:nvSpPr>
              <p:spPr>
                <a:xfrm>
                  <a:off x="401750" y="3545475"/>
                  <a:ext cx="14200" cy="87975"/>
                </a:xfrm>
                <a:custGeom>
                  <a:avLst/>
                  <a:gdLst/>
                  <a:ahLst/>
                  <a:cxnLst/>
                  <a:rect l="l" t="t" r="r" b="b"/>
                  <a:pathLst>
                    <a:path w="568" h="3519" extrusionOk="0">
                      <a:moveTo>
                        <a:pt x="301" y="1"/>
                      </a:moveTo>
                      <a:cubicBezTo>
                        <a:pt x="234" y="1"/>
                        <a:pt x="167" y="1"/>
                        <a:pt x="167" y="67"/>
                      </a:cubicBezTo>
                      <a:cubicBezTo>
                        <a:pt x="34" y="634"/>
                        <a:pt x="0" y="1202"/>
                        <a:pt x="0" y="1735"/>
                      </a:cubicBezTo>
                      <a:cubicBezTo>
                        <a:pt x="0" y="2035"/>
                        <a:pt x="34" y="2302"/>
                        <a:pt x="67" y="2569"/>
                      </a:cubicBezTo>
                      <a:cubicBezTo>
                        <a:pt x="134" y="2869"/>
                        <a:pt x="167" y="3170"/>
                        <a:pt x="301" y="3403"/>
                      </a:cubicBezTo>
                      <a:cubicBezTo>
                        <a:pt x="301" y="3470"/>
                        <a:pt x="334" y="3503"/>
                        <a:pt x="367" y="3503"/>
                      </a:cubicBezTo>
                      <a:cubicBezTo>
                        <a:pt x="390" y="3503"/>
                        <a:pt x="427" y="3518"/>
                        <a:pt x="459" y="3518"/>
                      </a:cubicBezTo>
                      <a:cubicBezTo>
                        <a:pt x="475" y="3518"/>
                        <a:pt x="490" y="3514"/>
                        <a:pt x="501" y="3503"/>
                      </a:cubicBezTo>
                      <a:cubicBezTo>
                        <a:pt x="534" y="3503"/>
                        <a:pt x="568" y="3437"/>
                        <a:pt x="568" y="3403"/>
                      </a:cubicBezTo>
                      <a:lnTo>
                        <a:pt x="568" y="3270"/>
                      </a:lnTo>
                      <a:cubicBezTo>
                        <a:pt x="534" y="3136"/>
                        <a:pt x="501" y="2903"/>
                        <a:pt x="467" y="2736"/>
                      </a:cubicBezTo>
                      <a:lnTo>
                        <a:pt x="334" y="2102"/>
                      </a:lnTo>
                      <a:cubicBezTo>
                        <a:pt x="234" y="1602"/>
                        <a:pt x="234" y="1068"/>
                        <a:pt x="301" y="534"/>
                      </a:cubicBezTo>
                      <a:lnTo>
                        <a:pt x="301" y="534"/>
                      </a:lnTo>
                      <a:lnTo>
                        <a:pt x="301" y="568"/>
                      </a:lnTo>
                      <a:cubicBezTo>
                        <a:pt x="334" y="401"/>
                        <a:pt x="334" y="234"/>
                        <a:pt x="367" y="67"/>
                      </a:cubicBezTo>
                      <a:cubicBezTo>
                        <a:pt x="334" y="67"/>
                        <a:pt x="334" y="34"/>
                        <a:pt x="301"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27"/>
                <p:cNvSpPr/>
                <p:nvPr/>
              </p:nvSpPr>
              <p:spPr>
                <a:xfrm>
                  <a:off x="365900" y="3619275"/>
                  <a:ext cx="178475" cy="116375"/>
                </a:xfrm>
                <a:custGeom>
                  <a:avLst/>
                  <a:gdLst/>
                  <a:ahLst/>
                  <a:cxnLst/>
                  <a:rect l="l" t="t" r="r" b="b"/>
                  <a:pathLst>
                    <a:path w="7139" h="4655" extrusionOk="0">
                      <a:moveTo>
                        <a:pt x="7038" y="1"/>
                      </a:moveTo>
                      <a:cubicBezTo>
                        <a:pt x="7013" y="1"/>
                        <a:pt x="6988" y="18"/>
                        <a:pt x="6972" y="51"/>
                      </a:cubicBezTo>
                      <a:cubicBezTo>
                        <a:pt x="6772" y="318"/>
                        <a:pt x="6505" y="618"/>
                        <a:pt x="6238" y="885"/>
                      </a:cubicBezTo>
                      <a:cubicBezTo>
                        <a:pt x="5904" y="1218"/>
                        <a:pt x="5504" y="1519"/>
                        <a:pt x="5137" y="1785"/>
                      </a:cubicBezTo>
                      <a:cubicBezTo>
                        <a:pt x="4937" y="1952"/>
                        <a:pt x="4737" y="2086"/>
                        <a:pt x="4503" y="2252"/>
                      </a:cubicBezTo>
                      <a:cubicBezTo>
                        <a:pt x="4303" y="2386"/>
                        <a:pt x="4103" y="2553"/>
                        <a:pt x="3836" y="2619"/>
                      </a:cubicBezTo>
                      <a:cubicBezTo>
                        <a:pt x="3236" y="2953"/>
                        <a:pt x="2635" y="3287"/>
                        <a:pt x="1968" y="3553"/>
                      </a:cubicBezTo>
                      <a:cubicBezTo>
                        <a:pt x="1668" y="3687"/>
                        <a:pt x="1334" y="3787"/>
                        <a:pt x="1068" y="3920"/>
                      </a:cubicBezTo>
                      <a:cubicBezTo>
                        <a:pt x="901" y="3954"/>
                        <a:pt x="767" y="4054"/>
                        <a:pt x="601" y="4087"/>
                      </a:cubicBezTo>
                      <a:cubicBezTo>
                        <a:pt x="567" y="4120"/>
                        <a:pt x="467" y="4120"/>
                        <a:pt x="400" y="4154"/>
                      </a:cubicBezTo>
                      <a:cubicBezTo>
                        <a:pt x="300" y="4221"/>
                        <a:pt x="234" y="4254"/>
                        <a:pt x="167" y="4254"/>
                      </a:cubicBezTo>
                      <a:cubicBezTo>
                        <a:pt x="100" y="4287"/>
                        <a:pt x="0" y="4387"/>
                        <a:pt x="67" y="4454"/>
                      </a:cubicBezTo>
                      <a:cubicBezTo>
                        <a:pt x="67" y="4487"/>
                        <a:pt x="100" y="4587"/>
                        <a:pt x="134" y="4621"/>
                      </a:cubicBezTo>
                      <a:cubicBezTo>
                        <a:pt x="167" y="4654"/>
                        <a:pt x="267" y="4654"/>
                        <a:pt x="300" y="4654"/>
                      </a:cubicBezTo>
                      <a:cubicBezTo>
                        <a:pt x="400" y="4654"/>
                        <a:pt x="434" y="4621"/>
                        <a:pt x="500" y="4621"/>
                      </a:cubicBezTo>
                      <a:cubicBezTo>
                        <a:pt x="601" y="4621"/>
                        <a:pt x="667" y="4587"/>
                        <a:pt x="767" y="4554"/>
                      </a:cubicBezTo>
                      <a:cubicBezTo>
                        <a:pt x="934" y="4487"/>
                        <a:pt x="1068" y="4454"/>
                        <a:pt x="1234" y="4387"/>
                      </a:cubicBezTo>
                      <a:cubicBezTo>
                        <a:pt x="1568" y="4254"/>
                        <a:pt x="1835" y="4120"/>
                        <a:pt x="2135" y="3954"/>
                      </a:cubicBezTo>
                      <a:cubicBezTo>
                        <a:pt x="2469" y="3787"/>
                        <a:pt x="2769" y="3620"/>
                        <a:pt x="3102" y="3453"/>
                      </a:cubicBezTo>
                      <a:cubicBezTo>
                        <a:pt x="3436" y="3253"/>
                        <a:pt x="3769" y="3086"/>
                        <a:pt x="4070" y="2820"/>
                      </a:cubicBezTo>
                      <a:lnTo>
                        <a:pt x="4937" y="2219"/>
                      </a:lnTo>
                      <a:cubicBezTo>
                        <a:pt x="5070" y="2086"/>
                        <a:pt x="5237" y="1986"/>
                        <a:pt x="5337" y="1886"/>
                      </a:cubicBezTo>
                      <a:cubicBezTo>
                        <a:pt x="5504" y="1752"/>
                        <a:pt x="5637" y="1619"/>
                        <a:pt x="5804" y="1485"/>
                      </a:cubicBezTo>
                      <a:cubicBezTo>
                        <a:pt x="6300" y="1088"/>
                        <a:pt x="6763" y="593"/>
                        <a:pt x="7129" y="97"/>
                      </a:cubicBezTo>
                      <a:lnTo>
                        <a:pt x="7129" y="97"/>
                      </a:lnTo>
                      <a:cubicBezTo>
                        <a:pt x="7134" y="114"/>
                        <a:pt x="7136" y="128"/>
                        <a:pt x="7137" y="128"/>
                      </a:cubicBezTo>
                      <a:cubicBezTo>
                        <a:pt x="7139" y="128"/>
                        <a:pt x="7139" y="116"/>
                        <a:pt x="7139" y="84"/>
                      </a:cubicBezTo>
                      <a:lnTo>
                        <a:pt x="7139" y="84"/>
                      </a:lnTo>
                      <a:cubicBezTo>
                        <a:pt x="7135" y="89"/>
                        <a:pt x="7132" y="93"/>
                        <a:pt x="7129" y="97"/>
                      </a:cubicBezTo>
                      <a:lnTo>
                        <a:pt x="7129" y="97"/>
                      </a:lnTo>
                      <a:cubicBezTo>
                        <a:pt x="7124" y="81"/>
                        <a:pt x="7116" y="62"/>
                        <a:pt x="7105" y="51"/>
                      </a:cubicBezTo>
                      <a:cubicBezTo>
                        <a:pt x="7088" y="18"/>
                        <a:pt x="7063" y="1"/>
                        <a:pt x="7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27"/>
                <p:cNvSpPr/>
                <p:nvPr/>
              </p:nvSpPr>
              <p:spPr>
                <a:xfrm>
                  <a:off x="247475" y="3867375"/>
                  <a:ext cx="242700" cy="123450"/>
                </a:xfrm>
                <a:custGeom>
                  <a:avLst/>
                  <a:gdLst/>
                  <a:ahLst/>
                  <a:cxnLst/>
                  <a:rect l="l" t="t" r="r" b="b"/>
                  <a:pathLst>
                    <a:path w="9708" h="4938" extrusionOk="0">
                      <a:moveTo>
                        <a:pt x="9674" y="1"/>
                      </a:moveTo>
                      <a:cubicBezTo>
                        <a:pt x="9674" y="34"/>
                        <a:pt x="9641" y="34"/>
                        <a:pt x="9574" y="34"/>
                      </a:cubicBezTo>
                      <a:cubicBezTo>
                        <a:pt x="9040" y="468"/>
                        <a:pt x="8506" y="868"/>
                        <a:pt x="7973" y="1268"/>
                      </a:cubicBezTo>
                      <a:cubicBezTo>
                        <a:pt x="7673" y="1468"/>
                        <a:pt x="7372" y="1635"/>
                        <a:pt x="7072" y="1802"/>
                      </a:cubicBezTo>
                      <a:cubicBezTo>
                        <a:pt x="6805" y="2002"/>
                        <a:pt x="6472" y="2169"/>
                        <a:pt x="6138" y="2336"/>
                      </a:cubicBezTo>
                      <a:cubicBezTo>
                        <a:pt x="5738" y="2536"/>
                        <a:pt x="5371" y="2703"/>
                        <a:pt x="4971" y="2936"/>
                      </a:cubicBezTo>
                      <a:cubicBezTo>
                        <a:pt x="4570" y="3069"/>
                        <a:pt x="4170" y="3270"/>
                        <a:pt x="3736" y="3436"/>
                      </a:cubicBezTo>
                      <a:cubicBezTo>
                        <a:pt x="2982" y="3764"/>
                        <a:pt x="2163" y="3996"/>
                        <a:pt x="1344" y="4193"/>
                      </a:cubicBezTo>
                      <a:lnTo>
                        <a:pt x="1344" y="4193"/>
                      </a:lnTo>
                      <a:cubicBezTo>
                        <a:pt x="1350" y="4188"/>
                        <a:pt x="1357" y="4181"/>
                        <a:pt x="1368" y="4170"/>
                      </a:cubicBezTo>
                      <a:lnTo>
                        <a:pt x="1368" y="4170"/>
                      </a:lnTo>
                      <a:cubicBezTo>
                        <a:pt x="1168" y="4204"/>
                        <a:pt x="1001" y="4237"/>
                        <a:pt x="801" y="4304"/>
                      </a:cubicBezTo>
                      <a:cubicBezTo>
                        <a:pt x="701" y="4337"/>
                        <a:pt x="567" y="4337"/>
                        <a:pt x="501" y="4370"/>
                      </a:cubicBezTo>
                      <a:cubicBezTo>
                        <a:pt x="467" y="4370"/>
                        <a:pt x="367" y="4404"/>
                        <a:pt x="334" y="4404"/>
                      </a:cubicBezTo>
                      <a:cubicBezTo>
                        <a:pt x="301" y="4404"/>
                        <a:pt x="234" y="4470"/>
                        <a:pt x="201" y="4470"/>
                      </a:cubicBezTo>
                      <a:lnTo>
                        <a:pt x="167" y="4470"/>
                      </a:lnTo>
                      <a:cubicBezTo>
                        <a:pt x="67" y="4504"/>
                        <a:pt x="0" y="4604"/>
                        <a:pt x="0" y="4704"/>
                      </a:cubicBezTo>
                      <a:cubicBezTo>
                        <a:pt x="0" y="4804"/>
                        <a:pt x="67" y="4937"/>
                        <a:pt x="201" y="4937"/>
                      </a:cubicBezTo>
                      <a:lnTo>
                        <a:pt x="501" y="4937"/>
                      </a:lnTo>
                      <a:cubicBezTo>
                        <a:pt x="634" y="4937"/>
                        <a:pt x="734" y="4937"/>
                        <a:pt x="834" y="4871"/>
                      </a:cubicBezTo>
                      <a:cubicBezTo>
                        <a:pt x="1034" y="4837"/>
                        <a:pt x="1301" y="4804"/>
                        <a:pt x="1501" y="4737"/>
                      </a:cubicBezTo>
                      <a:cubicBezTo>
                        <a:pt x="1902" y="4637"/>
                        <a:pt x="2335" y="4504"/>
                        <a:pt x="2736" y="4337"/>
                      </a:cubicBezTo>
                      <a:cubicBezTo>
                        <a:pt x="3636" y="4003"/>
                        <a:pt x="4470" y="3637"/>
                        <a:pt x="5237" y="3170"/>
                      </a:cubicBezTo>
                      <a:cubicBezTo>
                        <a:pt x="5471" y="3036"/>
                        <a:pt x="5638" y="2969"/>
                        <a:pt x="5838" y="2836"/>
                      </a:cubicBezTo>
                      <a:cubicBezTo>
                        <a:pt x="6038" y="2703"/>
                        <a:pt x="6205" y="2569"/>
                        <a:pt x="6405" y="2502"/>
                      </a:cubicBezTo>
                      <a:lnTo>
                        <a:pt x="7539" y="1735"/>
                      </a:lnTo>
                      <a:cubicBezTo>
                        <a:pt x="7906" y="1502"/>
                        <a:pt x="8240" y="1235"/>
                        <a:pt x="8640" y="968"/>
                      </a:cubicBezTo>
                      <a:cubicBezTo>
                        <a:pt x="8973" y="701"/>
                        <a:pt x="9340" y="401"/>
                        <a:pt x="9674" y="134"/>
                      </a:cubicBezTo>
                      <a:cubicBezTo>
                        <a:pt x="9707" y="67"/>
                        <a:pt x="9707" y="34"/>
                        <a:pt x="96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27"/>
                <p:cNvSpPr/>
                <p:nvPr/>
              </p:nvSpPr>
              <p:spPr>
                <a:xfrm>
                  <a:off x="152400" y="4103600"/>
                  <a:ext cx="152650" cy="55825"/>
                </a:xfrm>
                <a:custGeom>
                  <a:avLst/>
                  <a:gdLst/>
                  <a:ahLst/>
                  <a:cxnLst/>
                  <a:rect l="l" t="t" r="r" b="b"/>
                  <a:pathLst>
                    <a:path w="6106" h="2233" extrusionOk="0">
                      <a:moveTo>
                        <a:pt x="5955" y="0"/>
                      </a:moveTo>
                      <a:cubicBezTo>
                        <a:pt x="5930" y="0"/>
                        <a:pt x="5905" y="8"/>
                        <a:pt x="5872" y="25"/>
                      </a:cubicBezTo>
                      <a:cubicBezTo>
                        <a:pt x="5771" y="92"/>
                        <a:pt x="5605" y="192"/>
                        <a:pt x="5438" y="259"/>
                      </a:cubicBezTo>
                      <a:lnTo>
                        <a:pt x="5471" y="259"/>
                      </a:lnTo>
                      <a:cubicBezTo>
                        <a:pt x="5004" y="525"/>
                        <a:pt x="4537" y="726"/>
                        <a:pt x="4104" y="926"/>
                      </a:cubicBezTo>
                      <a:cubicBezTo>
                        <a:pt x="3603" y="1159"/>
                        <a:pt x="3103" y="1259"/>
                        <a:pt x="2603" y="1393"/>
                      </a:cubicBezTo>
                      <a:cubicBezTo>
                        <a:pt x="2202" y="1493"/>
                        <a:pt x="1869" y="1526"/>
                        <a:pt x="1502" y="1559"/>
                      </a:cubicBezTo>
                      <a:cubicBezTo>
                        <a:pt x="1101" y="1593"/>
                        <a:pt x="701" y="1660"/>
                        <a:pt x="301" y="1660"/>
                      </a:cubicBezTo>
                      <a:cubicBezTo>
                        <a:pt x="134" y="1660"/>
                        <a:pt x="1" y="1826"/>
                        <a:pt x="34" y="1993"/>
                      </a:cubicBezTo>
                      <a:cubicBezTo>
                        <a:pt x="34" y="2138"/>
                        <a:pt x="160" y="2233"/>
                        <a:pt x="303" y="2233"/>
                      </a:cubicBezTo>
                      <a:cubicBezTo>
                        <a:pt x="324" y="2233"/>
                        <a:pt x="346" y="2231"/>
                        <a:pt x="368" y="2227"/>
                      </a:cubicBezTo>
                      <a:cubicBezTo>
                        <a:pt x="634" y="2227"/>
                        <a:pt x="868" y="2193"/>
                        <a:pt x="1135" y="2160"/>
                      </a:cubicBezTo>
                      <a:cubicBezTo>
                        <a:pt x="1368" y="2093"/>
                        <a:pt x="1635" y="2060"/>
                        <a:pt x="1869" y="1993"/>
                      </a:cubicBezTo>
                      <a:cubicBezTo>
                        <a:pt x="2369" y="1860"/>
                        <a:pt x="2836" y="1693"/>
                        <a:pt x="3336" y="1526"/>
                      </a:cubicBezTo>
                      <a:cubicBezTo>
                        <a:pt x="3837" y="1359"/>
                        <a:pt x="4304" y="1159"/>
                        <a:pt x="4737" y="892"/>
                      </a:cubicBezTo>
                      <a:cubicBezTo>
                        <a:pt x="5204" y="692"/>
                        <a:pt x="5638" y="392"/>
                        <a:pt x="6038" y="158"/>
                      </a:cubicBezTo>
                      <a:cubicBezTo>
                        <a:pt x="6105" y="92"/>
                        <a:pt x="6105" y="58"/>
                        <a:pt x="6038" y="25"/>
                      </a:cubicBezTo>
                      <a:cubicBezTo>
                        <a:pt x="6005" y="8"/>
                        <a:pt x="5980" y="0"/>
                        <a:pt x="59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27"/>
                <p:cNvSpPr/>
                <p:nvPr/>
              </p:nvSpPr>
              <p:spPr>
                <a:xfrm>
                  <a:off x="194100" y="3939300"/>
                  <a:ext cx="19200" cy="18175"/>
                </a:xfrm>
                <a:custGeom>
                  <a:avLst/>
                  <a:gdLst/>
                  <a:ahLst/>
                  <a:cxnLst/>
                  <a:rect l="l" t="t" r="r" b="b"/>
                  <a:pathLst>
                    <a:path w="768" h="727" extrusionOk="0">
                      <a:moveTo>
                        <a:pt x="384" y="1"/>
                      </a:moveTo>
                      <a:cubicBezTo>
                        <a:pt x="292" y="1"/>
                        <a:pt x="201" y="42"/>
                        <a:pt x="134" y="126"/>
                      </a:cubicBezTo>
                      <a:cubicBezTo>
                        <a:pt x="1" y="259"/>
                        <a:pt x="1" y="493"/>
                        <a:pt x="134" y="626"/>
                      </a:cubicBezTo>
                      <a:cubicBezTo>
                        <a:pt x="201" y="693"/>
                        <a:pt x="292" y="726"/>
                        <a:pt x="384" y="726"/>
                      </a:cubicBezTo>
                      <a:cubicBezTo>
                        <a:pt x="476" y="726"/>
                        <a:pt x="568" y="693"/>
                        <a:pt x="634" y="626"/>
                      </a:cubicBezTo>
                      <a:cubicBezTo>
                        <a:pt x="768" y="493"/>
                        <a:pt x="768" y="259"/>
                        <a:pt x="634" y="126"/>
                      </a:cubicBezTo>
                      <a:cubicBezTo>
                        <a:pt x="568" y="42"/>
                        <a:pt x="476" y="1"/>
                        <a:pt x="3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27"/>
                <p:cNvSpPr/>
                <p:nvPr/>
              </p:nvSpPr>
              <p:spPr>
                <a:xfrm>
                  <a:off x="205775" y="3898025"/>
                  <a:ext cx="11700" cy="10650"/>
                </a:xfrm>
                <a:custGeom>
                  <a:avLst/>
                  <a:gdLst/>
                  <a:ahLst/>
                  <a:cxnLst/>
                  <a:rect l="l" t="t" r="r" b="b"/>
                  <a:pathLst>
                    <a:path w="468" h="426" extrusionOk="0">
                      <a:moveTo>
                        <a:pt x="230" y="0"/>
                      </a:moveTo>
                      <a:cubicBezTo>
                        <a:pt x="176" y="0"/>
                        <a:pt x="117" y="25"/>
                        <a:pt x="67" y="76"/>
                      </a:cubicBezTo>
                      <a:cubicBezTo>
                        <a:pt x="1" y="142"/>
                        <a:pt x="1" y="276"/>
                        <a:pt x="67" y="376"/>
                      </a:cubicBezTo>
                      <a:cubicBezTo>
                        <a:pt x="117" y="409"/>
                        <a:pt x="176" y="426"/>
                        <a:pt x="230" y="426"/>
                      </a:cubicBezTo>
                      <a:cubicBezTo>
                        <a:pt x="284" y="426"/>
                        <a:pt x="334" y="409"/>
                        <a:pt x="367" y="376"/>
                      </a:cubicBezTo>
                      <a:cubicBezTo>
                        <a:pt x="468" y="276"/>
                        <a:pt x="468" y="142"/>
                        <a:pt x="367" y="76"/>
                      </a:cubicBezTo>
                      <a:cubicBezTo>
                        <a:pt x="334" y="25"/>
                        <a:pt x="284" y="0"/>
                        <a:pt x="230"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27"/>
                <p:cNvSpPr/>
                <p:nvPr/>
              </p:nvSpPr>
              <p:spPr>
                <a:xfrm>
                  <a:off x="222450" y="3934725"/>
                  <a:ext cx="10025" cy="9600"/>
                </a:xfrm>
                <a:custGeom>
                  <a:avLst/>
                  <a:gdLst/>
                  <a:ahLst/>
                  <a:cxnLst/>
                  <a:rect l="l" t="t" r="r" b="b"/>
                  <a:pathLst>
                    <a:path w="401" h="384" extrusionOk="0">
                      <a:moveTo>
                        <a:pt x="226" y="0"/>
                      </a:moveTo>
                      <a:cubicBezTo>
                        <a:pt x="176" y="0"/>
                        <a:pt x="117" y="25"/>
                        <a:pt x="67" y="75"/>
                      </a:cubicBezTo>
                      <a:cubicBezTo>
                        <a:pt x="1" y="142"/>
                        <a:pt x="1" y="275"/>
                        <a:pt x="67" y="309"/>
                      </a:cubicBezTo>
                      <a:cubicBezTo>
                        <a:pt x="117" y="359"/>
                        <a:pt x="176" y="384"/>
                        <a:pt x="226" y="384"/>
                      </a:cubicBezTo>
                      <a:cubicBezTo>
                        <a:pt x="276" y="384"/>
                        <a:pt x="318" y="359"/>
                        <a:pt x="334" y="309"/>
                      </a:cubicBezTo>
                      <a:cubicBezTo>
                        <a:pt x="401" y="242"/>
                        <a:pt x="401" y="109"/>
                        <a:pt x="334" y="75"/>
                      </a:cubicBezTo>
                      <a:cubicBezTo>
                        <a:pt x="318" y="25"/>
                        <a:pt x="276" y="0"/>
                        <a:pt x="22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27"/>
                <p:cNvSpPr/>
                <p:nvPr/>
              </p:nvSpPr>
              <p:spPr>
                <a:xfrm>
                  <a:off x="238300" y="3896150"/>
                  <a:ext cx="12525" cy="11500"/>
                </a:xfrm>
                <a:custGeom>
                  <a:avLst/>
                  <a:gdLst/>
                  <a:ahLst/>
                  <a:cxnLst/>
                  <a:rect l="l" t="t" r="r" b="b"/>
                  <a:pathLst>
                    <a:path w="501" h="460" extrusionOk="0">
                      <a:moveTo>
                        <a:pt x="221" y="0"/>
                      </a:moveTo>
                      <a:cubicBezTo>
                        <a:pt x="167" y="0"/>
                        <a:pt x="117" y="17"/>
                        <a:pt x="67" y="50"/>
                      </a:cubicBezTo>
                      <a:cubicBezTo>
                        <a:pt x="0" y="151"/>
                        <a:pt x="0" y="317"/>
                        <a:pt x="67" y="384"/>
                      </a:cubicBezTo>
                      <a:cubicBezTo>
                        <a:pt x="117" y="434"/>
                        <a:pt x="184" y="459"/>
                        <a:pt x="246" y="459"/>
                      </a:cubicBezTo>
                      <a:cubicBezTo>
                        <a:pt x="309" y="459"/>
                        <a:pt x="367" y="434"/>
                        <a:pt x="401" y="384"/>
                      </a:cubicBezTo>
                      <a:cubicBezTo>
                        <a:pt x="501" y="317"/>
                        <a:pt x="501" y="151"/>
                        <a:pt x="401" y="50"/>
                      </a:cubicBezTo>
                      <a:cubicBezTo>
                        <a:pt x="334" y="17"/>
                        <a:pt x="276" y="0"/>
                        <a:pt x="22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27"/>
                <p:cNvSpPr/>
                <p:nvPr/>
              </p:nvSpPr>
              <p:spPr>
                <a:xfrm>
                  <a:off x="229950" y="3838825"/>
                  <a:ext cx="13375" cy="12325"/>
                </a:xfrm>
                <a:custGeom>
                  <a:avLst/>
                  <a:gdLst/>
                  <a:ahLst/>
                  <a:cxnLst/>
                  <a:rect l="l" t="t" r="r" b="b"/>
                  <a:pathLst>
                    <a:path w="535" h="493" extrusionOk="0">
                      <a:moveTo>
                        <a:pt x="264" y="0"/>
                      </a:moveTo>
                      <a:cubicBezTo>
                        <a:pt x="193" y="0"/>
                        <a:pt x="118" y="25"/>
                        <a:pt x="68" y="75"/>
                      </a:cubicBezTo>
                      <a:cubicBezTo>
                        <a:pt x="1" y="175"/>
                        <a:pt x="1" y="342"/>
                        <a:pt x="68" y="442"/>
                      </a:cubicBezTo>
                      <a:cubicBezTo>
                        <a:pt x="134" y="475"/>
                        <a:pt x="209" y="492"/>
                        <a:pt x="276" y="492"/>
                      </a:cubicBezTo>
                      <a:cubicBezTo>
                        <a:pt x="343" y="492"/>
                        <a:pt x="401" y="475"/>
                        <a:pt x="435" y="442"/>
                      </a:cubicBezTo>
                      <a:cubicBezTo>
                        <a:pt x="535" y="309"/>
                        <a:pt x="535" y="142"/>
                        <a:pt x="435" y="75"/>
                      </a:cubicBezTo>
                      <a:cubicBezTo>
                        <a:pt x="401" y="25"/>
                        <a:pt x="334" y="0"/>
                        <a:pt x="26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27"/>
                <p:cNvSpPr/>
                <p:nvPr/>
              </p:nvSpPr>
              <p:spPr>
                <a:xfrm>
                  <a:off x="277500" y="3857575"/>
                  <a:ext cx="6700" cy="5450"/>
                </a:xfrm>
                <a:custGeom>
                  <a:avLst/>
                  <a:gdLst/>
                  <a:ahLst/>
                  <a:cxnLst/>
                  <a:rect l="l" t="t" r="r" b="b"/>
                  <a:pathLst>
                    <a:path w="268" h="218" extrusionOk="0">
                      <a:moveTo>
                        <a:pt x="129" y="1"/>
                      </a:moveTo>
                      <a:cubicBezTo>
                        <a:pt x="100" y="1"/>
                        <a:pt x="67" y="9"/>
                        <a:pt x="34" y="26"/>
                      </a:cubicBezTo>
                      <a:cubicBezTo>
                        <a:pt x="0" y="59"/>
                        <a:pt x="0" y="159"/>
                        <a:pt x="34" y="192"/>
                      </a:cubicBezTo>
                      <a:cubicBezTo>
                        <a:pt x="67" y="209"/>
                        <a:pt x="100" y="217"/>
                        <a:pt x="129" y="217"/>
                      </a:cubicBezTo>
                      <a:cubicBezTo>
                        <a:pt x="159" y="217"/>
                        <a:pt x="184" y="209"/>
                        <a:pt x="200" y="192"/>
                      </a:cubicBezTo>
                      <a:cubicBezTo>
                        <a:pt x="267" y="126"/>
                        <a:pt x="267" y="59"/>
                        <a:pt x="200" y="26"/>
                      </a:cubicBezTo>
                      <a:cubicBezTo>
                        <a:pt x="184" y="9"/>
                        <a:pt x="159" y="1"/>
                        <a:pt x="129"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27"/>
                <p:cNvSpPr/>
                <p:nvPr/>
              </p:nvSpPr>
              <p:spPr>
                <a:xfrm>
                  <a:off x="263325" y="3812550"/>
                  <a:ext cx="6700" cy="6900"/>
                </a:xfrm>
                <a:custGeom>
                  <a:avLst/>
                  <a:gdLst/>
                  <a:ahLst/>
                  <a:cxnLst/>
                  <a:rect l="l" t="t" r="r" b="b"/>
                  <a:pathLst>
                    <a:path w="268" h="276" extrusionOk="0">
                      <a:moveTo>
                        <a:pt x="134" y="0"/>
                      </a:moveTo>
                      <a:cubicBezTo>
                        <a:pt x="92" y="0"/>
                        <a:pt x="50" y="9"/>
                        <a:pt x="34" y="25"/>
                      </a:cubicBezTo>
                      <a:cubicBezTo>
                        <a:pt x="0" y="59"/>
                        <a:pt x="0" y="159"/>
                        <a:pt x="34" y="226"/>
                      </a:cubicBezTo>
                      <a:cubicBezTo>
                        <a:pt x="50" y="259"/>
                        <a:pt x="75" y="276"/>
                        <a:pt x="109" y="276"/>
                      </a:cubicBezTo>
                      <a:cubicBezTo>
                        <a:pt x="142" y="276"/>
                        <a:pt x="184" y="259"/>
                        <a:pt x="234" y="226"/>
                      </a:cubicBezTo>
                      <a:cubicBezTo>
                        <a:pt x="267" y="192"/>
                        <a:pt x="267" y="125"/>
                        <a:pt x="234" y="25"/>
                      </a:cubicBezTo>
                      <a:cubicBezTo>
                        <a:pt x="217" y="9"/>
                        <a:pt x="175" y="0"/>
                        <a:pt x="13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27"/>
                <p:cNvSpPr/>
                <p:nvPr/>
              </p:nvSpPr>
              <p:spPr>
                <a:xfrm>
                  <a:off x="259975" y="3906150"/>
                  <a:ext cx="5875" cy="6075"/>
                </a:xfrm>
                <a:custGeom>
                  <a:avLst/>
                  <a:gdLst/>
                  <a:ahLst/>
                  <a:cxnLst/>
                  <a:rect l="l" t="t" r="r" b="b"/>
                  <a:pathLst>
                    <a:path w="235" h="243" extrusionOk="0">
                      <a:moveTo>
                        <a:pt x="105" y="1"/>
                      </a:moveTo>
                      <a:cubicBezTo>
                        <a:pt x="76" y="1"/>
                        <a:pt x="51" y="17"/>
                        <a:pt x="34" y="51"/>
                      </a:cubicBezTo>
                      <a:cubicBezTo>
                        <a:pt x="1" y="84"/>
                        <a:pt x="1" y="151"/>
                        <a:pt x="34" y="218"/>
                      </a:cubicBezTo>
                      <a:cubicBezTo>
                        <a:pt x="51" y="234"/>
                        <a:pt x="84" y="243"/>
                        <a:pt x="117" y="243"/>
                      </a:cubicBezTo>
                      <a:cubicBezTo>
                        <a:pt x="151" y="243"/>
                        <a:pt x="184" y="234"/>
                        <a:pt x="201" y="218"/>
                      </a:cubicBezTo>
                      <a:cubicBezTo>
                        <a:pt x="234" y="151"/>
                        <a:pt x="234" y="84"/>
                        <a:pt x="201" y="51"/>
                      </a:cubicBezTo>
                      <a:cubicBezTo>
                        <a:pt x="168" y="17"/>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27"/>
                <p:cNvSpPr/>
                <p:nvPr/>
              </p:nvSpPr>
              <p:spPr>
                <a:xfrm>
                  <a:off x="207450" y="3978250"/>
                  <a:ext cx="19200" cy="17575"/>
                </a:xfrm>
                <a:custGeom>
                  <a:avLst/>
                  <a:gdLst/>
                  <a:ahLst/>
                  <a:cxnLst/>
                  <a:rect l="l" t="t" r="r" b="b"/>
                  <a:pathLst>
                    <a:path w="768" h="703" extrusionOk="0">
                      <a:moveTo>
                        <a:pt x="403" y="1"/>
                      </a:moveTo>
                      <a:cubicBezTo>
                        <a:pt x="304" y="1"/>
                        <a:pt x="208" y="46"/>
                        <a:pt x="134" y="102"/>
                      </a:cubicBezTo>
                      <a:cubicBezTo>
                        <a:pt x="0" y="236"/>
                        <a:pt x="0" y="502"/>
                        <a:pt x="134" y="603"/>
                      </a:cubicBezTo>
                      <a:cubicBezTo>
                        <a:pt x="200" y="669"/>
                        <a:pt x="292" y="703"/>
                        <a:pt x="384" y="703"/>
                      </a:cubicBezTo>
                      <a:cubicBezTo>
                        <a:pt x="476" y="703"/>
                        <a:pt x="567" y="669"/>
                        <a:pt x="634" y="603"/>
                      </a:cubicBezTo>
                      <a:cubicBezTo>
                        <a:pt x="767" y="502"/>
                        <a:pt x="767" y="236"/>
                        <a:pt x="634" y="102"/>
                      </a:cubicBezTo>
                      <a:cubicBezTo>
                        <a:pt x="561" y="29"/>
                        <a:pt x="481" y="1"/>
                        <a:pt x="403"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27"/>
                <p:cNvSpPr/>
                <p:nvPr/>
              </p:nvSpPr>
              <p:spPr>
                <a:xfrm>
                  <a:off x="115700" y="3975800"/>
                  <a:ext cx="18375" cy="15850"/>
                </a:xfrm>
                <a:custGeom>
                  <a:avLst/>
                  <a:gdLst/>
                  <a:ahLst/>
                  <a:cxnLst/>
                  <a:rect l="l" t="t" r="r" b="b"/>
                  <a:pathLst>
                    <a:path w="735" h="634" extrusionOk="0">
                      <a:moveTo>
                        <a:pt x="343" y="0"/>
                      </a:moveTo>
                      <a:cubicBezTo>
                        <a:pt x="259" y="0"/>
                        <a:pt x="184" y="33"/>
                        <a:pt x="134" y="100"/>
                      </a:cubicBezTo>
                      <a:cubicBezTo>
                        <a:pt x="1" y="200"/>
                        <a:pt x="1" y="434"/>
                        <a:pt x="134" y="534"/>
                      </a:cubicBezTo>
                      <a:cubicBezTo>
                        <a:pt x="201" y="600"/>
                        <a:pt x="284" y="634"/>
                        <a:pt x="368" y="634"/>
                      </a:cubicBezTo>
                      <a:cubicBezTo>
                        <a:pt x="451" y="634"/>
                        <a:pt x="535" y="600"/>
                        <a:pt x="601" y="534"/>
                      </a:cubicBezTo>
                      <a:cubicBezTo>
                        <a:pt x="735" y="434"/>
                        <a:pt x="735" y="200"/>
                        <a:pt x="601" y="100"/>
                      </a:cubicBezTo>
                      <a:cubicBezTo>
                        <a:pt x="518" y="33"/>
                        <a:pt x="426" y="0"/>
                        <a:pt x="343"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27"/>
                <p:cNvSpPr/>
                <p:nvPr/>
              </p:nvSpPr>
              <p:spPr>
                <a:xfrm>
                  <a:off x="128225" y="3933050"/>
                  <a:ext cx="16700" cy="15250"/>
                </a:xfrm>
                <a:custGeom>
                  <a:avLst/>
                  <a:gdLst/>
                  <a:ahLst/>
                  <a:cxnLst/>
                  <a:rect l="l" t="t" r="r" b="b"/>
                  <a:pathLst>
                    <a:path w="668" h="610" extrusionOk="0">
                      <a:moveTo>
                        <a:pt x="351" y="0"/>
                      </a:moveTo>
                      <a:cubicBezTo>
                        <a:pt x="275" y="0"/>
                        <a:pt x="200" y="25"/>
                        <a:pt x="134" y="76"/>
                      </a:cubicBezTo>
                      <a:cubicBezTo>
                        <a:pt x="0" y="209"/>
                        <a:pt x="0" y="376"/>
                        <a:pt x="134" y="509"/>
                      </a:cubicBezTo>
                      <a:cubicBezTo>
                        <a:pt x="200" y="576"/>
                        <a:pt x="275" y="609"/>
                        <a:pt x="351" y="609"/>
                      </a:cubicBezTo>
                      <a:cubicBezTo>
                        <a:pt x="426" y="609"/>
                        <a:pt x="501" y="576"/>
                        <a:pt x="567" y="509"/>
                      </a:cubicBezTo>
                      <a:cubicBezTo>
                        <a:pt x="667" y="376"/>
                        <a:pt x="667" y="209"/>
                        <a:pt x="567" y="76"/>
                      </a:cubicBezTo>
                      <a:cubicBezTo>
                        <a:pt x="501" y="25"/>
                        <a:pt x="426" y="0"/>
                        <a:pt x="35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27"/>
                <p:cNvSpPr/>
                <p:nvPr/>
              </p:nvSpPr>
              <p:spPr>
                <a:xfrm>
                  <a:off x="159900" y="4005600"/>
                  <a:ext cx="12550" cy="11500"/>
                </a:xfrm>
                <a:custGeom>
                  <a:avLst/>
                  <a:gdLst/>
                  <a:ahLst/>
                  <a:cxnLst/>
                  <a:rect l="l" t="t" r="r" b="b"/>
                  <a:pathLst>
                    <a:path w="502" h="460" extrusionOk="0">
                      <a:moveTo>
                        <a:pt x="247" y="1"/>
                      </a:moveTo>
                      <a:cubicBezTo>
                        <a:pt x="184" y="1"/>
                        <a:pt x="118" y="26"/>
                        <a:pt x="68" y="76"/>
                      </a:cubicBezTo>
                      <a:cubicBezTo>
                        <a:pt x="1" y="142"/>
                        <a:pt x="1" y="309"/>
                        <a:pt x="68" y="409"/>
                      </a:cubicBezTo>
                      <a:cubicBezTo>
                        <a:pt x="118" y="443"/>
                        <a:pt x="184" y="459"/>
                        <a:pt x="247" y="459"/>
                      </a:cubicBezTo>
                      <a:cubicBezTo>
                        <a:pt x="309" y="459"/>
                        <a:pt x="368" y="443"/>
                        <a:pt x="401" y="409"/>
                      </a:cubicBezTo>
                      <a:cubicBezTo>
                        <a:pt x="501" y="309"/>
                        <a:pt x="501" y="142"/>
                        <a:pt x="401" y="76"/>
                      </a:cubicBezTo>
                      <a:cubicBezTo>
                        <a:pt x="368" y="26"/>
                        <a:pt x="309" y="1"/>
                        <a:pt x="2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27"/>
                <p:cNvSpPr/>
                <p:nvPr/>
              </p:nvSpPr>
              <p:spPr>
                <a:xfrm>
                  <a:off x="132400" y="4032900"/>
                  <a:ext cx="12525" cy="11500"/>
                </a:xfrm>
                <a:custGeom>
                  <a:avLst/>
                  <a:gdLst/>
                  <a:ahLst/>
                  <a:cxnLst/>
                  <a:rect l="l" t="t" r="r" b="b"/>
                  <a:pathLst>
                    <a:path w="501" h="460" extrusionOk="0">
                      <a:moveTo>
                        <a:pt x="254" y="1"/>
                      </a:moveTo>
                      <a:cubicBezTo>
                        <a:pt x="192" y="1"/>
                        <a:pt x="134" y="18"/>
                        <a:pt x="100" y="51"/>
                      </a:cubicBezTo>
                      <a:cubicBezTo>
                        <a:pt x="0" y="151"/>
                        <a:pt x="0" y="318"/>
                        <a:pt x="100" y="385"/>
                      </a:cubicBezTo>
                      <a:cubicBezTo>
                        <a:pt x="134" y="435"/>
                        <a:pt x="192" y="460"/>
                        <a:pt x="254" y="460"/>
                      </a:cubicBezTo>
                      <a:cubicBezTo>
                        <a:pt x="317" y="460"/>
                        <a:pt x="384" y="435"/>
                        <a:pt x="434" y="385"/>
                      </a:cubicBezTo>
                      <a:cubicBezTo>
                        <a:pt x="500" y="318"/>
                        <a:pt x="500" y="151"/>
                        <a:pt x="434" y="51"/>
                      </a:cubicBezTo>
                      <a:cubicBezTo>
                        <a:pt x="384" y="18"/>
                        <a:pt x="317" y="1"/>
                        <a:pt x="25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27"/>
                <p:cNvSpPr/>
                <p:nvPr/>
              </p:nvSpPr>
              <p:spPr>
                <a:xfrm>
                  <a:off x="121550" y="4066475"/>
                  <a:ext cx="21700" cy="18625"/>
                </a:xfrm>
                <a:custGeom>
                  <a:avLst/>
                  <a:gdLst/>
                  <a:ahLst/>
                  <a:cxnLst/>
                  <a:rect l="l" t="t" r="r" b="b"/>
                  <a:pathLst>
                    <a:path w="868" h="745" extrusionOk="0">
                      <a:moveTo>
                        <a:pt x="447" y="1"/>
                      </a:moveTo>
                      <a:cubicBezTo>
                        <a:pt x="351" y="1"/>
                        <a:pt x="251" y="26"/>
                        <a:pt x="167" y="76"/>
                      </a:cubicBezTo>
                      <a:cubicBezTo>
                        <a:pt x="0" y="242"/>
                        <a:pt x="34" y="509"/>
                        <a:pt x="167" y="643"/>
                      </a:cubicBezTo>
                      <a:cubicBezTo>
                        <a:pt x="241" y="716"/>
                        <a:pt x="327" y="744"/>
                        <a:pt x="412" y="744"/>
                      </a:cubicBezTo>
                      <a:cubicBezTo>
                        <a:pt x="520" y="744"/>
                        <a:pt x="626" y="699"/>
                        <a:pt x="701" y="643"/>
                      </a:cubicBezTo>
                      <a:cubicBezTo>
                        <a:pt x="868" y="476"/>
                        <a:pt x="801" y="209"/>
                        <a:pt x="701" y="76"/>
                      </a:cubicBezTo>
                      <a:cubicBezTo>
                        <a:pt x="634" y="26"/>
                        <a:pt x="542" y="1"/>
                        <a:pt x="4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27"/>
                <p:cNvSpPr/>
                <p:nvPr/>
              </p:nvSpPr>
              <p:spPr>
                <a:xfrm>
                  <a:off x="169925" y="4053750"/>
                  <a:ext cx="11700" cy="10050"/>
                </a:xfrm>
                <a:custGeom>
                  <a:avLst/>
                  <a:gdLst/>
                  <a:ahLst/>
                  <a:cxnLst/>
                  <a:rect l="l" t="t" r="r" b="b"/>
                  <a:pathLst>
                    <a:path w="468" h="402" extrusionOk="0">
                      <a:moveTo>
                        <a:pt x="238" y="1"/>
                      </a:moveTo>
                      <a:cubicBezTo>
                        <a:pt x="184" y="1"/>
                        <a:pt x="134" y="18"/>
                        <a:pt x="100" y="51"/>
                      </a:cubicBezTo>
                      <a:cubicBezTo>
                        <a:pt x="0" y="151"/>
                        <a:pt x="0" y="251"/>
                        <a:pt x="100" y="351"/>
                      </a:cubicBezTo>
                      <a:cubicBezTo>
                        <a:pt x="134" y="385"/>
                        <a:pt x="184" y="401"/>
                        <a:pt x="238" y="401"/>
                      </a:cubicBezTo>
                      <a:cubicBezTo>
                        <a:pt x="292" y="401"/>
                        <a:pt x="350" y="385"/>
                        <a:pt x="400" y="351"/>
                      </a:cubicBezTo>
                      <a:cubicBezTo>
                        <a:pt x="467" y="251"/>
                        <a:pt x="467" y="151"/>
                        <a:pt x="400" y="51"/>
                      </a:cubicBezTo>
                      <a:cubicBezTo>
                        <a:pt x="350" y="18"/>
                        <a:pt x="292" y="1"/>
                        <a:pt x="23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27"/>
                <p:cNvSpPr/>
                <p:nvPr/>
              </p:nvSpPr>
              <p:spPr>
                <a:xfrm>
                  <a:off x="306675" y="3692450"/>
                  <a:ext cx="22550" cy="20475"/>
                </a:xfrm>
                <a:custGeom>
                  <a:avLst/>
                  <a:gdLst/>
                  <a:ahLst/>
                  <a:cxnLst/>
                  <a:rect l="l" t="t" r="r" b="b"/>
                  <a:pathLst>
                    <a:path w="902" h="819" extrusionOk="0">
                      <a:moveTo>
                        <a:pt x="455" y="1"/>
                      </a:moveTo>
                      <a:cubicBezTo>
                        <a:pt x="343" y="1"/>
                        <a:pt x="234" y="43"/>
                        <a:pt x="168" y="126"/>
                      </a:cubicBezTo>
                      <a:cubicBezTo>
                        <a:pt x="1" y="293"/>
                        <a:pt x="1" y="593"/>
                        <a:pt x="168" y="693"/>
                      </a:cubicBezTo>
                      <a:cubicBezTo>
                        <a:pt x="251" y="776"/>
                        <a:pt x="368" y="818"/>
                        <a:pt x="480" y="818"/>
                      </a:cubicBezTo>
                      <a:cubicBezTo>
                        <a:pt x="593" y="818"/>
                        <a:pt x="701" y="776"/>
                        <a:pt x="768" y="693"/>
                      </a:cubicBezTo>
                      <a:cubicBezTo>
                        <a:pt x="901" y="526"/>
                        <a:pt x="901" y="226"/>
                        <a:pt x="768" y="126"/>
                      </a:cubicBezTo>
                      <a:cubicBezTo>
                        <a:pt x="685" y="43"/>
                        <a:pt x="568" y="1"/>
                        <a:pt x="45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27"/>
                <p:cNvSpPr/>
                <p:nvPr/>
              </p:nvSpPr>
              <p:spPr>
                <a:xfrm>
                  <a:off x="334200" y="3635550"/>
                  <a:ext cx="15875" cy="15250"/>
                </a:xfrm>
                <a:custGeom>
                  <a:avLst/>
                  <a:gdLst/>
                  <a:ahLst/>
                  <a:cxnLst/>
                  <a:rect l="l" t="t" r="r" b="b"/>
                  <a:pathLst>
                    <a:path w="635" h="610" extrusionOk="0">
                      <a:moveTo>
                        <a:pt x="317" y="0"/>
                      </a:moveTo>
                      <a:cubicBezTo>
                        <a:pt x="242" y="0"/>
                        <a:pt x="167" y="34"/>
                        <a:pt x="101" y="100"/>
                      </a:cubicBezTo>
                      <a:cubicBezTo>
                        <a:pt x="1" y="234"/>
                        <a:pt x="1" y="401"/>
                        <a:pt x="101" y="534"/>
                      </a:cubicBezTo>
                      <a:cubicBezTo>
                        <a:pt x="167" y="584"/>
                        <a:pt x="242" y="609"/>
                        <a:pt x="317" y="609"/>
                      </a:cubicBezTo>
                      <a:cubicBezTo>
                        <a:pt x="392" y="609"/>
                        <a:pt x="468" y="584"/>
                        <a:pt x="534" y="534"/>
                      </a:cubicBezTo>
                      <a:cubicBezTo>
                        <a:pt x="634" y="401"/>
                        <a:pt x="634" y="234"/>
                        <a:pt x="534" y="100"/>
                      </a:cubicBezTo>
                      <a:cubicBezTo>
                        <a:pt x="468" y="34"/>
                        <a:pt x="392" y="0"/>
                        <a:pt x="3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27"/>
                <p:cNvSpPr/>
                <p:nvPr/>
              </p:nvSpPr>
              <p:spPr>
                <a:xfrm>
                  <a:off x="376725" y="3661825"/>
                  <a:ext cx="5875" cy="6050"/>
                </a:xfrm>
                <a:custGeom>
                  <a:avLst/>
                  <a:gdLst/>
                  <a:ahLst/>
                  <a:cxnLst/>
                  <a:rect l="l" t="t" r="r" b="b"/>
                  <a:pathLst>
                    <a:path w="235" h="242" extrusionOk="0">
                      <a:moveTo>
                        <a:pt x="117" y="0"/>
                      </a:moveTo>
                      <a:cubicBezTo>
                        <a:pt x="84" y="0"/>
                        <a:pt x="51" y="17"/>
                        <a:pt x="34" y="50"/>
                      </a:cubicBezTo>
                      <a:cubicBezTo>
                        <a:pt x="1" y="83"/>
                        <a:pt x="1" y="184"/>
                        <a:pt x="34" y="217"/>
                      </a:cubicBezTo>
                      <a:cubicBezTo>
                        <a:pt x="51" y="234"/>
                        <a:pt x="84" y="242"/>
                        <a:pt x="117" y="242"/>
                      </a:cubicBezTo>
                      <a:cubicBezTo>
                        <a:pt x="151" y="242"/>
                        <a:pt x="184" y="234"/>
                        <a:pt x="201" y="217"/>
                      </a:cubicBezTo>
                      <a:cubicBezTo>
                        <a:pt x="234" y="184"/>
                        <a:pt x="234" y="83"/>
                        <a:pt x="201" y="50"/>
                      </a:cubicBezTo>
                      <a:cubicBezTo>
                        <a:pt x="184" y="17"/>
                        <a:pt x="151" y="0"/>
                        <a:pt x="1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27"/>
                <p:cNvSpPr/>
                <p:nvPr/>
              </p:nvSpPr>
              <p:spPr>
                <a:xfrm>
                  <a:off x="343375" y="3681200"/>
                  <a:ext cx="10025" cy="9625"/>
                </a:xfrm>
                <a:custGeom>
                  <a:avLst/>
                  <a:gdLst/>
                  <a:ahLst/>
                  <a:cxnLst/>
                  <a:rect l="l" t="t" r="r" b="b"/>
                  <a:pathLst>
                    <a:path w="401" h="385" extrusionOk="0">
                      <a:moveTo>
                        <a:pt x="226" y="1"/>
                      </a:moveTo>
                      <a:cubicBezTo>
                        <a:pt x="176" y="1"/>
                        <a:pt x="117" y="26"/>
                        <a:pt x="67" y="76"/>
                      </a:cubicBezTo>
                      <a:cubicBezTo>
                        <a:pt x="0" y="142"/>
                        <a:pt x="0" y="276"/>
                        <a:pt x="67" y="309"/>
                      </a:cubicBezTo>
                      <a:cubicBezTo>
                        <a:pt x="117" y="359"/>
                        <a:pt x="176" y="384"/>
                        <a:pt x="226" y="384"/>
                      </a:cubicBezTo>
                      <a:cubicBezTo>
                        <a:pt x="276" y="384"/>
                        <a:pt x="317" y="359"/>
                        <a:pt x="334" y="309"/>
                      </a:cubicBezTo>
                      <a:cubicBezTo>
                        <a:pt x="401" y="242"/>
                        <a:pt x="401" y="109"/>
                        <a:pt x="334" y="76"/>
                      </a:cubicBezTo>
                      <a:cubicBezTo>
                        <a:pt x="317" y="26"/>
                        <a:pt x="276" y="1"/>
                        <a:pt x="226"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27"/>
                <p:cNvSpPr/>
                <p:nvPr/>
              </p:nvSpPr>
              <p:spPr>
                <a:xfrm>
                  <a:off x="344200" y="3730400"/>
                  <a:ext cx="10875" cy="9075"/>
                </a:xfrm>
                <a:custGeom>
                  <a:avLst/>
                  <a:gdLst/>
                  <a:ahLst/>
                  <a:cxnLst/>
                  <a:rect l="l" t="t" r="r" b="b"/>
                  <a:pathLst>
                    <a:path w="435" h="363" extrusionOk="0">
                      <a:moveTo>
                        <a:pt x="218" y="1"/>
                      </a:moveTo>
                      <a:cubicBezTo>
                        <a:pt x="176" y="1"/>
                        <a:pt x="134" y="26"/>
                        <a:pt x="101" y="76"/>
                      </a:cubicBezTo>
                      <a:cubicBezTo>
                        <a:pt x="1" y="142"/>
                        <a:pt x="34" y="209"/>
                        <a:pt x="101" y="309"/>
                      </a:cubicBezTo>
                      <a:cubicBezTo>
                        <a:pt x="127" y="348"/>
                        <a:pt x="158" y="362"/>
                        <a:pt x="191" y="362"/>
                      </a:cubicBezTo>
                      <a:cubicBezTo>
                        <a:pt x="241" y="362"/>
                        <a:pt x="294" y="329"/>
                        <a:pt x="334" y="309"/>
                      </a:cubicBezTo>
                      <a:cubicBezTo>
                        <a:pt x="434" y="243"/>
                        <a:pt x="368" y="142"/>
                        <a:pt x="334" y="76"/>
                      </a:cubicBezTo>
                      <a:cubicBezTo>
                        <a:pt x="301" y="26"/>
                        <a:pt x="259" y="1"/>
                        <a:pt x="21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27"/>
                <p:cNvSpPr/>
                <p:nvPr/>
              </p:nvSpPr>
              <p:spPr>
                <a:xfrm>
                  <a:off x="318350" y="3766900"/>
                  <a:ext cx="13375" cy="12325"/>
                </a:xfrm>
                <a:custGeom>
                  <a:avLst/>
                  <a:gdLst/>
                  <a:ahLst/>
                  <a:cxnLst/>
                  <a:rect l="l" t="t" r="r" b="b"/>
                  <a:pathLst>
                    <a:path w="535" h="493" extrusionOk="0">
                      <a:moveTo>
                        <a:pt x="255" y="0"/>
                      </a:moveTo>
                      <a:cubicBezTo>
                        <a:pt x="184" y="0"/>
                        <a:pt x="117" y="17"/>
                        <a:pt x="67" y="50"/>
                      </a:cubicBezTo>
                      <a:cubicBezTo>
                        <a:pt x="1" y="150"/>
                        <a:pt x="1" y="317"/>
                        <a:pt x="67" y="417"/>
                      </a:cubicBezTo>
                      <a:cubicBezTo>
                        <a:pt x="117" y="467"/>
                        <a:pt x="193" y="492"/>
                        <a:pt x="268" y="492"/>
                      </a:cubicBezTo>
                      <a:cubicBezTo>
                        <a:pt x="343" y="492"/>
                        <a:pt x="418" y="467"/>
                        <a:pt x="468" y="417"/>
                      </a:cubicBezTo>
                      <a:cubicBezTo>
                        <a:pt x="534" y="350"/>
                        <a:pt x="534" y="184"/>
                        <a:pt x="468" y="50"/>
                      </a:cubicBezTo>
                      <a:cubicBezTo>
                        <a:pt x="401" y="17"/>
                        <a:pt x="326" y="0"/>
                        <a:pt x="255"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27"/>
                <p:cNvSpPr/>
                <p:nvPr/>
              </p:nvSpPr>
              <p:spPr>
                <a:xfrm>
                  <a:off x="422600" y="3568625"/>
                  <a:ext cx="6700" cy="7525"/>
                </a:xfrm>
                <a:custGeom>
                  <a:avLst/>
                  <a:gdLst/>
                  <a:ahLst/>
                  <a:cxnLst/>
                  <a:rect l="l" t="t" r="r" b="b"/>
                  <a:pathLst>
                    <a:path w="268" h="301" extrusionOk="0">
                      <a:moveTo>
                        <a:pt x="159" y="0"/>
                      </a:moveTo>
                      <a:cubicBezTo>
                        <a:pt x="125" y="0"/>
                        <a:pt x="84" y="25"/>
                        <a:pt x="34" y="75"/>
                      </a:cubicBezTo>
                      <a:cubicBezTo>
                        <a:pt x="0" y="109"/>
                        <a:pt x="0" y="209"/>
                        <a:pt x="34" y="276"/>
                      </a:cubicBezTo>
                      <a:cubicBezTo>
                        <a:pt x="50" y="292"/>
                        <a:pt x="84" y="301"/>
                        <a:pt x="121" y="301"/>
                      </a:cubicBezTo>
                      <a:cubicBezTo>
                        <a:pt x="159" y="301"/>
                        <a:pt x="201" y="292"/>
                        <a:pt x="234" y="276"/>
                      </a:cubicBezTo>
                      <a:cubicBezTo>
                        <a:pt x="267" y="242"/>
                        <a:pt x="267" y="142"/>
                        <a:pt x="234" y="75"/>
                      </a:cubicBezTo>
                      <a:cubicBezTo>
                        <a:pt x="217" y="25"/>
                        <a:pt x="192" y="0"/>
                        <a:pt x="1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27"/>
                <p:cNvSpPr/>
                <p:nvPr/>
              </p:nvSpPr>
              <p:spPr>
                <a:xfrm>
                  <a:off x="314175" y="3877600"/>
                  <a:ext cx="19225" cy="19200"/>
                </a:xfrm>
                <a:custGeom>
                  <a:avLst/>
                  <a:gdLst/>
                  <a:ahLst/>
                  <a:cxnLst/>
                  <a:rect l="l" t="t" r="r" b="b"/>
                  <a:pathLst>
                    <a:path w="769" h="768" extrusionOk="0">
                      <a:moveTo>
                        <a:pt x="376" y="0"/>
                      </a:moveTo>
                      <a:cubicBezTo>
                        <a:pt x="276" y="0"/>
                        <a:pt x="184" y="42"/>
                        <a:pt x="134" y="125"/>
                      </a:cubicBezTo>
                      <a:cubicBezTo>
                        <a:pt x="1" y="292"/>
                        <a:pt x="1" y="526"/>
                        <a:pt x="134" y="692"/>
                      </a:cubicBezTo>
                      <a:cubicBezTo>
                        <a:pt x="218" y="742"/>
                        <a:pt x="309" y="767"/>
                        <a:pt x="401" y="767"/>
                      </a:cubicBezTo>
                      <a:cubicBezTo>
                        <a:pt x="493" y="767"/>
                        <a:pt x="585" y="742"/>
                        <a:pt x="668" y="692"/>
                      </a:cubicBezTo>
                      <a:cubicBezTo>
                        <a:pt x="768" y="526"/>
                        <a:pt x="768" y="292"/>
                        <a:pt x="668" y="125"/>
                      </a:cubicBezTo>
                      <a:cubicBezTo>
                        <a:pt x="585" y="42"/>
                        <a:pt x="476" y="0"/>
                        <a:pt x="37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27"/>
                <p:cNvSpPr/>
                <p:nvPr/>
              </p:nvSpPr>
              <p:spPr>
                <a:xfrm>
                  <a:off x="348375" y="3834025"/>
                  <a:ext cx="17550" cy="15875"/>
                </a:xfrm>
                <a:custGeom>
                  <a:avLst/>
                  <a:gdLst/>
                  <a:ahLst/>
                  <a:cxnLst/>
                  <a:rect l="l" t="t" r="r" b="b"/>
                  <a:pathLst>
                    <a:path w="702" h="635" extrusionOk="0">
                      <a:moveTo>
                        <a:pt x="368" y="0"/>
                      </a:moveTo>
                      <a:cubicBezTo>
                        <a:pt x="284" y="0"/>
                        <a:pt x="201" y="34"/>
                        <a:pt x="134" y="100"/>
                      </a:cubicBezTo>
                      <a:cubicBezTo>
                        <a:pt x="1" y="200"/>
                        <a:pt x="1" y="434"/>
                        <a:pt x="134" y="534"/>
                      </a:cubicBezTo>
                      <a:cubicBezTo>
                        <a:pt x="201" y="601"/>
                        <a:pt x="284" y="634"/>
                        <a:pt x="368" y="634"/>
                      </a:cubicBezTo>
                      <a:cubicBezTo>
                        <a:pt x="451" y="634"/>
                        <a:pt x="534" y="601"/>
                        <a:pt x="601" y="534"/>
                      </a:cubicBezTo>
                      <a:cubicBezTo>
                        <a:pt x="701" y="434"/>
                        <a:pt x="701" y="200"/>
                        <a:pt x="601" y="100"/>
                      </a:cubicBezTo>
                      <a:cubicBezTo>
                        <a:pt x="534" y="34"/>
                        <a:pt x="451" y="0"/>
                        <a:pt x="36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27"/>
                <p:cNvSpPr/>
                <p:nvPr/>
              </p:nvSpPr>
              <p:spPr>
                <a:xfrm>
                  <a:off x="374225" y="3878850"/>
                  <a:ext cx="16700" cy="15250"/>
                </a:xfrm>
                <a:custGeom>
                  <a:avLst/>
                  <a:gdLst/>
                  <a:ahLst/>
                  <a:cxnLst/>
                  <a:rect l="l" t="t" r="r" b="b"/>
                  <a:pathLst>
                    <a:path w="668" h="610" extrusionOk="0">
                      <a:moveTo>
                        <a:pt x="338" y="0"/>
                      </a:moveTo>
                      <a:cubicBezTo>
                        <a:pt x="259" y="0"/>
                        <a:pt x="184" y="25"/>
                        <a:pt x="134" y="75"/>
                      </a:cubicBezTo>
                      <a:cubicBezTo>
                        <a:pt x="1" y="209"/>
                        <a:pt x="1" y="376"/>
                        <a:pt x="134" y="509"/>
                      </a:cubicBezTo>
                      <a:cubicBezTo>
                        <a:pt x="201" y="576"/>
                        <a:pt x="276" y="609"/>
                        <a:pt x="351" y="609"/>
                      </a:cubicBezTo>
                      <a:cubicBezTo>
                        <a:pt x="426" y="609"/>
                        <a:pt x="501" y="576"/>
                        <a:pt x="568" y="509"/>
                      </a:cubicBezTo>
                      <a:cubicBezTo>
                        <a:pt x="668" y="376"/>
                        <a:pt x="668" y="209"/>
                        <a:pt x="568" y="75"/>
                      </a:cubicBezTo>
                      <a:cubicBezTo>
                        <a:pt x="501" y="25"/>
                        <a:pt x="418"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27"/>
                <p:cNvSpPr/>
                <p:nvPr/>
              </p:nvSpPr>
              <p:spPr>
                <a:xfrm>
                  <a:off x="348375" y="3877375"/>
                  <a:ext cx="13375" cy="13575"/>
                </a:xfrm>
                <a:custGeom>
                  <a:avLst/>
                  <a:gdLst/>
                  <a:ahLst/>
                  <a:cxnLst/>
                  <a:rect l="l" t="t" r="r" b="b"/>
                  <a:pathLst>
                    <a:path w="535" h="543" extrusionOk="0">
                      <a:moveTo>
                        <a:pt x="284" y="1"/>
                      </a:moveTo>
                      <a:cubicBezTo>
                        <a:pt x="217" y="1"/>
                        <a:pt x="151" y="34"/>
                        <a:pt x="101" y="101"/>
                      </a:cubicBezTo>
                      <a:cubicBezTo>
                        <a:pt x="1" y="234"/>
                        <a:pt x="1" y="401"/>
                        <a:pt x="101" y="468"/>
                      </a:cubicBezTo>
                      <a:cubicBezTo>
                        <a:pt x="151" y="518"/>
                        <a:pt x="217" y="543"/>
                        <a:pt x="284" y="543"/>
                      </a:cubicBezTo>
                      <a:cubicBezTo>
                        <a:pt x="351" y="543"/>
                        <a:pt x="418" y="518"/>
                        <a:pt x="468" y="468"/>
                      </a:cubicBezTo>
                      <a:cubicBezTo>
                        <a:pt x="534" y="368"/>
                        <a:pt x="534" y="201"/>
                        <a:pt x="468" y="101"/>
                      </a:cubicBezTo>
                      <a:cubicBezTo>
                        <a:pt x="418" y="34"/>
                        <a:pt x="351" y="1"/>
                        <a:pt x="2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27"/>
                <p:cNvSpPr/>
                <p:nvPr/>
              </p:nvSpPr>
              <p:spPr>
                <a:xfrm>
                  <a:off x="346700" y="3909700"/>
                  <a:ext cx="12550" cy="11500"/>
                </a:xfrm>
                <a:custGeom>
                  <a:avLst/>
                  <a:gdLst/>
                  <a:ahLst/>
                  <a:cxnLst/>
                  <a:rect l="l" t="t" r="r" b="b"/>
                  <a:pathLst>
                    <a:path w="502" h="460" extrusionOk="0">
                      <a:moveTo>
                        <a:pt x="247" y="0"/>
                      </a:moveTo>
                      <a:cubicBezTo>
                        <a:pt x="184" y="0"/>
                        <a:pt x="118" y="25"/>
                        <a:pt x="68" y="76"/>
                      </a:cubicBezTo>
                      <a:cubicBezTo>
                        <a:pt x="1" y="142"/>
                        <a:pt x="1" y="309"/>
                        <a:pt x="68" y="409"/>
                      </a:cubicBezTo>
                      <a:cubicBezTo>
                        <a:pt x="118" y="442"/>
                        <a:pt x="184" y="459"/>
                        <a:pt x="247" y="459"/>
                      </a:cubicBezTo>
                      <a:cubicBezTo>
                        <a:pt x="309" y="459"/>
                        <a:pt x="368" y="442"/>
                        <a:pt x="401" y="409"/>
                      </a:cubicBezTo>
                      <a:cubicBezTo>
                        <a:pt x="501" y="309"/>
                        <a:pt x="501" y="142"/>
                        <a:pt x="401" y="76"/>
                      </a:cubicBezTo>
                      <a:cubicBezTo>
                        <a:pt x="368" y="25"/>
                        <a:pt x="309" y="0"/>
                        <a:pt x="24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27"/>
                <p:cNvSpPr/>
                <p:nvPr/>
              </p:nvSpPr>
              <p:spPr>
                <a:xfrm>
                  <a:off x="300850" y="3927425"/>
                  <a:ext cx="18375" cy="17525"/>
                </a:xfrm>
                <a:custGeom>
                  <a:avLst/>
                  <a:gdLst/>
                  <a:ahLst/>
                  <a:cxnLst/>
                  <a:rect l="l" t="t" r="r" b="b"/>
                  <a:pathLst>
                    <a:path w="735" h="701" extrusionOk="0">
                      <a:moveTo>
                        <a:pt x="338" y="0"/>
                      </a:moveTo>
                      <a:cubicBezTo>
                        <a:pt x="250" y="0"/>
                        <a:pt x="167" y="34"/>
                        <a:pt x="100" y="100"/>
                      </a:cubicBezTo>
                      <a:cubicBezTo>
                        <a:pt x="0" y="234"/>
                        <a:pt x="0" y="467"/>
                        <a:pt x="100" y="601"/>
                      </a:cubicBezTo>
                      <a:cubicBezTo>
                        <a:pt x="167" y="667"/>
                        <a:pt x="267" y="701"/>
                        <a:pt x="363" y="701"/>
                      </a:cubicBezTo>
                      <a:cubicBezTo>
                        <a:pt x="459" y="701"/>
                        <a:pt x="551" y="667"/>
                        <a:pt x="601" y="601"/>
                      </a:cubicBezTo>
                      <a:cubicBezTo>
                        <a:pt x="734" y="467"/>
                        <a:pt x="734" y="234"/>
                        <a:pt x="601" y="100"/>
                      </a:cubicBezTo>
                      <a:cubicBezTo>
                        <a:pt x="517" y="34"/>
                        <a:pt x="426"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27"/>
                <p:cNvSpPr/>
                <p:nvPr/>
              </p:nvSpPr>
              <p:spPr>
                <a:xfrm>
                  <a:off x="388400" y="3820050"/>
                  <a:ext cx="5875" cy="5450"/>
                </a:xfrm>
                <a:custGeom>
                  <a:avLst/>
                  <a:gdLst/>
                  <a:ahLst/>
                  <a:cxnLst/>
                  <a:rect l="l" t="t" r="r" b="b"/>
                  <a:pathLst>
                    <a:path w="235" h="218" extrusionOk="0">
                      <a:moveTo>
                        <a:pt x="105" y="1"/>
                      </a:moveTo>
                      <a:cubicBezTo>
                        <a:pt x="76" y="1"/>
                        <a:pt x="51" y="9"/>
                        <a:pt x="34" y="26"/>
                      </a:cubicBezTo>
                      <a:cubicBezTo>
                        <a:pt x="1" y="59"/>
                        <a:pt x="1" y="159"/>
                        <a:pt x="34" y="192"/>
                      </a:cubicBezTo>
                      <a:cubicBezTo>
                        <a:pt x="51" y="209"/>
                        <a:pt x="76" y="217"/>
                        <a:pt x="105" y="217"/>
                      </a:cubicBezTo>
                      <a:cubicBezTo>
                        <a:pt x="134" y="217"/>
                        <a:pt x="168" y="209"/>
                        <a:pt x="201" y="192"/>
                      </a:cubicBezTo>
                      <a:cubicBezTo>
                        <a:pt x="234" y="126"/>
                        <a:pt x="234" y="59"/>
                        <a:pt x="201" y="26"/>
                      </a:cubicBezTo>
                      <a:cubicBezTo>
                        <a:pt x="168" y="9"/>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27"/>
                <p:cNvSpPr/>
                <p:nvPr/>
              </p:nvSpPr>
              <p:spPr>
                <a:xfrm>
                  <a:off x="390900" y="3762725"/>
                  <a:ext cx="11700" cy="10650"/>
                </a:xfrm>
                <a:custGeom>
                  <a:avLst/>
                  <a:gdLst/>
                  <a:ahLst/>
                  <a:cxnLst/>
                  <a:rect l="l" t="t" r="r" b="b"/>
                  <a:pathLst>
                    <a:path w="468" h="426" extrusionOk="0">
                      <a:moveTo>
                        <a:pt x="238" y="0"/>
                      </a:moveTo>
                      <a:cubicBezTo>
                        <a:pt x="184" y="0"/>
                        <a:pt x="134" y="17"/>
                        <a:pt x="101" y="50"/>
                      </a:cubicBezTo>
                      <a:cubicBezTo>
                        <a:pt x="1" y="150"/>
                        <a:pt x="1" y="284"/>
                        <a:pt x="101" y="351"/>
                      </a:cubicBezTo>
                      <a:cubicBezTo>
                        <a:pt x="134" y="401"/>
                        <a:pt x="184" y="426"/>
                        <a:pt x="238" y="426"/>
                      </a:cubicBezTo>
                      <a:cubicBezTo>
                        <a:pt x="293" y="426"/>
                        <a:pt x="351" y="401"/>
                        <a:pt x="401" y="351"/>
                      </a:cubicBezTo>
                      <a:cubicBezTo>
                        <a:pt x="468" y="284"/>
                        <a:pt x="468" y="150"/>
                        <a:pt x="401" y="50"/>
                      </a:cubicBezTo>
                      <a:cubicBezTo>
                        <a:pt x="351" y="17"/>
                        <a:pt x="293" y="0"/>
                        <a:pt x="2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27"/>
                <p:cNvSpPr/>
                <p:nvPr/>
              </p:nvSpPr>
              <p:spPr>
                <a:xfrm>
                  <a:off x="248300" y="4059800"/>
                  <a:ext cx="12550" cy="11500"/>
                </a:xfrm>
                <a:custGeom>
                  <a:avLst/>
                  <a:gdLst/>
                  <a:ahLst/>
                  <a:cxnLst/>
                  <a:rect l="l" t="t" r="r" b="b"/>
                  <a:pathLst>
                    <a:path w="502" h="460" extrusionOk="0">
                      <a:moveTo>
                        <a:pt x="280" y="1"/>
                      </a:moveTo>
                      <a:cubicBezTo>
                        <a:pt x="218" y="1"/>
                        <a:pt x="151" y="26"/>
                        <a:pt x="101" y="76"/>
                      </a:cubicBezTo>
                      <a:cubicBezTo>
                        <a:pt x="1" y="143"/>
                        <a:pt x="1" y="309"/>
                        <a:pt x="101" y="409"/>
                      </a:cubicBezTo>
                      <a:cubicBezTo>
                        <a:pt x="134" y="443"/>
                        <a:pt x="193" y="459"/>
                        <a:pt x="255" y="459"/>
                      </a:cubicBezTo>
                      <a:cubicBezTo>
                        <a:pt x="318" y="459"/>
                        <a:pt x="384" y="443"/>
                        <a:pt x="434" y="409"/>
                      </a:cubicBezTo>
                      <a:cubicBezTo>
                        <a:pt x="501" y="309"/>
                        <a:pt x="501" y="143"/>
                        <a:pt x="434" y="76"/>
                      </a:cubicBezTo>
                      <a:cubicBezTo>
                        <a:pt x="401" y="26"/>
                        <a:pt x="343" y="1"/>
                        <a:pt x="28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27"/>
                <p:cNvSpPr/>
                <p:nvPr/>
              </p:nvSpPr>
              <p:spPr>
                <a:xfrm>
                  <a:off x="286675" y="4025400"/>
                  <a:ext cx="7525" cy="7750"/>
                </a:xfrm>
                <a:custGeom>
                  <a:avLst/>
                  <a:gdLst/>
                  <a:ahLst/>
                  <a:cxnLst/>
                  <a:rect l="l" t="t" r="r" b="b"/>
                  <a:pathLst>
                    <a:path w="301" h="310" extrusionOk="0">
                      <a:moveTo>
                        <a:pt x="167" y="1"/>
                      </a:moveTo>
                      <a:cubicBezTo>
                        <a:pt x="125" y="1"/>
                        <a:pt x="84" y="17"/>
                        <a:pt x="67" y="51"/>
                      </a:cubicBezTo>
                      <a:cubicBezTo>
                        <a:pt x="0" y="118"/>
                        <a:pt x="0" y="184"/>
                        <a:pt x="67" y="284"/>
                      </a:cubicBezTo>
                      <a:cubicBezTo>
                        <a:pt x="84" y="301"/>
                        <a:pt x="109" y="309"/>
                        <a:pt x="142" y="309"/>
                      </a:cubicBezTo>
                      <a:cubicBezTo>
                        <a:pt x="175" y="309"/>
                        <a:pt x="217" y="301"/>
                        <a:pt x="267" y="284"/>
                      </a:cubicBezTo>
                      <a:cubicBezTo>
                        <a:pt x="300" y="218"/>
                        <a:pt x="300" y="151"/>
                        <a:pt x="267" y="51"/>
                      </a:cubicBezTo>
                      <a:cubicBezTo>
                        <a:pt x="250" y="17"/>
                        <a:pt x="209" y="1"/>
                        <a:pt x="16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27"/>
                <p:cNvSpPr/>
                <p:nvPr/>
              </p:nvSpPr>
              <p:spPr>
                <a:xfrm>
                  <a:off x="306675" y="4058550"/>
                  <a:ext cx="10875" cy="8575"/>
                </a:xfrm>
                <a:custGeom>
                  <a:avLst/>
                  <a:gdLst/>
                  <a:ahLst/>
                  <a:cxnLst/>
                  <a:rect l="l" t="t" r="r" b="b"/>
                  <a:pathLst>
                    <a:path w="435" h="343" extrusionOk="0">
                      <a:moveTo>
                        <a:pt x="230" y="1"/>
                      </a:moveTo>
                      <a:cubicBezTo>
                        <a:pt x="184" y="1"/>
                        <a:pt x="134" y="9"/>
                        <a:pt x="101" y="26"/>
                      </a:cubicBezTo>
                      <a:cubicBezTo>
                        <a:pt x="1" y="126"/>
                        <a:pt x="1" y="193"/>
                        <a:pt x="101" y="293"/>
                      </a:cubicBezTo>
                      <a:cubicBezTo>
                        <a:pt x="134" y="326"/>
                        <a:pt x="176" y="343"/>
                        <a:pt x="218" y="343"/>
                      </a:cubicBezTo>
                      <a:cubicBezTo>
                        <a:pt x="259" y="343"/>
                        <a:pt x="301" y="326"/>
                        <a:pt x="334" y="293"/>
                      </a:cubicBezTo>
                      <a:cubicBezTo>
                        <a:pt x="434" y="193"/>
                        <a:pt x="434" y="126"/>
                        <a:pt x="334" y="26"/>
                      </a:cubicBezTo>
                      <a:cubicBezTo>
                        <a:pt x="318" y="9"/>
                        <a:pt x="276" y="1"/>
                        <a:pt x="23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27"/>
                <p:cNvSpPr/>
                <p:nvPr/>
              </p:nvSpPr>
              <p:spPr>
                <a:xfrm>
                  <a:off x="231625" y="4098175"/>
                  <a:ext cx="13375" cy="12325"/>
                </a:xfrm>
                <a:custGeom>
                  <a:avLst/>
                  <a:gdLst/>
                  <a:ahLst/>
                  <a:cxnLst/>
                  <a:rect l="l" t="t" r="r" b="b"/>
                  <a:pathLst>
                    <a:path w="535" h="493" extrusionOk="0">
                      <a:moveTo>
                        <a:pt x="259" y="0"/>
                      </a:moveTo>
                      <a:cubicBezTo>
                        <a:pt x="192" y="0"/>
                        <a:pt x="134" y="25"/>
                        <a:pt x="101" y="75"/>
                      </a:cubicBezTo>
                      <a:cubicBezTo>
                        <a:pt x="1" y="209"/>
                        <a:pt x="1" y="375"/>
                        <a:pt x="101" y="442"/>
                      </a:cubicBezTo>
                      <a:cubicBezTo>
                        <a:pt x="151" y="476"/>
                        <a:pt x="217" y="492"/>
                        <a:pt x="284" y="492"/>
                      </a:cubicBezTo>
                      <a:cubicBezTo>
                        <a:pt x="351" y="492"/>
                        <a:pt x="418" y="476"/>
                        <a:pt x="468" y="442"/>
                      </a:cubicBezTo>
                      <a:cubicBezTo>
                        <a:pt x="534" y="309"/>
                        <a:pt x="534" y="142"/>
                        <a:pt x="468" y="75"/>
                      </a:cubicBezTo>
                      <a:cubicBezTo>
                        <a:pt x="401" y="25"/>
                        <a:pt x="326" y="0"/>
                        <a:pt x="2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27"/>
                <p:cNvSpPr/>
                <p:nvPr/>
              </p:nvSpPr>
              <p:spPr>
                <a:xfrm>
                  <a:off x="448450" y="3992475"/>
                  <a:ext cx="25" cy="25"/>
                </a:xfrm>
                <a:custGeom>
                  <a:avLst/>
                  <a:gdLst/>
                  <a:ahLst/>
                  <a:cxnLst/>
                  <a:rect l="l" t="t" r="r" b="b"/>
                  <a:pathLst>
                    <a:path w="1" h="1" extrusionOk="0">
                      <a:moveTo>
                        <a:pt x="0" y="0"/>
                      </a:moveTo>
                      <a:lnTo>
                        <a:pt x="0" y="0"/>
                      </a:lnTo>
                      <a:lnTo>
                        <a:pt x="0"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27"/>
                <p:cNvSpPr/>
                <p:nvPr/>
              </p:nvSpPr>
              <p:spPr>
                <a:xfrm>
                  <a:off x="451775" y="4001650"/>
                  <a:ext cx="25" cy="25"/>
                </a:xfrm>
                <a:custGeom>
                  <a:avLst/>
                  <a:gdLst/>
                  <a:ahLst/>
                  <a:cxnLst/>
                  <a:rect l="l" t="t" r="r" b="b"/>
                  <a:pathLst>
                    <a:path w="1" h="1" extrusionOk="0">
                      <a:moveTo>
                        <a:pt x="1" y="0"/>
                      </a:move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27"/>
                <p:cNvSpPr/>
                <p:nvPr/>
              </p:nvSpPr>
              <p:spPr>
                <a:xfrm>
                  <a:off x="460125" y="4283500"/>
                  <a:ext cx="25" cy="25"/>
                </a:xfrm>
                <a:custGeom>
                  <a:avLst/>
                  <a:gdLst/>
                  <a:ahLst/>
                  <a:cxnLst/>
                  <a:rect l="l" t="t" r="r" b="b"/>
                  <a:pathLst>
                    <a:path w="1" h="1" extrusionOk="0">
                      <a:moveTo>
                        <a:pt x="0" y="1"/>
                      </a:moveTo>
                      <a:lnTo>
                        <a:pt x="0" y="1"/>
                      </a:lnTo>
                      <a:lnTo>
                        <a:pt x="0" y="1"/>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27"/>
                <p:cNvSpPr/>
                <p:nvPr/>
              </p:nvSpPr>
              <p:spPr>
                <a:xfrm>
                  <a:off x="485975" y="4307700"/>
                  <a:ext cx="25" cy="25"/>
                </a:xfrm>
                <a:custGeom>
                  <a:avLst/>
                  <a:gdLst/>
                  <a:ahLst/>
                  <a:cxnLst/>
                  <a:rect l="l" t="t" r="r" b="b"/>
                  <a:pathLst>
                    <a:path w="1" h="1" extrusionOk="0">
                      <a:moveTo>
                        <a:pt x="1" y="0"/>
                      </a:moveTo>
                      <a:lnTo>
                        <a:pt x="1" y="0"/>
                      </a:lnTo>
                      <a:lnTo>
                        <a:pt x="1"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76" name="Google Shape;4476;p27"/>
              <p:cNvGrpSpPr/>
              <p:nvPr/>
            </p:nvGrpSpPr>
            <p:grpSpPr>
              <a:xfrm flipH="1">
                <a:off x="8920181" y="4488630"/>
                <a:ext cx="447011" cy="642232"/>
                <a:chOff x="178250" y="4721325"/>
                <a:chExt cx="244375" cy="351100"/>
              </a:xfrm>
            </p:grpSpPr>
            <p:sp>
              <p:nvSpPr>
                <p:cNvPr id="4477" name="Google Shape;4477;p27"/>
                <p:cNvSpPr/>
                <p:nvPr/>
              </p:nvSpPr>
              <p:spPr>
                <a:xfrm>
                  <a:off x="178250" y="4721325"/>
                  <a:ext cx="244375" cy="351100"/>
                </a:xfrm>
                <a:custGeom>
                  <a:avLst/>
                  <a:gdLst/>
                  <a:ahLst/>
                  <a:cxnLst/>
                  <a:rect l="l" t="t" r="r" b="b"/>
                  <a:pathLst>
                    <a:path w="9775" h="14044" extrusionOk="0">
                      <a:moveTo>
                        <a:pt x="334" y="0"/>
                      </a:moveTo>
                      <a:cubicBezTo>
                        <a:pt x="268" y="0"/>
                        <a:pt x="168" y="34"/>
                        <a:pt x="134" y="67"/>
                      </a:cubicBezTo>
                      <a:cubicBezTo>
                        <a:pt x="67" y="167"/>
                        <a:pt x="1" y="301"/>
                        <a:pt x="67" y="367"/>
                      </a:cubicBezTo>
                      <a:cubicBezTo>
                        <a:pt x="268" y="968"/>
                        <a:pt x="434" y="1535"/>
                        <a:pt x="568" y="2135"/>
                      </a:cubicBezTo>
                      <a:cubicBezTo>
                        <a:pt x="668" y="2636"/>
                        <a:pt x="801" y="3069"/>
                        <a:pt x="935" y="3570"/>
                      </a:cubicBezTo>
                      <a:lnTo>
                        <a:pt x="1035" y="4037"/>
                      </a:lnTo>
                      <a:cubicBezTo>
                        <a:pt x="1368" y="5404"/>
                        <a:pt x="1735" y="6739"/>
                        <a:pt x="2169" y="8073"/>
                      </a:cubicBezTo>
                      <a:cubicBezTo>
                        <a:pt x="2703" y="9574"/>
                        <a:pt x="3270" y="10708"/>
                        <a:pt x="4004" y="11642"/>
                      </a:cubicBezTo>
                      <a:cubicBezTo>
                        <a:pt x="4371" y="12142"/>
                        <a:pt x="4838" y="12543"/>
                        <a:pt x="5338" y="12910"/>
                      </a:cubicBezTo>
                      <a:cubicBezTo>
                        <a:pt x="5838" y="13310"/>
                        <a:pt x="6405" y="13577"/>
                        <a:pt x="7006" y="13744"/>
                      </a:cubicBezTo>
                      <a:cubicBezTo>
                        <a:pt x="7606" y="13910"/>
                        <a:pt x="8273" y="14044"/>
                        <a:pt x="8974" y="14044"/>
                      </a:cubicBezTo>
                      <a:lnTo>
                        <a:pt x="9374" y="14044"/>
                      </a:lnTo>
                      <a:cubicBezTo>
                        <a:pt x="9574" y="14044"/>
                        <a:pt x="9674" y="13910"/>
                        <a:pt x="9674" y="13810"/>
                      </a:cubicBezTo>
                      <a:lnTo>
                        <a:pt x="9674" y="13710"/>
                      </a:lnTo>
                      <a:cubicBezTo>
                        <a:pt x="9708" y="13677"/>
                        <a:pt x="9774" y="13577"/>
                        <a:pt x="9774" y="13510"/>
                      </a:cubicBezTo>
                      <a:cubicBezTo>
                        <a:pt x="9774" y="13143"/>
                        <a:pt x="9741" y="12743"/>
                        <a:pt x="9641" y="12242"/>
                      </a:cubicBezTo>
                      <a:cubicBezTo>
                        <a:pt x="9608" y="11876"/>
                        <a:pt x="9508" y="11475"/>
                        <a:pt x="9441" y="11042"/>
                      </a:cubicBezTo>
                      <a:cubicBezTo>
                        <a:pt x="9274" y="10208"/>
                        <a:pt x="9007" y="9374"/>
                        <a:pt x="8740" y="8573"/>
                      </a:cubicBezTo>
                      <a:cubicBezTo>
                        <a:pt x="8107" y="6872"/>
                        <a:pt x="7239" y="5338"/>
                        <a:pt x="6172" y="4003"/>
                      </a:cubicBezTo>
                      <a:cubicBezTo>
                        <a:pt x="5471" y="3069"/>
                        <a:pt x="4637" y="2235"/>
                        <a:pt x="3737" y="1568"/>
                      </a:cubicBezTo>
                      <a:cubicBezTo>
                        <a:pt x="3270" y="1235"/>
                        <a:pt x="2803" y="968"/>
                        <a:pt x="2269" y="701"/>
                      </a:cubicBezTo>
                      <a:cubicBezTo>
                        <a:pt x="1669" y="401"/>
                        <a:pt x="1102" y="201"/>
                        <a:pt x="601" y="34"/>
                      </a:cubicBezTo>
                      <a:cubicBezTo>
                        <a:pt x="401" y="0"/>
                        <a:pt x="334"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27"/>
                <p:cNvSpPr/>
                <p:nvPr/>
              </p:nvSpPr>
              <p:spPr>
                <a:xfrm>
                  <a:off x="192425" y="4737650"/>
                  <a:ext cx="214350" cy="319650"/>
                </a:xfrm>
                <a:custGeom>
                  <a:avLst/>
                  <a:gdLst/>
                  <a:ahLst/>
                  <a:cxnLst/>
                  <a:rect l="l" t="t" r="r" b="b"/>
                  <a:pathLst>
                    <a:path w="8574" h="12786" extrusionOk="0">
                      <a:moveTo>
                        <a:pt x="129" y="1"/>
                      </a:moveTo>
                      <a:cubicBezTo>
                        <a:pt x="81" y="1"/>
                        <a:pt x="58" y="24"/>
                        <a:pt x="34" y="48"/>
                      </a:cubicBezTo>
                      <a:cubicBezTo>
                        <a:pt x="1" y="148"/>
                        <a:pt x="1" y="215"/>
                        <a:pt x="68" y="315"/>
                      </a:cubicBezTo>
                      <a:cubicBezTo>
                        <a:pt x="368" y="482"/>
                        <a:pt x="601" y="682"/>
                        <a:pt x="868" y="848"/>
                      </a:cubicBezTo>
                      <a:cubicBezTo>
                        <a:pt x="1569" y="1416"/>
                        <a:pt x="2169" y="2149"/>
                        <a:pt x="2703" y="2850"/>
                      </a:cubicBezTo>
                      <a:cubicBezTo>
                        <a:pt x="3737" y="4318"/>
                        <a:pt x="4537" y="5885"/>
                        <a:pt x="5271" y="7520"/>
                      </a:cubicBezTo>
                      <a:cubicBezTo>
                        <a:pt x="5672" y="8320"/>
                        <a:pt x="6038" y="9154"/>
                        <a:pt x="6405" y="9988"/>
                      </a:cubicBezTo>
                      <a:cubicBezTo>
                        <a:pt x="6772" y="10722"/>
                        <a:pt x="7173" y="11489"/>
                        <a:pt x="7606" y="12223"/>
                      </a:cubicBezTo>
                      <a:lnTo>
                        <a:pt x="7873" y="12590"/>
                      </a:lnTo>
                      <a:cubicBezTo>
                        <a:pt x="7906" y="12690"/>
                        <a:pt x="7940" y="12724"/>
                        <a:pt x="8073" y="12757"/>
                      </a:cubicBezTo>
                      <a:cubicBezTo>
                        <a:pt x="8104" y="12778"/>
                        <a:pt x="8132" y="12786"/>
                        <a:pt x="8158" y="12786"/>
                      </a:cubicBezTo>
                      <a:cubicBezTo>
                        <a:pt x="8215" y="12786"/>
                        <a:pt x="8261" y="12747"/>
                        <a:pt x="8307" y="12724"/>
                      </a:cubicBezTo>
                      <a:cubicBezTo>
                        <a:pt x="8507" y="12624"/>
                        <a:pt x="8574" y="12423"/>
                        <a:pt x="8440" y="12257"/>
                      </a:cubicBezTo>
                      <a:cubicBezTo>
                        <a:pt x="8373" y="12090"/>
                        <a:pt x="8240" y="11923"/>
                        <a:pt x="8140" y="11756"/>
                      </a:cubicBezTo>
                      <a:cubicBezTo>
                        <a:pt x="8040" y="11589"/>
                        <a:pt x="7940" y="11389"/>
                        <a:pt x="7806" y="11223"/>
                      </a:cubicBezTo>
                      <a:lnTo>
                        <a:pt x="7206" y="10088"/>
                      </a:lnTo>
                      <a:cubicBezTo>
                        <a:pt x="6772" y="9288"/>
                        <a:pt x="6372" y="8521"/>
                        <a:pt x="5972" y="7720"/>
                      </a:cubicBezTo>
                      <a:cubicBezTo>
                        <a:pt x="5138" y="6119"/>
                        <a:pt x="4371" y="4518"/>
                        <a:pt x="3303" y="3050"/>
                      </a:cubicBezTo>
                      <a:cubicBezTo>
                        <a:pt x="2469" y="1883"/>
                        <a:pt x="1469" y="782"/>
                        <a:pt x="268" y="48"/>
                      </a:cubicBezTo>
                      <a:cubicBezTo>
                        <a:pt x="234" y="48"/>
                        <a:pt x="234" y="15"/>
                        <a:pt x="201" y="15"/>
                      </a:cubicBezTo>
                      <a:cubicBezTo>
                        <a:pt x="172" y="5"/>
                        <a:pt x="148"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27"/>
                <p:cNvSpPr/>
                <p:nvPr/>
              </p:nvSpPr>
              <p:spPr>
                <a:xfrm>
                  <a:off x="375900" y="4943150"/>
                  <a:ext cx="6700" cy="70075"/>
                </a:xfrm>
                <a:custGeom>
                  <a:avLst/>
                  <a:gdLst/>
                  <a:ahLst/>
                  <a:cxnLst/>
                  <a:rect l="l" t="t" r="r" b="b"/>
                  <a:pathLst>
                    <a:path w="268" h="2803" extrusionOk="0">
                      <a:moveTo>
                        <a:pt x="67" y="0"/>
                      </a:moveTo>
                      <a:cubicBezTo>
                        <a:pt x="67" y="0"/>
                        <a:pt x="34" y="34"/>
                        <a:pt x="34" y="100"/>
                      </a:cubicBezTo>
                      <a:cubicBezTo>
                        <a:pt x="67" y="501"/>
                        <a:pt x="67" y="934"/>
                        <a:pt x="67" y="1368"/>
                      </a:cubicBezTo>
                      <a:cubicBezTo>
                        <a:pt x="67" y="1602"/>
                        <a:pt x="34" y="1802"/>
                        <a:pt x="34" y="2002"/>
                      </a:cubicBezTo>
                      <a:cubicBezTo>
                        <a:pt x="34" y="2202"/>
                        <a:pt x="0" y="2435"/>
                        <a:pt x="0" y="2636"/>
                      </a:cubicBezTo>
                      <a:cubicBezTo>
                        <a:pt x="0" y="2702"/>
                        <a:pt x="34" y="2769"/>
                        <a:pt x="100" y="2802"/>
                      </a:cubicBezTo>
                      <a:cubicBezTo>
                        <a:pt x="134" y="2802"/>
                        <a:pt x="201" y="2802"/>
                        <a:pt x="201" y="2769"/>
                      </a:cubicBezTo>
                      <a:cubicBezTo>
                        <a:pt x="234" y="2702"/>
                        <a:pt x="234" y="2702"/>
                        <a:pt x="234" y="2669"/>
                      </a:cubicBezTo>
                      <a:cubicBezTo>
                        <a:pt x="267" y="2469"/>
                        <a:pt x="267" y="2269"/>
                        <a:pt x="267" y="2035"/>
                      </a:cubicBezTo>
                      <a:lnTo>
                        <a:pt x="267" y="1435"/>
                      </a:lnTo>
                      <a:cubicBezTo>
                        <a:pt x="267" y="1001"/>
                        <a:pt x="234" y="601"/>
                        <a:pt x="201" y="134"/>
                      </a:cubicBezTo>
                      <a:cubicBezTo>
                        <a:pt x="201" y="67"/>
                        <a:pt x="201" y="67"/>
                        <a:pt x="134" y="34"/>
                      </a:cubicBezTo>
                      <a:cubicBezTo>
                        <a:pt x="134" y="34"/>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27"/>
                <p:cNvSpPr/>
                <p:nvPr/>
              </p:nvSpPr>
              <p:spPr>
                <a:xfrm>
                  <a:off x="340050" y="4880575"/>
                  <a:ext cx="10850" cy="71775"/>
                </a:xfrm>
                <a:custGeom>
                  <a:avLst/>
                  <a:gdLst/>
                  <a:ahLst/>
                  <a:cxnLst/>
                  <a:rect l="l" t="t" r="r" b="b"/>
                  <a:pathLst>
                    <a:path w="434" h="2871" extrusionOk="0">
                      <a:moveTo>
                        <a:pt x="218" y="0"/>
                      </a:moveTo>
                      <a:cubicBezTo>
                        <a:pt x="181" y="0"/>
                        <a:pt x="167" y="37"/>
                        <a:pt x="167" y="102"/>
                      </a:cubicBezTo>
                      <a:lnTo>
                        <a:pt x="167" y="1269"/>
                      </a:lnTo>
                      <a:cubicBezTo>
                        <a:pt x="167" y="1469"/>
                        <a:pt x="133" y="1636"/>
                        <a:pt x="133" y="1836"/>
                      </a:cubicBezTo>
                      <a:cubicBezTo>
                        <a:pt x="133" y="2003"/>
                        <a:pt x="100" y="2203"/>
                        <a:pt x="33" y="2370"/>
                      </a:cubicBezTo>
                      <a:cubicBezTo>
                        <a:pt x="33" y="2503"/>
                        <a:pt x="0" y="2603"/>
                        <a:pt x="0" y="2704"/>
                      </a:cubicBezTo>
                      <a:cubicBezTo>
                        <a:pt x="0" y="2770"/>
                        <a:pt x="0" y="2770"/>
                        <a:pt x="33" y="2804"/>
                      </a:cubicBezTo>
                      <a:cubicBezTo>
                        <a:pt x="100" y="2837"/>
                        <a:pt x="100" y="2870"/>
                        <a:pt x="133" y="2870"/>
                      </a:cubicBezTo>
                      <a:lnTo>
                        <a:pt x="267" y="2870"/>
                      </a:lnTo>
                      <a:cubicBezTo>
                        <a:pt x="300" y="2870"/>
                        <a:pt x="334" y="2837"/>
                        <a:pt x="334" y="2804"/>
                      </a:cubicBezTo>
                      <a:cubicBezTo>
                        <a:pt x="367" y="2603"/>
                        <a:pt x="367" y="2370"/>
                        <a:pt x="434" y="2170"/>
                      </a:cubicBezTo>
                      <a:lnTo>
                        <a:pt x="434" y="1503"/>
                      </a:lnTo>
                      <a:cubicBezTo>
                        <a:pt x="434" y="1036"/>
                        <a:pt x="367" y="602"/>
                        <a:pt x="367" y="135"/>
                      </a:cubicBezTo>
                      <a:cubicBezTo>
                        <a:pt x="367" y="68"/>
                        <a:pt x="334" y="35"/>
                        <a:pt x="300" y="35"/>
                      </a:cubicBezTo>
                      <a:cubicBezTo>
                        <a:pt x="265" y="11"/>
                        <a:pt x="238" y="0"/>
                        <a:pt x="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27"/>
                <p:cNvSpPr/>
                <p:nvPr/>
              </p:nvSpPr>
              <p:spPr>
                <a:xfrm>
                  <a:off x="300850" y="4812225"/>
                  <a:ext cx="5850" cy="55050"/>
                </a:xfrm>
                <a:custGeom>
                  <a:avLst/>
                  <a:gdLst/>
                  <a:ahLst/>
                  <a:cxnLst/>
                  <a:rect l="l" t="t" r="r" b="b"/>
                  <a:pathLst>
                    <a:path w="234" h="2202" extrusionOk="0">
                      <a:moveTo>
                        <a:pt x="67" y="0"/>
                      </a:moveTo>
                      <a:cubicBezTo>
                        <a:pt x="34" y="0"/>
                        <a:pt x="0" y="34"/>
                        <a:pt x="0" y="100"/>
                      </a:cubicBezTo>
                      <a:cubicBezTo>
                        <a:pt x="0" y="200"/>
                        <a:pt x="34" y="267"/>
                        <a:pt x="34" y="367"/>
                      </a:cubicBezTo>
                      <a:cubicBezTo>
                        <a:pt x="67" y="934"/>
                        <a:pt x="67" y="1501"/>
                        <a:pt x="0" y="2068"/>
                      </a:cubicBezTo>
                      <a:cubicBezTo>
                        <a:pt x="0" y="2102"/>
                        <a:pt x="0" y="2169"/>
                        <a:pt x="34" y="2169"/>
                      </a:cubicBezTo>
                      <a:cubicBezTo>
                        <a:pt x="67" y="2202"/>
                        <a:pt x="67" y="2202"/>
                        <a:pt x="100" y="2202"/>
                      </a:cubicBezTo>
                      <a:cubicBezTo>
                        <a:pt x="200" y="2202"/>
                        <a:pt x="234" y="2169"/>
                        <a:pt x="234" y="2068"/>
                      </a:cubicBezTo>
                      <a:lnTo>
                        <a:pt x="234" y="1068"/>
                      </a:lnTo>
                      <a:cubicBezTo>
                        <a:pt x="234" y="734"/>
                        <a:pt x="200" y="401"/>
                        <a:pt x="167" y="34"/>
                      </a:cubicBezTo>
                      <a:cubicBezTo>
                        <a:pt x="200" y="34"/>
                        <a:pt x="167"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27"/>
                <p:cNvSpPr/>
                <p:nvPr/>
              </p:nvSpPr>
              <p:spPr>
                <a:xfrm>
                  <a:off x="251650" y="4762725"/>
                  <a:ext cx="10850" cy="38675"/>
                </a:xfrm>
                <a:custGeom>
                  <a:avLst/>
                  <a:gdLst/>
                  <a:ahLst/>
                  <a:cxnLst/>
                  <a:rect l="l" t="t" r="r" b="b"/>
                  <a:pathLst>
                    <a:path w="434" h="1547" extrusionOk="0">
                      <a:moveTo>
                        <a:pt x="128" y="0"/>
                      </a:moveTo>
                      <a:cubicBezTo>
                        <a:pt x="110" y="0"/>
                        <a:pt x="90" y="4"/>
                        <a:pt x="67" y="12"/>
                      </a:cubicBezTo>
                      <a:cubicBezTo>
                        <a:pt x="0" y="12"/>
                        <a:pt x="0" y="79"/>
                        <a:pt x="0" y="179"/>
                      </a:cubicBezTo>
                      <a:lnTo>
                        <a:pt x="100" y="913"/>
                      </a:lnTo>
                      <a:lnTo>
                        <a:pt x="100" y="880"/>
                      </a:lnTo>
                      <a:cubicBezTo>
                        <a:pt x="100" y="1046"/>
                        <a:pt x="167" y="1213"/>
                        <a:pt x="167" y="1380"/>
                      </a:cubicBezTo>
                      <a:cubicBezTo>
                        <a:pt x="167" y="1447"/>
                        <a:pt x="200" y="1547"/>
                        <a:pt x="267" y="1547"/>
                      </a:cubicBezTo>
                      <a:cubicBezTo>
                        <a:pt x="367" y="1547"/>
                        <a:pt x="434" y="1447"/>
                        <a:pt x="434" y="1413"/>
                      </a:cubicBezTo>
                      <a:cubicBezTo>
                        <a:pt x="434" y="1213"/>
                        <a:pt x="400" y="1013"/>
                        <a:pt x="400" y="846"/>
                      </a:cubicBezTo>
                      <a:cubicBezTo>
                        <a:pt x="367" y="579"/>
                        <a:pt x="334" y="379"/>
                        <a:pt x="267" y="146"/>
                      </a:cubicBezTo>
                      <a:cubicBezTo>
                        <a:pt x="216" y="44"/>
                        <a:pt x="185"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27"/>
                <p:cNvSpPr/>
                <p:nvPr/>
              </p:nvSpPr>
              <p:spPr>
                <a:xfrm>
                  <a:off x="202450" y="4775400"/>
                  <a:ext cx="54225" cy="22675"/>
                </a:xfrm>
                <a:custGeom>
                  <a:avLst/>
                  <a:gdLst/>
                  <a:ahLst/>
                  <a:cxnLst/>
                  <a:rect l="l" t="t" r="r" b="b"/>
                  <a:pathLst>
                    <a:path w="2169" h="907" extrusionOk="0">
                      <a:moveTo>
                        <a:pt x="101" y="0"/>
                      </a:moveTo>
                      <a:cubicBezTo>
                        <a:pt x="67" y="0"/>
                        <a:pt x="33" y="20"/>
                        <a:pt x="33" y="39"/>
                      </a:cubicBezTo>
                      <a:cubicBezTo>
                        <a:pt x="33" y="72"/>
                        <a:pt x="0" y="139"/>
                        <a:pt x="33" y="172"/>
                      </a:cubicBezTo>
                      <a:cubicBezTo>
                        <a:pt x="33" y="206"/>
                        <a:pt x="100" y="239"/>
                        <a:pt x="100" y="239"/>
                      </a:cubicBezTo>
                      <a:cubicBezTo>
                        <a:pt x="367" y="373"/>
                        <a:pt x="667" y="539"/>
                        <a:pt x="1001" y="673"/>
                      </a:cubicBezTo>
                      <a:cubicBezTo>
                        <a:pt x="1168" y="706"/>
                        <a:pt x="1301" y="806"/>
                        <a:pt x="1468" y="840"/>
                      </a:cubicBezTo>
                      <a:cubicBezTo>
                        <a:pt x="1635" y="873"/>
                        <a:pt x="1801" y="906"/>
                        <a:pt x="1968" y="906"/>
                      </a:cubicBezTo>
                      <a:cubicBezTo>
                        <a:pt x="2035" y="906"/>
                        <a:pt x="2135" y="873"/>
                        <a:pt x="2135" y="806"/>
                      </a:cubicBezTo>
                      <a:cubicBezTo>
                        <a:pt x="2168" y="706"/>
                        <a:pt x="2102" y="573"/>
                        <a:pt x="2002" y="573"/>
                      </a:cubicBezTo>
                      <a:cubicBezTo>
                        <a:pt x="1835" y="539"/>
                        <a:pt x="1701" y="506"/>
                        <a:pt x="1535" y="506"/>
                      </a:cubicBezTo>
                      <a:cubicBezTo>
                        <a:pt x="1368" y="473"/>
                        <a:pt x="1268" y="406"/>
                        <a:pt x="1101" y="373"/>
                      </a:cubicBezTo>
                      <a:cubicBezTo>
                        <a:pt x="801" y="306"/>
                        <a:pt x="500" y="172"/>
                        <a:pt x="200" y="39"/>
                      </a:cubicBezTo>
                      <a:lnTo>
                        <a:pt x="167" y="39"/>
                      </a:lnTo>
                      <a:cubicBezTo>
                        <a:pt x="153" y="11"/>
                        <a:pt x="12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27"/>
                <p:cNvSpPr/>
                <p:nvPr/>
              </p:nvSpPr>
              <p:spPr>
                <a:xfrm>
                  <a:off x="217450" y="4837250"/>
                  <a:ext cx="90100" cy="35875"/>
                </a:xfrm>
                <a:custGeom>
                  <a:avLst/>
                  <a:gdLst/>
                  <a:ahLst/>
                  <a:cxnLst/>
                  <a:rect l="l" t="t" r="r" b="b"/>
                  <a:pathLst>
                    <a:path w="3604" h="1435" extrusionOk="0">
                      <a:moveTo>
                        <a:pt x="201" y="0"/>
                      </a:moveTo>
                      <a:cubicBezTo>
                        <a:pt x="67" y="33"/>
                        <a:pt x="67" y="33"/>
                        <a:pt x="34" y="67"/>
                      </a:cubicBezTo>
                      <a:cubicBezTo>
                        <a:pt x="1" y="100"/>
                        <a:pt x="34" y="200"/>
                        <a:pt x="67" y="200"/>
                      </a:cubicBezTo>
                      <a:cubicBezTo>
                        <a:pt x="568" y="500"/>
                        <a:pt x="1101" y="767"/>
                        <a:pt x="1668" y="1001"/>
                      </a:cubicBezTo>
                      <a:cubicBezTo>
                        <a:pt x="1902" y="1101"/>
                        <a:pt x="2202" y="1201"/>
                        <a:pt x="2502" y="1268"/>
                      </a:cubicBezTo>
                      <a:cubicBezTo>
                        <a:pt x="2769" y="1368"/>
                        <a:pt x="3069" y="1434"/>
                        <a:pt x="3403" y="1434"/>
                      </a:cubicBezTo>
                      <a:cubicBezTo>
                        <a:pt x="3503" y="1434"/>
                        <a:pt x="3536" y="1401"/>
                        <a:pt x="3570" y="1334"/>
                      </a:cubicBezTo>
                      <a:cubicBezTo>
                        <a:pt x="3603" y="1234"/>
                        <a:pt x="3570" y="1168"/>
                        <a:pt x="3503" y="1101"/>
                      </a:cubicBezTo>
                      <a:cubicBezTo>
                        <a:pt x="3270" y="1067"/>
                        <a:pt x="3036" y="1034"/>
                        <a:pt x="2803" y="967"/>
                      </a:cubicBezTo>
                      <a:cubicBezTo>
                        <a:pt x="2602" y="934"/>
                        <a:pt x="2402" y="901"/>
                        <a:pt x="2135" y="834"/>
                      </a:cubicBezTo>
                      <a:cubicBezTo>
                        <a:pt x="1935" y="767"/>
                        <a:pt x="1735" y="701"/>
                        <a:pt x="1535" y="600"/>
                      </a:cubicBezTo>
                      <a:lnTo>
                        <a:pt x="901" y="367"/>
                      </a:lnTo>
                      <a:lnTo>
                        <a:pt x="935" y="367"/>
                      </a:lnTo>
                      <a:cubicBezTo>
                        <a:pt x="701" y="234"/>
                        <a:pt x="434" y="10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27"/>
                <p:cNvSpPr/>
                <p:nvPr/>
              </p:nvSpPr>
              <p:spPr>
                <a:xfrm>
                  <a:off x="247475" y="4918475"/>
                  <a:ext cx="91750" cy="33875"/>
                </a:xfrm>
                <a:custGeom>
                  <a:avLst/>
                  <a:gdLst/>
                  <a:ahLst/>
                  <a:cxnLst/>
                  <a:rect l="l" t="t" r="r" b="b"/>
                  <a:pathLst>
                    <a:path w="3670" h="1355" extrusionOk="0">
                      <a:moveTo>
                        <a:pt x="49" y="0"/>
                      </a:moveTo>
                      <a:cubicBezTo>
                        <a:pt x="38" y="0"/>
                        <a:pt x="34" y="8"/>
                        <a:pt x="34" y="20"/>
                      </a:cubicBezTo>
                      <a:cubicBezTo>
                        <a:pt x="0" y="87"/>
                        <a:pt x="34" y="120"/>
                        <a:pt x="67" y="153"/>
                      </a:cubicBezTo>
                      <a:cubicBezTo>
                        <a:pt x="301" y="320"/>
                        <a:pt x="534" y="487"/>
                        <a:pt x="801" y="620"/>
                      </a:cubicBezTo>
                      <a:cubicBezTo>
                        <a:pt x="1034" y="754"/>
                        <a:pt x="1335" y="854"/>
                        <a:pt x="1635" y="987"/>
                      </a:cubicBezTo>
                      <a:cubicBezTo>
                        <a:pt x="1735" y="1021"/>
                        <a:pt x="1902" y="1087"/>
                        <a:pt x="2035" y="1121"/>
                      </a:cubicBezTo>
                      <a:cubicBezTo>
                        <a:pt x="2135" y="1154"/>
                        <a:pt x="2202" y="1154"/>
                        <a:pt x="2302" y="1188"/>
                      </a:cubicBezTo>
                      <a:cubicBezTo>
                        <a:pt x="2369" y="1188"/>
                        <a:pt x="2469" y="1254"/>
                        <a:pt x="2536" y="1254"/>
                      </a:cubicBezTo>
                      <a:cubicBezTo>
                        <a:pt x="2669" y="1288"/>
                        <a:pt x="2836" y="1288"/>
                        <a:pt x="2969" y="1321"/>
                      </a:cubicBezTo>
                      <a:cubicBezTo>
                        <a:pt x="3136" y="1354"/>
                        <a:pt x="3303" y="1354"/>
                        <a:pt x="3470" y="1354"/>
                      </a:cubicBezTo>
                      <a:lnTo>
                        <a:pt x="3536" y="1354"/>
                      </a:lnTo>
                      <a:cubicBezTo>
                        <a:pt x="3570" y="1321"/>
                        <a:pt x="3636" y="1321"/>
                        <a:pt x="3636" y="1288"/>
                      </a:cubicBezTo>
                      <a:cubicBezTo>
                        <a:pt x="3670" y="1188"/>
                        <a:pt x="3570" y="1087"/>
                        <a:pt x="3503" y="1087"/>
                      </a:cubicBezTo>
                      <a:cubicBezTo>
                        <a:pt x="3303" y="1021"/>
                        <a:pt x="3136" y="987"/>
                        <a:pt x="2902" y="987"/>
                      </a:cubicBezTo>
                      <a:cubicBezTo>
                        <a:pt x="2702" y="954"/>
                        <a:pt x="2536" y="954"/>
                        <a:pt x="2335" y="921"/>
                      </a:cubicBezTo>
                      <a:cubicBezTo>
                        <a:pt x="2235" y="921"/>
                        <a:pt x="2169" y="854"/>
                        <a:pt x="2069" y="854"/>
                      </a:cubicBezTo>
                      <a:cubicBezTo>
                        <a:pt x="1902" y="821"/>
                        <a:pt x="1702" y="787"/>
                        <a:pt x="1535" y="754"/>
                      </a:cubicBezTo>
                      <a:cubicBezTo>
                        <a:pt x="1335" y="687"/>
                        <a:pt x="1168" y="620"/>
                        <a:pt x="1001" y="520"/>
                      </a:cubicBezTo>
                      <a:cubicBezTo>
                        <a:pt x="868" y="487"/>
                        <a:pt x="734" y="420"/>
                        <a:pt x="634" y="320"/>
                      </a:cubicBezTo>
                      <a:cubicBezTo>
                        <a:pt x="501" y="254"/>
                        <a:pt x="334" y="153"/>
                        <a:pt x="201" y="87"/>
                      </a:cubicBezTo>
                      <a:lnTo>
                        <a:pt x="167" y="87"/>
                      </a:lnTo>
                      <a:cubicBezTo>
                        <a:pt x="104" y="23"/>
                        <a:pt x="67"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27"/>
                <p:cNvSpPr/>
                <p:nvPr/>
              </p:nvSpPr>
              <p:spPr>
                <a:xfrm>
                  <a:off x="282500" y="4993175"/>
                  <a:ext cx="97600" cy="28375"/>
                </a:xfrm>
                <a:custGeom>
                  <a:avLst/>
                  <a:gdLst/>
                  <a:ahLst/>
                  <a:cxnLst/>
                  <a:rect l="l" t="t" r="r" b="b"/>
                  <a:pathLst>
                    <a:path w="3904" h="1135" extrusionOk="0">
                      <a:moveTo>
                        <a:pt x="234" y="1"/>
                      </a:moveTo>
                      <a:cubicBezTo>
                        <a:pt x="100" y="34"/>
                        <a:pt x="67" y="34"/>
                        <a:pt x="67" y="101"/>
                      </a:cubicBezTo>
                      <a:cubicBezTo>
                        <a:pt x="0" y="134"/>
                        <a:pt x="67" y="201"/>
                        <a:pt x="100" y="201"/>
                      </a:cubicBezTo>
                      <a:cubicBezTo>
                        <a:pt x="334" y="334"/>
                        <a:pt x="601" y="468"/>
                        <a:pt x="901" y="535"/>
                      </a:cubicBezTo>
                      <a:cubicBezTo>
                        <a:pt x="1168" y="668"/>
                        <a:pt x="1501" y="768"/>
                        <a:pt x="1802" y="835"/>
                      </a:cubicBezTo>
                      <a:cubicBezTo>
                        <a:pt x="2102" y="935"/>
                        <a:pt x="2402" y="1002"/>
                        <a:pt x="2669" y="1035"/>
                      </a:cubicBezTo>
                      <a:cubicBezTo>
                        <a:pt x="2969" y="1102"/>
                        <a:pt x="3303" y="1135"/>
                        <a:pt x="3636" y="1135"/>
                      </a:cubicBezTo>
                      <a:cubicBezTo>
                        <a:pt x="3670" y="1135"/>
                        <a:pt x="3770" y="1135"/>
                        <a:pt x="3803" y="1102"/>
                      </a:cubicBezTo>
                      <a:cubicBezTo>
                        <a:pt x="3836" y="1035"/>
                        <a:pt x="3903" y="1002"/>
                        <a:pt x="3903" y="968"/>
                      </a:cubicBezTo>
                      <a:cubicBezTo>
                        <a:pt x="3903" y="835"/>
                        <a:pt x="3803" y="768"/>
                        <a:pt x="3670" y="768"/>
                      </a:cubicBezTo>
                      <a:cubicBezTo>
                        <a:pt x="3436" y="768"/>
                        <a:pt x="3169" y="701"/>
                        <a:pt x="2936" y="701"/>
                      </a:cubicBezTo>
                      <a:cubicBezTo>
                        <a:pt x="2636" y="701"/>
                        <a:pt x="2402" y="668"/>
                        <a:pt x="2102" y="635"/>
                      </a:cubicBezTo>
                      <a:lnTo>
                        <a:pt x="2135" y="635"/>
                      </a:lnTo>
                      <a:cubicBezTo>
                        <a:pt x="2002" y="568"/>
                        <a:pt x="1835" y="568"/>
                        <a:pt x="1735" y="535"/>
                      </a:cubicBezTo>
                      <a:cubicBezTo>
                        <a:pt x="1568" y="501"/>
                        <a:pt x="1401" y="468"/>
                        <a:pt x="1268" y="434"/>
                      </a:cubicBezTo>
                      <a:cubicBezTo>
                        <a:pt x="968" y="334"/>
                        <a:pt x="734" y="201"/>
                        <a:pt x="434" y="101"/>
                      </a:cubicBezTo>
                      <a:cubicBezTo>
                        <a:pt x="401" y="34"/>
                        <a:pt x="301" y="34"/>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87" name="Google Shape;4487;p27"/>
              <p:cNvGrpSpPr/>
              <p:nvPr/>
            </p:nvGrpSpPr>
            <p:grpSpPr>
              <a:xfrm flipH="1">
                <a:off x="8399121" y="4488632"/>
                <a:ext cx="681767" cy="881731"/>
                <a:chOff x="373400" y="4372750"/>
                <a:chExt cx="548750" cy="709700"/>
              </a:xfrm>
            </p:grpSpPr>
            <p:sp>
              <p:nvSpPr>
                <p:cNvPr id="4488" name="Google Shape;4488;p27"/>
                <p:cNvSpPr/>
                <p:nvPr/>
              </p:nvSpPr>
              <p:spPr>
                <a:xfrm>
                  <a:off x="603550" y="4391925"/>
                  <a:ext cx="43400" cy="183775"/>
                </a:xfrm>
                <a:custGeom>
                  <a:avLst/>
                  <a:gdLst/>
                  <a:ahLst/>
                  <a:cxnLst/>
                  <a:rect l="l" t="t" r="r" b="b"/>
                  <a:pathLst>
                    <a:path w="1736" h="7351" extrusionOk="0">
                      <a:moveTo>
                        <a:pt x="1602" y="0"/>
                      </a:moveTo>
                      <a:cubicBezTo>
                        <a:pt x="1502" y="0"/>
                        <a:pt x="1502" y="67"/>
                        <a:pt x="1502" y="134"/>
                      </a:cubicBezTo>
                      <a:lnTo>
                        <a:pt x="1502" y="300"/>
                      </a:lnTo>
                      <a:cubicBezTo>
                        <a:pt x="1502" y="567"/>
                        <a:pt x="1502" y="901"/>
                        <a:pt x="1469" y="1201"/>
                      </a:cubicBezTo>
                      <a:lnTo>
                        <a:pt x="1335" y="2068"/>
                      </a:lnTo>
                      <a:cubicBezTo>
                        <a:pt x="1268" y="2702"/>
                        <a:pt x="1135" y="3303"/>
                        <a:pt x="968" y="3870"/>
                      </a:cubicBezTo>
                      <a:cubicBezTo>
                        <a:pt x="735" y="4870"/>
                        <a:pt x="401" y="5905"/>
                        <a:pt x="68" y="6905"/>
                      </a:cubicBezTo>
                      <a:cubicBezTo>
                        <a:pt x="1" y="7005"/>
                        <a:pt x="1" y="7072"/>
                        <a:pt x="68" y="7172"/>
                      </a:cubicBezTo>
                      <a:cubicBezTo>
                        <a:pt x="101" y="7239"/>
                        <a:pt x="134" y="7306"/>
                        <a:pt x="234" y="7339"/>
                      </a:cubicBezTo>
                      <a:cubicBezTo>
                        <a:pt x="272" y="7346"/>
                        <a:pt x="309" y="7350"/>
                        <a:pt x="346" y="7350"/>
                      </a:cubicBezTo>
                      <a:cubicBezTo>
                        <a:pt x="471" y="7350"/>
                        <a:pt x="583" y="7301"/>
                        <a:pt x="635" y="7172"/>
                      </a:cubicBezTo>
                      <a:cubicBezTo>
                        <a:pt x="1068" y="6038"/>
                        <a:pt x="1335" y="4837"/>
                        <a:pt x="1569" y="3670"/>
                      </a:cubicBezTo>
                      <a:lnTo>
                        <a:pt x="1669" y="2802"/>
                      </a:lnTo>
                      <a:cubicBezTo>
                        <a:pt x="1735" y="2502"/>
                        <a:pt x="1735" y="2202"/>
                        <a:pt x="1735" y="1902"/>
                      </a:cubicBezTo>
                      <a:lnTo>
                        <a:pt x="1735" y="134"/>
                      </a:lnTo>
                      <a:cubicBezTo>
                        <a:pt x="1735" y="34"/>
                        <a:pt x="1635" y="0"/>
                        <a:pt x="16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27"/>
                <p:cNvSpPr/>
                <p:nvPr/>
              </p:nvSpPr>
              <p:spPr>
                <a:xfrm>
                  <a:off x="651100" y="4437450"/>
                  <a:ext cx="100100" cy="184400"/>
                </a:xfrm>
                <a:custGeom>
                  <a:avLst/>
                  <a:gdLst/>
                  <a:ahLst/>
                  <a:cxnLst/>
                  <a:rect l="l" t="t" r="r" b="b"/>
                  <a:pathLst>
                    <a:path w="4004" h="7376" extrusionOk="0">
                      <a:moveTo>
                        <a:pt x="3798" y="0"/>
                      </a:moveTo>
                      <a:cubicBezTo>
                        <a:pt x="3753" y="0"/>
                        <a:pt x="3736" y="24"/>
                        <a:pt x="3736" y="47"/>
                      </a:cubicBezTo>
                      <a:cubicBezTo>
                        <a:pt x="3536" y="648"/>
                        <a:pt x="3269" y="1215"/>
                        <a:pt x="3002" y="1815"/>
                      </a:cubicBezTo>
                      <a:cubicBezTo>
                        <a:pt x="2736" y="2382"/>
                        <a:pt x="2402" y="2916"/>
                        <a:pt x="2102" y="3483"/>
                      </a:cubicBezTo>
                      <a:lnTo>
                        <a:pt x="2168" y="3416"/>
                      </a:lnTo>
                      <a:lnTo>
                        <a:pt x="2168" y="3416"/>
                      </a:lnTo>
                      <a:cubicBezTo>
                        <a:pt x="2002" y="3717"/>
                        <a:pt x="1835" y="3983"/>
                        <a:pt x="1668" y="4250"/>
                      </a:cubicBezTo>
                      <a:cubicBezTo>
                        <a:pt x="1501" y="4551"/>
                        <a:pt x="1268" y="4851"/>
                        <a:pt x="1101" y="5151"/>
                      </a:cubicBezTo>
                      <a:cubicBezTo>
                        <a:pt x="934" y="5418"/>
                        <a:pt x="734" y="5718"/>
                        <a:pt x="567" y="6018"/>
                      </a:cubicBezTo>
                      <a:cubicBezTo>
                        <a:pt x="367" y="6318"/>
                        <a:pt x="200" y="6652"/>
                        <a:pt x="34" y="6919"/>
                      </a:cubicBezTo>
                      <a:cubicBezTo>
                        <a:pt x="0" y="6986"/>
                        <a:pt x="0" y="7052"/>
                        <a:pt x="0" y="7086"/>
                      </a:cubicBezTo>
                      <a:cubicBezTo>
                        <a:pt x="0" y="7186"/>
                        <a:pt x="34" y="7252"/>
                        <a:pt x="100" y="7319"/>
                      </a:cubicBezTo>
                      <a:cubicBezTo>
                        <a:pt x="163" y="7357"/>
                        <a:pt x="235" y="7375"/>
                        <a:pt x="306" y="7375"/>
                      </a:cubicBezTo>
                      <a:cubicBezTo>
                        <a:pt x="423" y="7375"/>
                        <a:pt x="538" y="7323"/>
                        <a:pt x="601" y="7219"/>
                      </a:cubicBezTo>
                      <a:cubicBezTo>
                        <a:pt x="834" y="6952"/>
                        <a:pt x="1001" y="6685"/>
                        <a:pt x="1101" y="6385"/>
                      </a:cubicBezTo>
                      <a:lnTo>
                        <a:pt x="1601" y="5518"/>
                      </a:lnTo>
                      <a:cubicBezTo>
                        <a:pt x="1768" y="5218"/>
                        <a:pt x="1902" y="4917"/>
                        <a:pt x="2035" y="4617"/>
                      </a:cubicBezTo>
                      <a:cubicBezTo>
                        <a:pt x="2168" y="4350"/>
                        <a:pt x="2335" y="4050"/>
                        <a:pt x="2435" y="3750"/>
                      </a:cubicBezTo>
                      <a:cubicBezTo>
                        <a:pt x="2569" y="3450"/>
                        <a:pt x="2702" y="3183"/>
                        <a:pt x="2869" y="2883"/>
                      </a:cubicBezTo>
                      <a:lnTo>
                        <a:pt x="3236" y="2015"/>
                      </a:lnTo>
                      <a:cubicBezTo>
                        <a:pt x="3503" y="1382"/>
                        <a:pt x="3736" y="748"/>
                        <a:pt x="3936" y="114"/>
                      </a:cubicBezTo>
                      <a:cubicBezTo>
                        <a:pt x="4003" y="81"/>
                        <a:pt x="3936" y="14"/>
                        <a:pt x="3903" y="14"/>
                      </a:cubicBezTo>
                      <a:lnTo>
                        <a:pt x="3870" y="14"/>
                      </a:lnTo>
                      <a:cubicBezTo>
                        <a:pt x="3840" y="4"/>
                        <a:pt x="3817" y="0"/>
                        <a:pt x="37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27"/>
                <p:cNvSpPr/>
                <p:nvPr/>
              </p:nvSpPr>
              <p:spPr>
                <a:xfrm>
                  <a:off x="708625" y="4497000"/>
                  <a:ext cx="135125" cy="164950"/>
                </a:xfrm>
                <a:custGeom>
                  <a:avLst/>
                  <a:gdLst/>
                  <a:ahLst/>
                  <a:cxnLst/>
                  <a:rect l="l" t="t" r="r" b="b"/>
                  <a:pathLst>
                    <a:path w="5405" h="6598" extrusionOk="0">
                      <a:moveTo>
                        <a:pt x="5238" y="0"/>
                      </a:moveTo>
                      <a:cubicBezTo>
                        <a:pt x="5138" y="0"/>
                        <a:pt x="5105" y="0"/>
                        <a:pt x="5071" y="34"/>
                      </a:cubicBezTo>
                      <a:cubicBezTo>
                        <a:pt x="4537" y="467"/>
                        <a:pt x="4037" y="868"/>
                        <a:pt x="3537" y="1301"/>
                      </a:cubicBezTo>
                      <a:cubicBezTo>
                        <a:pt x="3003" y="1768"/>
                        <a:pt x="2569" y="2202"/>
                        <a:pt x="2102" y="2702"/>
                      </a:cubicBezTo>
                      <a:cubicBezTo>
                        <a:pt x="1669" y="3203"/>
                        <a:pt x="1268" y="3736"/>
                        <a:pt x="935" y="4337"/>
                      </a:cubicBezTo>
                      <a:cubicBezTo>
                        <a:pt x="768" y="4637"/>
                        <a:pt x="601" y="4904"/>
                        <a:pt x="435" y="5237"/>
                      </a:cubicBezTo>
                      <a:cubicBezTo>
                        <a:pt x="268" y="5571"/>
                        <a:pt x="134" y="5871"/>
                        <a:pt x="68" y="6205"/>
                      </a:cubicBezTo>
                      <a:cubicBezTo>
                        <a:pt x="1" y="6305"/>
                        <a:pt x="1" y="6338"/>
                        <a:pt x="68" y="6405"/>
                      </a:cubicBezTo>
                      <a:cubicBezTo>
                        <a:pt x="101" y="6505"/>
                        <a:pt x="134" y="6538"/>
                        <a:pt x="234" y="6572"/>
                      </a:cubicBezTo>
                      <a:cubicBezTo>
                        <a:pt x="260" y="6589"/>
                        <a:pt x="291" y="6597"/>
                        <a:pt x="323" y="6597"/>
                      </a:cubicBezTo>
                      <a:cubicBezTo>
                        <a:pt x="416" y="6597"/>
                        <a:pt x="527" y="6529"/>
                        <a:pt x="601" y="6405"/>
                      </a:cubicBezTo>
                      <a:cubicBezTo>
                        <a:pt x="735" y="6138"/>
                        <a:pt x="835" y="5871"/>
                        <a:pt x="968" y="5571"/>
                      </a:cubicBezTo>
                      <a:cubicBezTo>
                        <a:pt x="1102" y="5304"/>
                        <a:pt x="1268" y="5004"/>
                        <a:pt x="1435" y="4737"/>
                      </a:cubicBezTo>
                      <a:cubicBezTo>
                        <a:pt x="1735" y="4203"/>
                        <a:pt x="2102" y="3703"/>
                        <a:pt x="2469" y="3203"/>
                      </a:cubicBezTo>
                      <a:cubicBezTo>
                        <a:pt x="2703" y="2969"/>
                        <a:pt x="2903" y="2669"/>
                        <a:pt x="3103" y="2435"/>
                      </a:cubicBezTo>
                      <a:cubicBezTo>
                        <a:pt x="3303" y="2169"/>
                        <a:pt x="3537" y="1935"/>
                        <a:pt x="3737" y="1702"/>
                      </a:cubicBezTo>
                      <a:cubicBezTo>
                        <a:pt x="4237" y="1201"/>
                        <a:pt x="4771" y="768"/>
                        <a:pt x="5305" y="301"/>
                      </a:cubicBezTo>
                      <a:cubicBezTo>
                        <a:pt x="5405" y="267"/>
                        <a:pt x="5405" y="134"/>
                        <a:pt x="5338" y="100"/>
                      </a:cubicBezTo>
                      <a:cubicBezTo>
                        <a:pt x="5305" y="34"/>
                        <a:pt x="5271" y="0"/>
                        <a:pt x="5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27"/>
                <p:cNvSpPr/>
                <p:nvPr/>
              </p:nvSpPr>
              <p:spPr>
                <a:xfrm>
                  <a:off x="628575" y="4372750"/>
                  <a:ext cx="28375" cy="28375"/>
                </a:xfrm>
                <a:custGeom>
                  <a:avLst/>
                  <a:gdLst/>
                  <a:ahLst/>
                  <a:cxnLst/>
                  <a:rect l="l" t="t" r="r" b="b"/>
                  <a:pathLst>
                    <a:path w="1135" h="1135" extrusionOk="0">
                      <a:moveTo>
                        <a:pt x="634" y="0"/>
                      </a:moveTo>
                      <a:cubicBezTo>
                        <a:pt x="468" y="0"/>
                        <a:pt x="334" y="67"/>
                        <a:pt x="234" y="133"/>
                      </a:cubicBezTo>
                      <a:cubicBezTo>
                        <a:pt x="101" y="234"/>
                        <a:pt x="1" y="400"/>
                        <a:pt x="1" y="500"/>
                      </a:cubicBezTo>
                      <a:cubicBezTo>
                        <a:pt x="1" y="667"/>
                        <a:pt x="67" y="801"/>
                        <a:pt x="134" y="934"/>
                      </a:cubicBezTo>
                      <a:cubicBezTo>
                        <a:pt x="234" y="1067"/>
                        <a:pt x="368" y="1134"/>
                        <a:pt x="501" y="1134"/>
                      </a:cubicBezTo>
                      <a:cubicBezTo>
                        <a:pt x="668" y="1134"/>
                        <a:pt x="801" y="1134"/>
                        <a:pt x="935" y="1001"/>
                      </a:cubicBezTo>
                      <a:cubicBezTo>
                        <a:pt x="1068" y="934"/>
                        <a:pt x="1135" y="767"/>
                        <a:pt x="1135" y="634"/>
                      </a:cubicBezTo>
                      <a:cubicBezTo>
                        <a:pt x="1135" y="467"/>
                        <a:pt x="1101" y="334"/>
                        <a:pt x="1001" y="234"/>
                      </a:cubicBezTo>
                      <a:cubicBezTo>
                        <a:pt x="935" y="100"/>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27"/>
                <p:cNvSpPr/>
                <p:nvPr/>
              </p:nvSpPr>
              <p:spPr>
                <a:xfrm>
                  <a:off x="734475" y="4418600"/>
                  <a:ext cx="27550" cy="28375"/>
                </a:xfrm>
                <a:custGeom>
                  <a:avLst/>
                  <a:gdLst/>
                  <a:ahLst/>
                  <a:cxnLst/>
                  <a:rect l="l" t="t" r="r" b="b"/>
                  <a:pathLst>
                    <a:path w="1102" h="1135" extrusionOk="0">
                      <a:moveTo>
                        <a:pt x="601" y="1"/>
                      </a:moveTo>
                      <a:cubicBezTo>
                        <a:pt x="435" y="1"/>
                        <a:pt x="335" y="67"/>
                        <a:pt x="201" y="134"/>
                      </a:cubicBezTo>
                      <a:cubicBezTo>
                        <a:pt x="68" y="234"/>
                        <a:pt x="1" y="401"/>
                        <a:pt x="1" y="501"/>
                      </a:cubicBezTo>
                      <a:cubicBezTo>
                        <a:pt x="1" y="668"/>
                        <a:pt x="34" y="801"/>
                        <a:pt x="101" y="935"/>
                      </a:cubicBezTo>
                      <a:cubicBezTo>
                        <a:pt x="201" y="1068"/>
                        <a:pt x="368" y="1135"/>
                        <a:pt x="501" y="1135"/>
                      </a:cubicBezTo>
                      <a:cubicBezTo>
                        <a:pt x="668" y="1135"/>
                        <a:pt x="768" y="1135"/>
                        <a:pt x="902" y="1001"/>
                      </a:cubicBezTo>
                      <a:cubicBezTo>
                        <a:pt x="1035" y="935"/>
                        <a:pt x="1102" y="768"/>
                        <a:pt x="1102" y="634"/>
                      </a:cubicBezTo>
                      <a:cubicBezTo>
                        <a:pt x="1102" y="468"/>
                        <a:pt x="1068" y="334"/>
                        <a:pt x="1002" y="234"/>
                      </a:cubicBezTo>
                      <a:cubicBezTo>
                        <a:pt x="902" y="101"/>
                        <a:pt x="735" y="1"/>
                        <a:pt x="601" y="1"/>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27"/>
                <p:cNvSpPr/>
                <p:nvPr/>
              </p:nvSpPr>
              <p:spPr>
                <a:xfrm>
                  <a:off x="828725" y="4482825"/>
                  <a:ext cx="28375" cy="27525"/>
                </a:xfrm>
                <a:custGeom>
                  <a:avLst/>
                  <a:gdLst/>
                  <a:ahLst/>
                  <a:cxnLst/>
                  <a:rect l="l" t="t" r="r" b="b"/>
                  <a:pathLst>
                    <a:path w="1135" h="1101" extrusionOk="0">
                      <a:moveTo>
                        <a:pt x="634" y="0"/>
                      </a:moveTo>
                      <a:cubicBezTo>
                        <a:pt x="467" y="0"/>
                        <a:pt x="334" y="34"/>
                        <a:pt x="234" y="100"/>
                      </a:cubicBezTo>
                      <a:cubicBezTo>
                        <a:pt x="100" y="200"/>
                        <a:pt x="0" y="367"/>
                        <a:pt x="0" y="501"/>
                      </a:cubicBezTo>
                      <a:cubicBezTo>
                        <a:pt x="0" y="634"/>
                        <a:pt x="67" y="767"/>
                        <a:pt x="134" y="901"/>
                      </a:cubicBezTo>
                      <a:cubicBezTo>
                        <a:pt x="234" y="1034"/>
                        <a:pt x="401" y="1101"/>
                        <a:pt x="501" y="1101"/>
                      </a:cubicBezTo>
                      <a:cubicBezTo>
                        <a:pt x="667" y="1101"/>
                        <a:pt x="801" y="1101"/>
                        <a:pt x="934" y="968"/>
                      </a:cubicBezTo>
                      <a:cubicBezTo>
                        <a:pt x="1068" y="901"/>
                        <a:pt x="1134" y="734"/>
                        <a:pt x="1134" y="601"/>
                      </a:cubicBezTo>
                      <a:cubicBezTo>
                        <a:pt x="1134" y="434"/>
                        <a:pt x="1101" y="334"/>
                        <a:pt x="1001" y="200"/>
                      </a:cubicBezTo>
                      <a:cubicBezTo>
                        <a:pt x="934" y="67"/>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27"/>
                <p:cNvSpPr/>
                <p:nvPr/>
              </p:nvSpPr>
              <p:spPr>
                <a:xfrm>
                  <a:off x="422600" y="4443625"/>
                  <a:ext cx="499550" cy="528725"/>
                </a:xfrm>
                <a:custGeom>
                  <a:avLst/>
                  <a:gdLst/>
                  <a:ahLst/>
                  <a:cxnLst/>
                  <a:rect l="l" t="t" r="r" b="b"/>
                  <a:pathLst>
                    <a:path w="19982" h="21149" extrusionOk="0">
                      <a:moveTo>
                        <a:pt x="2702" y="0"/>
                      </a:moveTo>
                      <a:cubicBezTo>
                        <a:pt x="2569" y="0"/>
                        <a:pt x="2469" y="0"/>
                        <a:pt x="2369" y="67"/>
                      </a:cubicBezTo>
                      <a:cubicBezTo>
                        <a:pt x="2069" y="100"/>
                        <a:pt x="1802" y="234"/>
                        <a:pt x="1535" y="434"/>
                      </a:cubicBezTo>
                      <a:cubicBezTo>
                        <a:pt x="1301" y="634"/>
                        <a:pt x="1135" y="901"/>
                        <a:pt x="968" y="1301"/>
                      </a:cubicBezTo>
                      <a:cubicBezTo>
                        <a:pt x="768" y="1668"/>
                        <a:pt x="701" y="2135"/>
                        <a:pt x="734" y="2636"/>
                      </a:cubicBezTo>
                      <a:cubicBezTo>
                        <a:pt x="734" y="3169"/>
                        <a:pt x="868" y="3670"/>
                        <a:pt x="1001" y="4237"/>
                      </a:cubicBezTo>
                      <a:lnTo>
                        <a:pt x="1068" y="4570"/>
                      </a:lnTo>
                      <a:cubicBezTo>
                        <a:pt x="1168" y="4971"/>
                        <a:pt x="1268" y="5338"/>
                        <a:pt x="1335" y="5771"/>
                      </a:cubicBezTo>
                      <a:cubicBezTo>
                        <a:pt x="1401" y="6605"/>
                        <a:pt x="1268" y="7439"/>
                        <a:pt x="1168" y="8273"/>
                      </a:cubicBezTo>
                      <a:lnTo>
                        <a:pt x="1168" y="8240"/>
                      </a:lnTo>
                      <a:cubicBezTo>
                        <a:pt x="1101" y="8373"/>
                        <a:pt x="1101" y="8507"/>
                        <a:pt x="1068" y="8673"/>
                      </a:cubicBezTo>
                      <a:lnTo>
                        <a:pt x="1034" y="9007"/>
                      </a:lnTo>
                      <a:lnTo>
                        <a:pt x="1001" y="9407"/>
                      </a:lnTo>
                      <a:cubicBezTo>
                        <a:pt x="968" y="9574"/>
                        <a:pt x="968" y="9774"/>
                        <a:pt x="901" y="9941"/>
                      </a:cubicBezTo>
                      <a:cubicBezTo>
                        <a:pt x="834" y="10408"/>
                        <a:pt x="701" y="10908"/>
                        <a:pt x="601" y="11342"/>
                      </a:cubicBezTo>
                      <a:lnTo>
                        <a:pt x="534" y="11642"/>
                      </a:lnTo>
                      <a:cubicBezTo>
                        <a:pt x="267" y="12743"/>
                        <a:pt x="0" y="13877"/>
                        <a:pt x="34" y="15145"/>
                      </a:cubicBezTo>
                      <a:cubicBezTo>
                        <a:pt x="34" y="16012"/>
                        <a:pt x="234" y="16846"/>
                        <a:pt x="601" y="17646"/>
                      </a:cubicBezTo>
                      <a:cubicBezTo>
                        <a:pt x="901" y="18213"/>
                        <a:pt x="1268" y="18814"/>
                        <a:pt x="1768" y="19314"/>
                      </a:cubicBezTo>
                      <a:cubicBezTo>
                        <a:pt x="2702" y="20215"/>
                        <a:pt x="3937" y="20849"/>
                        <a:pt x="5271" y="21049"/>
                      </a:cubicBezTo>
                      <a:cubicBezTo>
                        <a:pt x="5671" y="21116"/>
                        <a:pt x="6005" y="21149"/>
                        <a:pt x="6338" y="21149"/>
                      </a:cubicBezTo>
                      <a:lnTo>
                        <a:pt x="6405" y="21149"/>
                      </a:lnTo>
                      <a:cubicBezTo>
                        <a:pt x="6705" y="21149"/>
                        <a:pt x="7005" y="21116"/>
                        <a:pt x="7372" y="21049"/>
                      </a:cubicBezTo>
                      <a:cubicBezTo>
                        <a:pt x="8006" y="20982"/>
                        <a:pt x="8673" y="20815"/>
                        <a:pt x="9274" y="20515"/>
                      </a:cubicBezTo>
                      <a:cubicBezTo>
                        <a:pt x="9707" y="20348"/>
                        <a:pt x="10074" y="20115"/>
                        <a:pt x="10508" y="19781"/>
                      </a:cubicBezTo>
                      <a:cubicBezTo>
                        <a:pt x="10875" y="19481"/>
                        <a:pt x="11208" y="19147"/>
                        <a:pt x="11542" y="18714"/>
                      </a:cubicBezTo>
                      <a:cubicBezTo>
                        <a:pt x="11909" y="18213"/>
                        <a:pt x="12209" y="17680"/>
                        <a:pt x="12476" y="17179"/>
                      </a:cubicBezTo>
                      <a:cubicBezTo>
                        <a:pt x="12676" y="16779"/>
                        <a:pt x="12843" y="16312"/>
                        <a:pt x="13043" y="15845"/>
                      </a:cubicBezTo>
                      <a:cubicBezTo>
                        <a:pt x="13143" y="15645"/>
                        <a:pt x="13210" y="15445"/>
                        <a:pt x="13343" y="15211"/>
                      </a:cubicBezTo>
                      <a:cubicBezTo>
                        <a:pt x="13643" y="14511"/>
                        <a:pt x="14010" y="13777"/>
                        <a:pt x="14544" y="13043"/>
                      </a:cubicBezTo>
                      <a:cubicBezTo>
                        <a:pt x="14711" y="12843"/>
                        <a:pt x="14911" y="12643"/>
                        <a:pt x="15078" y="12476"/>
                      </a:cubicBezTo>
                      <a:cubicBezTo>
                        <a:pt x="15245" y="12309"/>
                        <a:pt x="15478" y="12142"/>
                        <a:pt x="15712" y="11976"/>
                      </a:cubicBezTo>
                      <a:cubicBezTo>
                        <a:pt x="16079" y="11675"/>
                        <a:pt x="16546" y="11442"/>
                        <a:pt x="16912" y="11175"/>
                      </a:cubicBezTo>
                      <a:cubicBezTo>
                        <a:pt x="17346" y="10942"/>
                        <a:pt x="17813" y="10641"/>
                        <a:pt x="18213" y="10308"/>
                      </a:cubicBezTo>
                      <a:cubicBezTo>
                        <a:pt x="18647" y="10008"/>
                        <a:pt x="18981" y="9674"/>
                        <a:pt x="19247" y="9307"/>
                      </a:cubicBezTo>
                      <a:cubicBezTo>
                        <a:pt x="19581" y="8940"/>
                        <a:pt x="19748" y="8573"/>
                        <a:pt x="19881" y="8240"/>
                      </a:cubicBezTo>
                      <a:cubicBezTo>
                        <a:pt x="19915" y="8073"/>
                        <a:pt x="19981" y="7906"/>
                        <a:pt x="19915" y="7739"/>
                      </a:cubicBezTo>
                      <a:cubicBezTo>
                        <a:pt x="19915" y="7506"/>
                        <a:pt x="19881" y="7339"/>
                        <a:pt x="19748" y="7139"/>
                      </a:cubicBezTo>
                      <a:cubicBezTo>
                        <a:pt x="19714" y="7072"/>
                        <a:pt x="19681" y="6972"/>
                        <a:pt x="19581" y="6905"/>
                      </a:cubicBezTo>
                      <a:cubicBezTo>
                        <a:pt x="19548" y="6805"/>
                        <a:pt x="19514" y="6772"/>
                        <a:pt x="19414" y="6739"/>
                      </a:cubicBezTo>
                      <a:cubicBezTo>
                        <a:pt x="19247" y="6605"/>
                        <a:pt x="19081" y="6438"/>
                        <a:pt x="18881" y="6338"/>
                      </a:cubicBezTo>
                      <a:cubicBezTo>
                        <a:pt x="18414" y="6105"/>
                        <a:pt x="17913" y="5971"/>
                        <a:pt x="17379" y="5938"/>
                      </a:cubicBezTo>
                      <a:lnTo>
                        <a:pt x="17146" y="5938"/>
                      </a:lnTo>
                      <a:cubicBezTo>
                        <a:pt x="17013" y="5938"/>
                        <a:pt x="16846" y="5938"/>
                        <a:pt x="16712" y="5971"/>
                      </a:cubicBezTo>
                      <a:cubicBezTo>
                        <a:pt x="16479" y="6005"/>
                        <a:pt x="16179" y="6071"/>
                        <a:pt x="15912" y="6105"/>
                      </a:cubicBezTo>
                      <a:cubicBezTo>
                        <a:pt x="15545" y="6172"/>
                        <a:pt x="15111" y="6338"/>
                        <a:pt x="14744" y="6572"/>
                      </a:cubicBezTo>
                      <a:cubicBezTo>
                        <a:pt x="14411" y="6739"/>
                        <a:pt x="14044" y="6972"/>
                        <a:pt x="13677" y="7272"/>
                      </a:cubicBezTo>
                      <a:cubicBezTo>
                        <a:pt x="13543" y="7406"/>
                        <a:pt x="13377" y="7506"/>
                        <a:pt x="13243" y="7639"/>
                      </a:cubicBezTo>
                      <a:cubicBezTo>
                        <a:pt x="13377" y="7272"/>
                        <a:pt x="13477" y="6905"/>
                        <a:pt x="13543" y="6572"/>
                      </a:cubicBezTo>
                      <a:cubicBezTo>
                        <a:pt x="13643" y="6138"/>
                        <a:pt x="13677" y="5771"/>
                        <a:pt x="13643" y="5438"/>
                      </a:cubicBezTo>
                      <a:cubicBezTo>
                        <a:pt x="13577" y="5071"/>
                        <a:pt x="13510" y="4771"/>
                        <a:pt x="13377" y="4504"/>
                      </a:cubicBezTo>
                      <a:cubicBezTo>
                        <a:pt x="13310" y="4404"/>
                        <a:pt x="13210" y="4304"/>
                        <a:pt x="13076" y="4170"/>
                      </a:cubicBezTo>
                      <a:cubicBezTo>
                        <a:pt x="12976" y="4070"/>
                        <a:pt x="12810" y="3970"/>
                        <a:pt x="12643" y="3903"/>
                      </a:cubicBezTo>
                      <a:cubicBezTo>
                        <a:pt x="12476" y="3803"/>
                        <a:pt x="12309" y="3770"/>
                        <a:pt x="12076" y="3770"/>
                      </a:cubicBezTo>
                      <a:cubicBezTo>
                        <a:pt x="12009" y="3770"/>
                        <a:pt x="11909" y="3770"/>
                        <a:pt x="11809" y="3803"/>
                      </a:cubicBezTo>
                      <a:cubicBezTo>
                        <a:pt x="11542" y="3837"/>
                        <a:pt x="11308" y="3970"/>
                        <a:pt x="11042" y="4137"/>
                      </a:cubicBezTo>
                      <a:cubicBezTo>
                        <a:pt x="10741" y="4337"/>
                        <a:pt x="10475" y="4604"/>
                        <a:pt x="10174" y="4937"/>
                      </a:cubicBezTo>
                      <a:cubicBezTo>
                        <a:pt x="9907" y="5238"/>
                        <a:pt x="9674" y="5571"/>
                        <a:pt x="9374" y="5971"/>
                      </a:cubicBezTo>
                      <a:cubicBezTo>
                        <a:pt x="9207" y="6172"/>
                        <a:pt x="9074" y="6405"/>
                        <a:pt x="8973" y="6639"/>
                      </a:cubicBezTo>
                      <a:lnTo>
                        <a:pt x="9007" y="6505"/>
                      </a:lnTo>
                      <a:lnTo>
                        <a:pt x="9040" y="6405"/>
                      </a:lnTo>
                      <a:cubicBezTo>
                        <a:pt x="9174" y="5638"/>
                        <a:pt x="9240" y="5071"/>
                        <a:pt x="9240" y="4470"/>
                      </a:cubicBezTo>
                      <a:cubicBezTo>
                        <a:pt x="9240" y="4137"/>
                        <a:pt x="9240" y="3837"/>
                        <a:pt x="9174" y="3603"/>
                      </a:cubicBezTo>
                      <a:cubicBezTo>
                        <a:pt x="9140" y="3303"/>
                        <a:pt x="9040" y="3103"/>
                        <a:pt x="8907" y="2903"/>
                      </a:cubicBezTo>
                      <a:cubicBezTo>
                        <a:pt x="8807" y="2669"/>
                        <a:pt x="8640" y="2502"/>
                        <a:pt x="8406" y="2436"/>
                      </a:cubicBezTo>
                      <a:cubicBezTo>
                        <a:pt x="8240" y="2335"/>
                        <a:pt x="8039" y="2302"/>
                        <a:pt x="7806" y="2302"/>
                      </a:cubicBezTo>
                      <a:lnTo>
                        <a:pt x="7639" y="2302"/>
                      </a:lnTo>
                      <a:cubicBezTo>
                        <a:pt x="7406" y="2302"/>
                        <a:pt x="7206" y="2402"/>
                        <a:pt x="7005" y="2469"/>
                      </a:cubicBezTo>
                      <a:cubicBezTo>
                        <a:pt x="6839" y="2536"/>
                        <a:pt x="6672" y="2736"/>
                        <a:pt x="6505" y="2903"/>
                      </a:cubicBezTo>
                      <a:cubicBezTo>
                        <a:pt x="6171" y="3303"/>
                        <a:pt x="5971" y="3803"/>
                        <a:pt x="5838" y="4170"/>
                      </a:cubicBezTo>
                      <a:cubicBezTo>
                        <a:pt x="5805" y="4304"/>
                        <a:pt x="5738" y="4404"/>
                        <a:pt x="5738" y="4504"/>
                      </a:cubicBezTo>
                      <a:lnTo>
                        <a:pt x="5738" y="4103"/>
                      </a:lnTo>
                      <a:cubicBezTo>
                        <a:pt x="5704" y="3069"/>
                        <a:pt x="5404" y="2102"/>
                        <a:pt x="4937" y="1401"/>
                      </a:cubicBezTo>
                      <a:cubicBezTo>
                        <a:pt x="4537" y="768"/>
                        <a:pt x="3937" y="301"/>
                        <a:pt x="3269" y="100"/>
                      </a:cubicBezTo>
                      <a:cubicBezTo>
                        <a:pt x="3069" y="67"/>
                        <a:pt x="2869" y="0"/>
                        <a:pt x="2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27"/>
                <p:cNvSpPr/>
                <p:nvPr/>
              </p:nvSpPr>
              <p:spPr>
                <a:xfrm>
                  <a:off x="439275" y="4441950"/>
                  <a:ext cx="480375" cy="313600"/>
                </a:xfrm>
                <a:custGeom>
                  <a:avLst/>
                  <a:gdLst/>
                  <a:ahLst/>
                  <a:cxnLst/>
                  <a:rect l="l" t="t" r="r" b="b"/>
                  <a:pathLst>
                    <a:path w="19215" h="12544" extrusionOk="0">
                      <a:moveTo>
                        <a:pt x="1869" y="1"/>
                      </a:moveTo>
                      <a:cubicBezTo>
                        <a:pt x="1902" y="67"/>
                        <a:pt x="1802" y="67"/>
                        <a:pt x="1668" y="67"/>
                      </a:cubicBezTo>
                      <a:cubicBezTo>
                        <a:pt x="1368" y="134"/>
                        <a:pt x="1068" y="234"/>
                        <a:pt x="834" y="468"/>
                      </a:cubicBezTo>
                      <a:cubicBezTo>
                        <a:pt x="568" y="668"/>
                        <a:pt x="367" y="935"/>
                        <a:pt x="234" y="1335"/>
                      </a:cubicBezTo>
                      <a:cubicBezTo>
                        <a:pt x="67" y="1702"/>
                        <a:pt x="1" y="2169"/>
                        <a:pt x="34" y="2669"/>
                      </a:cubicBezTo>
                      <a:cubicBezTo>
                        <a:pt x="34" y="3203"/>
                        <a:pt x="167" y="3703"/>
                        <a:pt x="267" y="4237"/>
                      </a:cubicBezTo>
                      <a:lnTo>
                        <a:pt x="367" y="4571"/>
                      </a:lnTo>
                      <a:cubicBezTo>
                        <a:pt x="434" y="4871"/>
                        <a:pt x="501" y="5171"/>
                        <a:pt x="568" y="5471"/>
                      </a:cubicBezTo>
                      <a:cubicBezTo>
                        <a:pt x="601" y="5371"/>
                        <a:pt x="701" y="5305"/>
                        <a:pt x="734" y="5238"/>
                      </a:cubicBezTo>
                      <a:cubicBezTo>
                        <a:pt x="834" y="5171"/>
                        <a:pt x="901" y="5071"/>
                        <a:pt x="1001" y="5038"/>
                      </a:cubicBezTo>
                      <a:cubicBezTo>
                        <a:pt x="1201" y="4904"/>
                        <a:pt x="1402" y="4838"/>
                        <a:pt x="1602" y="4804"/>
                      </a:cubicBezTo>
                      <a:lnTo>
                        <a:pt x="1869" y="4804"/>
                      </a:lnTo>
                      <a:cubicBezTo>
                        <a:pt x="2002" y="4804"/>
                        <a:pt x="2102" y="4804"/>
                        <a:pt x="2235" y="4838"/>
                      </a:cubicBezTo>
                      <a:cubicBezTo>
                        <a:pt x="2436" y="4904"/>
                        <a:pt x="2602" y="5004"/>
                        <a:pt x="2769" y="5171"/>
                      </a:cubicBezTo>
                      <a:cubicBezTo>
                        <a:pt x="2936" y="5338"/>
                        <a:pt x="3036" y="5538"/>
                        <a:pt x="3103" y="5805"/>
                      </a:cubicBezTo>
                      <a:cubicBezTo>
                        <a:pt x="3203" y="6038"/>
                        <a:pt x="3270" y="6339"/>
                        <a:pt x="3270" y="6572"/>
                      </a:cubicBezTo>
                      <a:cubicBezTo>
                        <a:pt x="3336" y="6872"/>
                        <a:pt x="3336" y="7206"/>
                        <a:pt x="3336" y="7539"/>
                      </a:cubicBezTo>
                      <a:cubicBezTo>
                        <a:pt x="3336" y="8173"/>
                        <a:pt x="3270" y="8840"/>
                        <a:pt x="3203" y="9474"/>
                      </a:cubicBezTo>
                      <a:cubicBezTo>
                        <a:pt x="3169" y="9708"/>
                        <a:pt x="3169" y="9975"/>
                        <a:pt x="3103" y="10208"/>
                      </a:cubicBezTo>
                      <a:cubicBezTo>
                        <a:pt x="3203" y="9975"/>
                        <a:pt x="3336" y="9674"/>
                        <a:pt x="3403" y="9407"/>
                      </a:cubicBezTo>
                      <a:cubicBezTo>
                        <a:pt x="3536" y="9141"/>
                        <a:pt x="3670" y="8807"/>
                        <a:pt x="3837" y="8507"/>
                      </a:cubicBezTo>
                      <a:cubicBezTo>
                        <a:pt x="3937" y="8207"/>
                        <a:pt x="4103" y="7973"/>
                        <a:pt x="4270" y="7706"/>
                      </a:cubicBezTo>
                      <a:cubicBezTo>
                        <a:pt x="4370" y="7573"/>
                        <a:pt x="4437" y="7506"/>
                        <a:pt x="4570" y="7373"/>
                      </a:cubicBezTo>
                      <a:cubicBezTo>
                        <a:pt x="4671" y="7306"/>
                        <a:pt x="4737" y="7206"/>
                        <a:pt x="4871" y="7173"/>
                      </a:cubicBezTo>
                      <a:cubicBezTo>
                        <a:pt x="4937" y="7072"/>
                        <a:pt x="5071" y="7039"/>
                        <a:pt x="5204" y="7006"/>
                      </a:cubicBezTo>
                      <a:cubicBezTo>
                        <a:pt x="5238" y="7006"/>
                        <a:pt x="5338" y="6972"/>
                        <a:pt x="5371" y="6972"/>
                      </a:cubicBezTo>
                      <a:lnTo>
                        <a:pt x="5538" y="6972"/>
                      </a:lnTo>
                      <a:cubicBezTo>
                        <a:pt x="5771" y="6972"/>
                        <a:pt x="6072" y="7072"/>
                        <a:pt x="6272" y="7206"/>
                      </a:cubicBezTo>
                      <a:cubicBezTo>
                        <a:pt x="6405" y="7306"/>
                        <a:pt x="6539" y="7406"/>
                        <a:pt x="6605" y="7539"/>
                      </a:cubicBezTo>
                      <a:cubicBezTo>
                        <a:pt x="6705" y="7673"/>
                        <a:pt x="6805" y="7806"/>
                        <a:pt x="6839" y="7906"/>
                      </a:cubicBezTo>
                      <a:cubicBezTo>
                        <a:pt x="6939" y="8240"/>
                        <a:pt x="6939" y="8574"/>
                        <a:pt x="6939" y="8907"/>
                      </a:cubicBezTo>
                      <a:cubicBezTo>
                        <a:pt x="6939" y="9307"/>
                        <a:pt x="6905" y="9708"/>
                        <a:pt x="6839" y="10075"/>
                      </a:cubicBezTo>
                      <a:lnTo>
                        <a:pt x="6572" y="11209"/>
                      </a:lnTo>
                      <a:cubicBezTo>
                        <a:pt x="6539" y="11376"/>
                        <a:pt x="6505" y="11542"/>
                        <a:pt x="6505" y="11709"/>
                      </a:cubicBezTo>
                      <a:cubicBezTo>
                        <a:pt x="6572" y="11542"/>
                        <a:pt x="6672" y="11409"/>
                        <a:pt x="6805" y="11242"/>
                      </a:cubicBezTo>
                      <a:cubicBezTo>
                        <a:pt x="6972" y="10975"/>
                        <a:pt x="7106" y="10675"/>
                        <a:pt x="7306" y="10408"/>
                      </a:cubicBezTo>
                      <a:cubicBezTo>
                        <a:pt x="7506" y="10141"/>
                        <a:pt x="7673" y="9841"/>
                        <a:pt x="7906" y="9541"/>
                      </a:cubicBezTo>
                      <a:cubicBezTo>
                        <a:pt x="8140" y="9307"/>
                        <a:pt x="8340" y="9041"/>
                        <a:pt x="8573" y="8807"/>
                      </a:cubicBezTo>
                      <a:cubicBezTo>
                        <a:pt x="8773" y="8640"/>
                        <a:pt x="9007" y="8473"/>
                        <a:pt x="9207" y="8340"/>
                      </a:cubicBezTo>
                      <a:cubicBezTo>
                        <a:pt x="9372" y="8258"/>
                        <a:pt x="9536" y="8198"/>
                        <a:pt x="9738" y="8198"/>
                      </a:cubicBezTo>
                      <a:cubicBezTo>
                        <a:pt x="9782" y="8198"/>
                        <a:pt x="9827" y="8201"/>
                        <a:pt x="9874" y="8207"/>
                      </a:cubicBezTo>
                      <a:cubicBezTo>
                        <a:pt x="10108" y="8240"/>
                        <a:pt x="10341" y="8340"/>
                        <a:pt x="10508" y="8507"/>
                      </a:cubicBezTo>
                      <a:cubicBezTo>
                        <a:pt x="10608" y="8574"/>
                        <a:pt x="10708" y="8707"/>
                        <a:pt x="10775" y="8840"/>
                      </a:cubicBezTo>
                      <a:cubicBezTo>
                        <a:pt x="10842" y="8874"/>
                        <a:pt x="10842" y="8974"/>
                        <a:pt x="10875" y="9007"/>
                      </a:cubicBezTo>
                      <a:cubicBezTo>
                        <a:pt x="10908" y="9041"/>
                        <a:pt x="10908" y="9141"/>
                        <a:pt x="10908" y="9207"/>
                      </a:cubicBezTo>
                      <a:cubicBezTo>
                        <a:pt x="10942" y="9374"/>
                        <a:pt x="10942" y="9541"/>
                        <a:pt x="10942" y="9708"/>
                      </a:cubicBezTo>
                      <a:cubicBezTo>
                        <a:pt x="10942" y="9874"/>
                        <a:pt x="10942" y="10041"/>
                        <a:pt x="10908" y="10208"/>
                      </a:cubicBezTo>
                      <a:cubicBezTo>
                        <a:pt x="10875" y="10575"/>
                        <a:pt x="10742" y="10942"/>
                        <a:pt x="10608" y="11342"/>
                      </a:cubicBezTo>
                      <a:cubicBezTo>
                        <a:pt x="10508" y="11709"/>
                        <a:pt x="10375" y="12076"/>
                        <a:pt x="10208" y="12410"/>
                      </a:cubicBezTo>
                      <a:cubicBezTo>
                        <a:pt x="10208" y="12476"/>
                        <a:pt x="10174" y="12510"/>
                        <a:pt x="10174" y="12543"/>
                      </a:cubicBezTo>
                      <a:cubicBezTo>
                        <a:pt x="10441" y="12176"/>
                        <a:pt x="10708" y="11843"/>
                        <a:pt x="11042" y="11442"/>
                      </a:cubicBezTo>
                      <a:cubicBezTo>
                        <a:pt x="11242" y="11209"/>
                        <a:pt x="11442" y="10942"/>
                        <a:pt x="11709" y="10742"/>
                      </a:cubicBezTo>
                      <a:cubicBezTo>
                        <a:pt x="11909" y="10542"/>
                        <a:pt x="12176" y="10275"/>
                        <a:pt x="12409" y="10075"/>
                      </a:cubicBezTo>
                      <a:cubicBezTo>
                        <a:pt x="12610" y="9874"/>
                        <a:pt x="12876" y="9708"/>
                        <a:pt x="13110" y="9574"/>
                      </a:cubicBezTo>
                      <a:cubicBezTo>
                        <a:pt x="13343" y="9441"/>
                        <a:pt x="13577" y="9341"/>
                        <a:pt x="13844" y="9274"/>
                      </a:cubicBezTo>
                      <a:cubicBezTo>
                        <a:pt x="13944" y="9257"/>
                        <a:pt x="14044" y="9249"/>
                        <a:pt x="14144" y="9249"/>
                      </a:cubicBezTo>
                      <a:cubicBezTo>
                        <a:pt x="14244" y="9249"/>
                        <a:pt x="14344" y="9257"/>
                        <a:pt x="14444" y="9274"/>
                      </a:cubicBezTo>
                      <a:cubicBezTo>
                        <a:pt x="14678" y="9341"/>
                        <a:pt x="14878" y="9508"/>
                        <a:pt x="15011" y="9674"/>
                      </a:cubicBezTo>
                      <a:cubicBezTo>
                        <a:pt x="15078" y="9741"/>
                        <a:pt x="15111" y="9841"/>
                        <a:pt x="15178" y="9941"/>
                      </a:cubicBezTo>
                      <a:cubicBezTo>
                        <a:pt x="15211" y="10041"/>
                        <a:pt x="15211" y="10108"/>
                        <a:pt x="15211" y="10208"/>
                      </a:cubicBezTo>
                      <a:cubicBezTo>
                        <a:pt x="15211" y="10408"/>
                        <a:pt x="15211" y="10675"/>
                        <a:pt x="15111" y="10875"/>
                      </a:cubicBezTo>
                      <a:cubicBezTo>
                        <a:pt x="15045" y="11175"/>
                        <a:pt x="14945" y="11409"/>
                        <a:pt x="14844" y="11709"/>
                      </a:cubicBezTo>
                      <a:cubicBezTo>
                        <a:pt x="14744" y="11909"/>
                        <a:pt x="14611" y="12176"/>
                        <a:pt x="14511" y="12376"/>
                      </a:cubicBezTo>
                      <a:cubicBezTo>
                        <a:pt x="14611" y="12310"/>
                        <a:pt x="14744" y="12176"/>
                        <a:pt x="14911" y="12043"/>
                      </a:cubicBezTo>
                      <a:cubicBezTo>
                        <a:pt x="15278" y="11742"/>
                        <a:pt x="15712" y="11542"/>
                        <a:pt x="16112" y="11242"/>
                      </a:cubicBezTo>
                      <a:cubicBezTo>
                        <a:pt x="16546" y="11009"/>
                        <a:pt x="17013" y="10708"/>
                        <a:pt x="17413" y="10375"/>
                      </a:cubicBezTo>
                      <a:cubicBezTo>
                        <a:pt x="17847" y="10075"/>
                        <a:pt x="18180" y="9741"/>
                        <a:pt x="18514" y="9374"/>
                      </a:cubicBezTo>
                      <a:cubicBezTo>
                        <a:pt x="18847" y="9007"/>
                        <a:pt x="19014" y="8640"/>
                        <a:pt x="19114" y="8307"/>
                      </a:cubicBezTo>
                      <a:cubicBezTo>
                        <a:pt x="19181" y="8140"/>
                        <a:pt x="19214" y="7973"/>
                        <a:pt x="19181" y="7806"/>
                      </a:cubicBezTo>
                      <a:cubicBezTo>
                        <a:pt x="19181" y="7573"/>
                        <a:pt x="19114" y="7406"/>
                        <a:pt x="19014" y="7206"/>
                      </a:cubicBezTo>
                      <a:cubicBezTo>
                        <a:pt x="18947" y="7139"/>
                        <a:pt x="18914" y="7039"/>
                        <a:pt x="18847" y="6972"/>
                      </a:cubicBezTo>
                      <a:cubicBezTo>
                        <a:pt x="18781" y="6872"/>
                        <a:pt x="18747" y="6839"/>
                        <a:pt x="18681" y="6806"/>
                      </a:cubicBezTo>
                      <a:cubicBezTo>
                        <a:pt x="18514" y="6639"/>
                        <a:pt x="18347" y="6505"/>
                        <a:pt x="18113" y="6405"/>
                      </a:cubicBezTo>
                      <a:cubicBezTo>
                        <a:pt x="17680" y="6172"/>
                        <a:pt x="17179" y="6038"/>
                        <a:pt x="16612" y="6005"/>
                      </a:cubicBezTo>
                      <a:lnTo>
                        <a:pt x="16379" y="6005"/>
                      </a:lnTo>
                      <a:cubicBezTo>
                        <a:pt x="16245" y="6005"/>
                        <a:pt x="16079" y="6005"/>
                        <a:pt x="15945" y="6038"/>
                      </a:cubicBezTo>
                      <a:cubicBezTo>
                        <a:pt x="15678" y="6072"/>
                        <a:pt x="15412" y="6138"/>
                        <a:pt x="15178" y="6172"/>
                      </a:cubicBezTo>
                      <a:cubicBezTo>
                        <a:pt x="14778" y="6239"/>
                        <a:pt x="14377" y="6405"/>
                        <a:pt x="14011" y="6639"/>
                      </a:cubicBezTo>
                      <a:cubicBezTo>
                        <a:pt x="13677" y="6806"/>
                        <a:pt x="13277" y="7039"/>
                        <a:pt x="12910" y="7339"/>
                      </a:cubicBezTo>
                      <a:cubicBezTo>
                        <a:pt x="12776" y="7473"/>
                        <a:pt x="12610" y="7573"/>
                        <a:pt x="12509" y="7706"/>
                      </a:cubicBezTo>
                      <a:cubicBezTo>
                        <a:pt x="12610" y="7339"/>
                        <a:pt x="12743" y="7006"/>
                        <a:pt x="12776" y="6639"/>
                      </a:cubicBezTo>
                      <a:cubicBezTo>
                        <a:pt x="12876" y="6205"/>
                        <a:pt x="12910" y="5838"/>
                        <a:pt x="12876" y="5505"/>
                      </a:cubicBezTo>
                      <a:cubicBezTo>
                        <a:pt x="12843" y="5138"/>
                        <a:pt x="12743" y="4838"/>
                        <a:pt x="12610" y="4571"/>
                      </a:cubicBezTo>
                      <a:cubicBezTo>
                        <a:pt x="12543" y="4471"/>
                        <a:pt x="12443" y="4371"/>
                        <a:pt x="12343" y="4237"/>
                      </a:cubicBezTo>
                      <a:cubicBezTo>
                        <a:pt x="12209" y="4137"/>
                        <a:pt x="12042" y="4037"/>
                        <a:pt x="11876" y="3970"/>
                      </a:cubicBezTo>
                      <a:cubicBezTo>
                        <a:pt x="11709" y="3870"/>
                        <a:pt x="11542" y="3837"/>
                        <a:pt x="11342" y="3837"/>
                      </a:cubicBezTo>
                      <a:cubicBezTo>
                        <a:pt x="11242" y="3837"/>
                        <a:pt x="11175" y="3837"/>
                        <a:pt x="11042" y="3870"/>
                      </a:cubicBezTo>
                      <a:cubicBezTo>
                        <a:pt x="10775" y="3904"/>
                        <a:pt x="10541" y="4037"/>
                        <a:pt x="10241" y="4204"/>
                      </a:cubicBezTo>
                      <a:cubicBezTo>
                        <a:pt x="9941" y="4404"/>
                        <a:pt x="9674" y="4671"/>
                        <a:pt x="9374" y="5004"/>
                      </a:cubicBezTo>
                      <a:cubicBezTo>
                        <a:pt x="9107" y="5305"/>
                        <a:pt x="8874" y="5638"/>
                        <a:pt x="8573" y="6038"/>
                      </a:cubicBezTo>
                      <a:cubicBezTo>
                        <a:pt x="8407" y="6239"/>
                        <a:pt x="8273" y="6472"/>
                        <a:pt x="8173" y="6706"/>
                      </a:cubicBezTo>
                      <a:lnTo>
                        <a:pt x="8206" y="6572"/>
                      </a:lnTo>
                      <a:lnTo>
                        <a:pt x="8240" y="6405"/>
                      </a:lnTo>
                      <a:cubicBezTo>
                        <a:pt x="8373" y="5671"/>
                        <a:pt x="8440" y="5038"/>
                        <a:pt x="8440" y="4504"/>
                      </a:cubicBezTo>
                      <a:cubicBezTo>
                        <a:pt x="8440" y="4204"/>
                        <a:pt x="8407" y="3870"/>
                        <a:pt x="8373" y="3637"/>
                      </a:cubicBezTo>
                      <a:cubicBezTo>
                        <a:pt x="8340" y="3336"/>
                        <a:pt x="8240" y="3136"/>
                        <a:pt x="8106" y="2903"/>
                      </a:cubicBezTo>
                      <a:cubicBezTo>
                        <a:pt x="8006" y="2703"/>
                        <a:pt x="7839" y="2536"/>
                        <a:pt x="7606" y="2402"/>
                      </a:cubicBezTo>
                      <a:cubicBezTo>
                        <a:pt x="7439" y="2336"/>
                        <a:pt x="7239" y="2302"/>
                        <a:pt x="7006" y="2302"/>
                      </a:cubicBezTo>
                      <a:lnTo>
                        <a:pt x="6839" y="2302"/>
                      </a:lnTo>
                      <a:cubicBezTo>
                        <a:pt x="6605" y="2302"/>
                        <a:pt x="6405" y="2369"/>
                        <a:pt x="6205" y="2469"/>
                      </a:cubicBezTo>
                      <a:cubicBezTo>
                        <a:pt x="6038" y="2536"/>
                        <a:pt x="5871" y="2703"/>
                        <a:pt x="5705" y="2869"/>
                      </a:cubicBezTo>
                      <a:cubicBezTo>
                        <a:pt x="5371" y="3303"/>
                        <a:pt x="5171" y="3803"/>
                        <a:pt x="5037" y="4170"/>
                      </a:cubicBezTo>
                      <a:cubicBezTo>
                        <a:pt x="5004" y="4304"/>
                        <a:pt x="4937" y="4371"/>
                        <a:pt x="4904" y="4504"/>
                      </a:cubicBezTo>
                      <a:cubicBezTo>
                        <a:pt x="4937" y="4371"/>
                        <a:pt x="4937" y="4204"/>
                        <a:pt x="4904" y="4070"/>
                      </a:cubicBezTo>
                      <a:cubicBezTo>
                        <a:pt x="4871" y="3036"/>
                        <a:pt x="4570" y="2069"/>
                        <a:pt x="4103" y="1368"/>
                      </a:cubicBezTo>
                      <a:cubicBezTo>
                        <a:pt x="3703" y="735"/>
                        <a:pt x="3103" y="301"/>
                        <a:pt x="2436" y="67"/>
                      </a:cubicBezTo>
                      <a:cubicBezTo>
                        <a:pt x="2235" y="34"/>
                        <a:pt x="2069" y="1"/>
                        <a:pt x="18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27"/>
                <p:cNvSpPr/>
                <p:nvPr/>
              </p:nvSpPr>
              <p:spPr>
                <a:xfrm>
                  <a:off x="454275" y="4622075"/>
                  <a:ext cx="38400" cy="262875"/>
                </a:xfrm>
                <a:custGeom>
                  <a:avLst/>
                  <a:gdLst/>
                  <a:ahLst/>
                  <a:cxnLst/>
                  <a:rect l="l" t="t" r="r" b="b"/>
                  <a:pathLst>
                    <a:path w="1536" h="10515" extrusionOk="0">
                      <a:moveTo>
                        <a:pt x="1435" y="1"/>
                      </a:moveTo>
                      <a:cubicBezTo>
                        <a:pt x="1402" y="1"/>
                        <a:pt x="1369" y="34"/>
                        <a:pt x="1369" y="101"/>
                      </a:cubicBezTo>
                      <a:cubicBezTo>
                        <a:pt x="1402" y="935"/>
                        <a:pt x="1369" y="1702"/>
                        <a:pt x="1302" y="2536"/>
                      </a:cubicBezTo>
                      <a:lnTo>
                        <a:pt x="1302" y="2503"/>
                      </a:lnTo>
                      <a:cubicBezTo>
                        <a:pt x="1269" y="3136"/>
                        <a:pt x="1202" y="3804"/>
                        <a:pt x="1102" y="4437"/>
                      </a:cubicBezTo>
                      <a:cubicBezTo>
                        <a:pt x="1068" y="4771"/>
                        <a:pt x="1035" y="5038"/>
                        <a:pt x="935" y="5371"/>
                      </a:cubicBezTo>
                      <a:cubicBezTo>
                        <a:pt x="902" y="5705"/>
                        <a:pt x="802" y="6005"/>
                        <a:pt x="768" y="6339"/>
                      </a:cubicBezTo>
                      <a:lnTo>
                        <a:pt x="401" y="8207"/>
                      </a:lnTo>
                      <a:cubicBezTo>
                        <a:pt x="268" y="8874"/>
                        <a:pt x="101" y="9508"/>
                        <a:pt x="1" y="10175"/>
                      </a:cubicBezTo>
                      <a:cubicBezTo>
                        <a:pt x="1" y="10275"/>
                        <a:pt x="1" y="10342"/>
                        <a:pt x="68" y="10375"/>
                      </a:cubicBezTo>
                      <a:cubicBezTo>
                        <a:pt x="101" y="10475"/>
                        <a:pt x="168" y="10508"/>
                        <a:pt x="234" y="10508"/>
                      </a:cubicBezTo>
                      <a:cubicBezTo>
                        <a:pt x="256" y="10513"/>
                        <a:pt x="277" y="10515"/>
                        <a:pt x="297" y="10515"/>
                      </a:cubicBezTo>
                      <a:cubicBezTo>
                        <a:pt x="427" y="10515"/>
                        <a:pt x="510" y="10424"/>
                        <a:pt x="568" y="10308"/>
                      </a:cubicBezTo>
                      <a:cubicBezTo>
                        <a:pt x="668" y="9775"/>
                        <a:pt x="768" y="9274"/>
                        <a:pt x="835" y="8707"/>
                      </a:cubicBezTo>
                      <a:lnTo>
                        <a:pt x="1102" y="7106"/>
                      </a:lnTo>
                      <a:cubicBezTo>
                        <a:pt x="1168" y="6539"/>
                        <a:pt x="1235" y="6005"/>
                        <a:pt x="1302" y="5471"/>
                      </a:cubicBezTo>
                      <a:cubicBezTo>
                        <a:pt x="1335" y="5171"/>
                        <a:pt x="1335" y="4938"/>
                        <a:pt x="1402" y="4638"/>
                      </a:cubicBezTo>
                      <a:cubicBezTo>
                        <a:pt x="1402" y="4371"/>
                        <a:pt x="1435" y="4104"/>
                        <a:pt x="1435" y="3837"/>
                      </a:cubicBezTo>
                      <a:cubicBezTo>
                        <a:pt x="1469" y="3203"/>
                        <a:pt x="1502" y="2603"/>
                        <a:pt x="1502" y="2002"/>
                      </a:cubicBezTo>
                      <a:lnTo>
                        <a:pt x="1502" y="101"/>
                      </a:lnTo>
                      <a:cubicBezTo>
                        <a:pt x="1535" y="34"/>
                        <a:pt x="1469" y="1"/>
                        <a:pt x="1435"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27"/>
                <p:cNvSpPr/>
                <p:nvPr/>
              </p:nvSpPr>
              <p:spPr>
                <a:xfrm>
                  <a:off x="495975" y="4675450"/>
                  <a:ext cx="76750" cy="240375"/>
                </a:xfrm>
                <a:custGeom>
                  <a:avLst/>
                  <a:gdLst/>
                  <a:ahLst/>
                  <a:cxnLst/>
                  <a:rect l="l" t="t" r="r" b="b"/>
                  <a:pathLst>
                    <a:path w="3070" h="9615" extrusionOk="0">
                      <a:moveTo>
                        <a:pt x="1368" y="5571"/>
                      </a:moveTo>
                      <a:lnTo>
                        <a:pt x="1368" y="5638"/>
                      </a:lnTo>
                      <a:cubicBezTo>
                        <a:pt x="1402" y="5571"/>
                        <a:pt x="1402" y="5571"/>
                        <a:pt x="1368" y="5571"/>
                      </a:cubicBezTo>
                      <a:close/>
                      <a:moveTo>
                        <a:pt x="2936" y="1"/>
                      </a:moveTo>
                      <a:cubicBezTo>
                        <a:pt x="2970" y="1"/>
                        <a:pt x="2936" y="34"/>
                        <a:pt x="2903" y="67"/>
                      </a:cubicBezTo>
                      <a:cubicBezTo>
                        <a:pt x="2636" y="1001"/>
                        <a:pt x="2403" y="1902"/>
                        <a:pt x="2202" y="2836"/>
                      </a:cubicBezTo>
                      <a:lnTo>
                        <a:pt x="1802" y="4204"/>
                      </a:lnTo>
                      <a:cubicBezTo>
                        <a:pt x="1735" y="4404"/>
                        <a:pt x="1669" y="4671"/>
                        <a:pt x="1602" y="4871"/>
                      </a:cubicBezTo>
                      <a:cubicBezTo>
                        <a:pt x="1502" y="5138"/>
                        <a:pt x="1435" y="5338"/>
                        <a:pt x="1402" y="5571"/>
                      </a:cubicBezTo>
                      <a:cubicBezTo>
                        <a:pt x="1368" y="5738"/>
                        <a:pt x="1268" y="5905"/>
                        <a:pt x="1235" y="6072"/>
                      </a:cubicBezTo>
                      <a:cubicBezTo>
                        <a:pt x="1068" y="6572"/>
                        <a:pt x="835" y="7072"/>
                        <a:pt x="668" y="7573"/>
                      </a:cubicBezTo>
                      <a:cubicBezTo>
                        <a:pt x="468" y="8073"/>
                        <a:pt x="268" y="8574"/>
                        <a:pt x="68" y="9141"/>
                      </a:cubicBezTo>
                      <a:cubicBezTo>
                        <a:pt x="1" y="9207"/>
                        <a:pt x="1" y="9307"/>
                        <a:pt x="1" y="9374"/>
                      </a:cubicBezTo>
                      <a:cubicBezTo>
                        <a:pt x="68" y="9474"/>
                        <a:pt x="101" y="9541"/>
                        <a:pt x="201" y="9574"/>
                      </a:cubicBezTo>
                      <a:cubicBezTo>
                        <a:pt x="247" y="9602"/>
                        <a:pt x="295" y="9614"/>
                        <a:pt x="343" y="9614"/>
                      </a:cubicBezTo>
                      <a:cubicBezTo>
                        <a:pt x="468" y="9614"/>
                        <a:pt x="586" y="9528"/>
                        <a:pt x="635" y="9407"/>
                      </a:cubicBezTo>
                      <a:cubicBezTo>
                        <a:pt x="801" y="9074"/>
                        <a:pt x="935" y="8707"/>
                        <a:pt x="1068" y="8340"/>
                      </a:cubicBezTo>
                      <a:cubicBezTo>
                        <a:pt x="1168" y="7973"/>
                        <a:pt x="1302" y="7539"/>
                        <a:pt x="1435" y="7173"/>
                      </a:cubicBezTo>
                      <a:cubicBezTo>
                        <a:pt x="1635" y="6405"/>
                        <a:pt x="1869" y="5638"/>
                        <a:pt x="2036" y="4838"/>
                      </a:cubicBezTo>
                      <a:cubicBezTo>
                        <a:pt x="2202" y="4037"/>
                        <a:pt x="2369" y="3303"/>
                        <a:pt x="2536" y="2503"/>
                      </a:cubicBezTo>
                      <a:cubicBezTo>
                        <a:pt x="2703" y="1702"/>
                        <a:pt x="2870" y="901"/>
                        <a:pt x="3070" y="134"/>
                      </a:cubicBezTo>
                      <a:cubicBezTo>
                        <a:pt x="3070" y="67"/>
                        <a:pt x="3036" y="1"/>
                        <a:pt x="2970"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27"/>
                <p:cNvSpPr/>
                <p:nvPr/>
              </p:nvSpPr>
              <p:spPr>
                <a:xfrm>
                  <a:off x="564375" y="4714650"/>
                  <a:ext cx="109250" cy="221025"/>
                </a:xfrm>
                <a:custGeom>
                  <a:avLst/>
                  <a:gdLst/>
                  <a:ahLst/>
                  <a:cxnLst/>
                  <a:rect l="l" t="t" r="r" b="b"/>
                  <a:pathLst>
                    <a:path w="4370" h="8841" extrusionOk="0">
                      <a:moveTo>
                        <a:pt x="4170" y="1"/>
                      </a:moveTo>
                      <a:cubicBezTo>
                        <a:pt x="4170" y="1"/>
                        <a:pt x="4070" y="67"/>
                        <a:pt x="4070" y="101"/>
                      </a:cubicBezTo>
                      <a:lnTo>
                        <a:pt x="2969" y="2102"/>
                      </a:lnTo>
                      <a:cubicBezTo>
                        <a:pt x="2802" y="2436"/>
                        <a:pt x="2569" y="2769"/>
                        <a:pt x="2402" y="3103"/>
                      </a:cubicBezTo>
                      <a:cubicBezTo>
                        <a:pt x="2235" y="3436"/>
                        <a:pt x="2035" y="3770"/>
                        <a:pt x="1868" y="4137"/>
                      </a:cubicBezTo>
                      <a:cubicBezTo>
                        <a:pt x="1535" y="4804"/>
                        <a:pt x="1168" y="5504"/>
                        <a:pt x="867" y="6238"/>
                      </a:cubicBezTo>
                      <a:cubicBezTo>
                        <a:pt x="701" y="6572"/>
                        <a:pt x="567" y="6939"/>
                        <a:pt x="400" y="7272"/>
                      </a:cubicBezTo>
                      <a:cubicBezTo>
                        <a:pt x="300" y="7639"/>
                        <a:pt x="134" y="8040"/>
                        <a:pt x="33" y="8440"/>
                      </a:cubicBezTo>
                      <a:cubicBezTo>
                        <a:pt x="0" y="8573"/>
                        <a:pt x="67" y="8740"/>
                        <a:pt x="200" y="8807"/>
                      </a:cubicBezTo>
                      <a:cubicBezTo>
                        <a:pt x="300" y="8840"/>
                        <a:pt x="367" y="8840"/>
                        <a:pt x="467" y="8840"/>
                      </a:cubicBezTo>
                      <a:cubicBezTo>
                        <a:pt x="534" y="8807"/>
                        <a:pt x="634" y="8773"/>
                        <a:pt x="667" y="8673"/>
                      </a:cubicBezTo>
                      <a:cubicBezTo>
                        <a:pt x="801" y="8340"/>
                        <a:pt x="901" y="8006"/>
                        <a:pt x="1034" y="7639"/>
                      </a:cubicBezTo>
                      <a:cubicBezTo>
                        <a:pt x="1134" y="7439"/>
                        <a:pt x="1168" y="7272"/>
                        <a:pt x="1234" y="7072"/>
                      </a:cubicBezTo>
                      <a:lnTo>
                        <a:pt x="1234" y="7006"/>
                      </a:lnTo>
                      <a:cubicBezTo>
                        <a:pt x="1668" y="5838"/>
                        <a:pt x="2135" y="4737"/>
                        <a:pt x="2635" y="3603"/>
                      </a:cubicBezTo>
                      <a:cubicBezTo>
                        <a:pt x="3169" y="2436"/>
                        <a:pt x="3703" y="1301"/>
                        <a:pt x="4337" y="234"/>
                      </a:cubicBezTo>
                      <a:cubicBezTo>
                        <a:pt x="4370" y="134"/>
                        <a:pt x="4337" y="67"/>
                        <a:pt x="4236"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27"/>
                <p:cNvSpPr/>
                <p:nvPr/>
              </p:nvSpPr>
              <p:spPr>
                <a:xfrm>
                  <a:off x="649425" y="4730500"/>
                  <a:ext cx="120100" cy="203500"/>
                </a:xfrm>
                <a:custGeom>
                  <a:avLst/>
                  <a:gdLst/>
                  <a:ahLst/>
                  <a:cxnLst/>
                  <a:rect l="l" t="t" r="r" b="b"/>
                  <a:pathLst>
                    <a:path w="4804" h="8140" extrusionOk="0">
                      <a:moveTo>
                        <a:pt x="4504" y="601"/>
                      </a:moveTo>
                      <a:lnTo>
                        <a:pt x="4504" y="601"/>
                      </a:lnTo>
                      <a:cubicBezTo>
                        <a:pt x="4497" y="611"/>
                        <a:pt x="4490" y="622"/>
                        <a:pt x="4483" y="632"/>
                      </a:cubicBezTo>
                      <a:lnTo>
                        <a:pt x="4483" y="632"/>
                      </a:lnTo>
                      <a:cubicBezTo>
                        <a:pt x="4504" y="625"/>
                        <a:pt x="4504" y="601"/>
                        <a:pt x="4504" y="601"/>
                      </a:cubicBezTo>
                      <a:close/>
                      <a:moveTo>
                        <a:pt x="4637" y="0"/>
                      </a:moveTo>
                      <a:cubicBezTo>
                        <a:pt x="4604" y="0"/>
                        <a:pt x="4570" y="0"/>
                        <a:pt x="4504" y="34"/>
                      </a:cubicBezTo>
                      <a:lnTo>
                        <a:pt x="3270" y="1802"/>
                      </a:lnTo>
                      <a:cubicBezTo>
                        <a:pt x="2836" y="2435"/>
                        <a:pt x="2436" y="3002"/>
                        <a:pt x="2035" y="3670"/>
                      </a:cubicBezTo>
                      <a:cubicBezTo>
                        <a:pt x="1668" y="4303"/>
                        <a:pt x="1301" y="4971"/>
                        <a:pt x="968" y="5604"/>
                      </a:cubicBezTo>
                      <a:cubicBezTo>
                        <a:pt x="634" y="6271"/>
                        <a:pt x="301" y="6939"/>
                        <a:pt x="67" y="7639"/>
                      </a:cubicBezTo>
                      <a:cubicBezTo>
                        <a:pt x="67" y="7672"/>
                        <a:pt x="67" y="7672"/>
                        <a:pt x="1" y="7706"/>
                      </a:cubicBezTo>
                      <a:lnTo>
                        <a:pt x="1" y="7873"/>
                      </a:lnTo>
                      <a:cubicBezTo>
                        <a:pt x="67" y="7973"/>
                        <a:pt x="101" y="8039"/>
                        <a:pt x="167" y="8106"/>
                      </a:cubicBezTo>
                      <a:cubicBezTo>
                        <a:pt x="267" y="8139"/>
                        <a:pt x="334" y="8139"/>
                        <a:pt x="434" y="8139"/>
                      </a:cubicBezTo>
                      <a:cubicBezTo>
                        <a:pt x="501" y="8106"/>
                        <a:pt x="601" y="8039"/>
                        <a:pt x="634" y="7973"/>
                      </a:cubicBezTo>
                      <a:cubicBezTo>
                        <a:pt x="768" y="7639"/>
                        <a:pt x="901" y="7339"/>
                        <a:pt x="1001" y="7005"/>
                      </a:cubicBezTo>
                      <a:cubicBezTo>
                        <a:pt x="1135" y="6672"/>
                        <a:pt x="1268" y="6372"/>
                        <a:pt x="1402" y="6038"/>
                      </a:cubicBezTo>
                      <a:cubicBezTo>
                        <a:pt x="1668" y="5438"/>
                        <a:pt x="1969" y="4804"/>
                        <a:pt x="2302" y="4170"/>
                      </a:cubicBezTo>
                      <a:cubicBezTo>
                        <a:pt x="2963" y="2947"/>
                        <a:pt x="3723" y="1789"/>
                        <a:pt x="4483" y="632"/>
                      </a:cubicBezTo>
                      <a:lnTo>
                        <a:pt x="4483" y="632"/>
                      </a:lnTo>
                      <a:cubicBezTo>
                        <a:pt x="4480" y="633"/>
                        <a:pt x="4475" y="634"/>
                        <a:pt x="4470" y="634"/>
                      </a:cubicBezTo>
                      <a:cubicBezTo>
                        <a:pt x="4570" y="501"/>
                        <a:pt x="4637" y="367"/>
                        <a:pt x="4771" y="267"/>
                      </a:cubicBezTo>
                      <a:cubicBezTo>
                        <a:pt x="4804" y="167"/>
                        <a:pt x="4804" y="100"/>
                        <a:pt x="4771" y="34"/>
                      </a:cubicBezTo>
                      <a:cubicBezTo>
                        <a:pt x="4737" y="0"/>
                        <a:pt x="4671" y="0"/>
                        <a:pt x="4637" y="0"/>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27"/>
                <p:cNvSpPr/>
                <p:nvPr/>
              </p:nvSpPr>
              <p:spPr>
                <a:xfrm>
                  <a:off x="373400" y="4787200"/>
                  <a:ext cx="381125" cy="221850"/>
                </a:xfrm>
                <a:custGeom>
                  <a:avLst/>
                  <a:gdLst/>
                  <a:ahLst/>
                  <a:cxnLst/>
                  <a:rect l="l" t="t" r="r" b="b"/>
                  <a:pathLst>
                    <a:path w="15245" h="8874" extrusionOk="0">
                      <a:moveTo>
                        <a:pt x="1401" y="1"/>
                      </a:moveTo>
                      <a:cubicBezTo>
                        <a:pt x="1235" y="1"/>
                        <a:pt x="1134" y="34"/>
                        <a:pt x="968" y="101"/>
                      </a:cubicBezTo>
                      <a:cubicBezTo>
                        <a:pt x="801" y="201"/>
                        <a:pt x="667" y="267"/>
                        <a:pt x="501" y="434"/>
                      </a:cubicBezTo>
                      <a:cubicBezTo>
                        <a:pt x="267" y="701"/>
                        <a:pt x="134" y="1035"/>
                        <a:pt x="34" y="1435"/>
                      </a:cubicBezTo>
                      <a:cubicBezTo>
                        <a:pt x="0" y="1668"/>
                        <a:pt x="0" y="1902"/>
                        <a:pt x="0" y="2102"/>
                      </a:cubicBezTo>
                      <a:cubicBezTo>
                        <a:pt x="0" y="2336"/>
                        <a:pt x="34" y="2536"/>
                        <a:pt x="100" y="2769"/>
                      </a:cubicBezTo>
                      <a:cubicBezTo>
                        <a:pt x="200" y="3336"/>
                        <a:pt x="467" y="3870"/>
                        <a:pt x="834" y="4437"/>
                      </a:cubicBezTo>
                      <a:cubicBezTo>
                        <a:pt x="1168" y="4904"/>
                        <a:pt x="1601" y="5371"/>
                        <a:pt x="2135" y="5871"/>
                      </a:cubicBezTo>
                      <a:cubicBezTo>
                        <a:pt x="3036" y="6672"/>
                        <a:pt x="4103" y="7272"/>
                        <a:pt x="5271" y="7940"/>
                      </a:cubicBezTo>
                      <a:lnTo>
                        <a:pt x="5304" y="7940"/>
                      </a:lnTo>
                      <a:cubicBezTo>
                        <a:pt x="5337" y="8040"/>
                        <a:pt x="5371" y="8040"/>
                        <a:pt x="5438" y="8073"/>
                      </a:cubicBezTo>
                      <a:lnTo>
                        <a:pt x="5471" y="8106"/>
                      </a:lnTo>
                      <a:lnTo>
                        <a:pt x="5504" y="8173"/>
                      </a:lnTo>
                      <a:lnTo>
                        <a:pt x="5738" y="8273"/>
                      </a:lnTo>
                      <a:cubicBezTo>
                        <a:pt x="5871" y="8373"/>
                        <a:pt x="6005" y="8407"/>
                        <a:pt x="6138" y="8440"/>
                      </a:cubicBezTo>
                      <a:cubicBezTo>
                        <a:pt x="6405" y="8573"/>
                        <a:pt x="6705" y="8607"/>
                        <a:pt x="6972" y="8707"/>
                      </a:cubicBezTo>
                      <a:cubicBezTo>
                        <a:pt x="7406" y="8774"/>
                        <a:pt x="7973" y="8874"/>
                        <a:pt x="8640" y="8874"/>
                      </a:cubicBezTo>
                      <a:cubicBezTo>
                        <a:pt x="9073" y="8874"/>
                        <a:pt x="9440" y="8874"/>
                        <a:pt x="9741" y="8840"/>
                      </a:cubicBezTo>
                      <a:lnTo>
                        <a:pt x="10641" y="8707"/>
                      </a:lnTo>
                      <a:cubicBezTo>
                        <a:pt x="11375" y="8573"/>
                        <a:pt x="12042" y="8373"/>
                        <a:pt x="12709" y="8106"/>
                      </a:cubicBezTo>
                      <a:cubicBezTo>
                        <a:pt x="13043" y="8006"/>
                        <a:pt x="13377" y="7840"/>
                        <a:pt x="13677" y="7673"/>
                      </a:cubicBezTo>
                      <a:cubicBezTo>
                        <a:pt x="14010" y="7439"/>
                        <a:pt x="14311" y="7272"/>
                        <a:pt x="14511" y="7072"/>
                      </a:cubicBezTo>
                      <a:lnTo>
                        <a:pt x="14844" y="6739"/>
                      </a:lnTo>
                      <a:cubicBezTo>
                        <a:pt x="14911" y="6605"/>
                        <a:pt x="15011" y="6505"/>
                        <a:pt x="15078" y="6338"/>
                      </a:cubicBezTo>
                      <a:cubicBezTo>
                        <a:pt x="15211" y="6072"/>
                        <a:pt x="15245" y="5771"/>
                        <a:pt x="15245" y="5438"/>
                      </a:cubicBezTo>
                      <a:cubicBezTo>
                        <a:pt x="15245" y="5204"/>
                        <a:pt x="15178" y="4937"/>
                        <a:pt x="15044" y="4737"/>
                      </a:cubicBezTo>
                      <a:cubicBezTo>
                        <a:pt x="14911" y="4571"/>
                        <a:pt x="14811" y="4437"/>
                        <a:pt x="14544" y="4337"/>
                      </a:cubicBezTo>
                      <a:cubicBezTo>
                        <a:pt x="14344" y="4204"/>
                        <a:pt x="14077" y="4170"/>
                        <a:pt x="13877" y="4170"/>
                      </a:cubicBezTo>
                      <a:cubicBezTo>
                        <a:pt x="13743" y="4170"/>
                        <a:pt x="13577" y="4104"/>
                        <a:pt x="13410" y="4104"/>
                      </a:cubicBezTo>
                      <a:lnTo>
                        <a:pt x="13043" y="4104"/>
                      </a:lnTo>
                      <a:cubicBezTo>
                        <a:pt x="12376" y="4170"/>
                        <a:pt x="11709" y="4337"/>
                        <a:pt x="11208" y="4437"/>
                      </a:cubicBezTo>
                      <a:cubicBezTo>
                        <a:pt x="10641" y="4604"/>
                        <a:pt x="10007" y="4771"/>
                        <a:pt x="9340" y="5038"/>
                      </a:cubicBezTo>
                      <a:cubicBezTo>
                        <a:pt x="9040" y="5104"/>
                        <a:pt x="8807" y="5238"/>
                        <a:pt x="8506" y="5338"/>
                      </a:cubicBezTo>
                      <a:cubicBezTo>
                        <a:pt x="8673" y="4904"/>
                        <a:pt x="8840" y="4537"/>
                        <a:pt x="8973" y="4170"/>
                      </a:cubicBezTo>
                      <a:cubicBezTo>
                        <a:pt x="9207" y="3403"/>
                        <a:pt x="9340" y="2769"/>
                        <a:pt x="9374" y="2202"/>
                      </a:cubicBezTo>
                      <a:cubicBezTo>
                        <a:pt x="9407" y="1869"/>
                        <a:pt x="9374" y="1568"/>
                        <a:pt x="9340" y="1335"/>
                      </a:cubicBezTo>
                      <a:lnTo>
                        <a:pt x="9207" y="935"/>
                      </a:lnTo>
                      <a:cubicBezTo>
                        <a:pt x="9140" y="835"/>
                        <a:pt x="9040" y="701"/>
                        <a:pt x="8907" y="568"/>
                      </a:cubicBezTo>
                      <a:cubicBezTo>
                        <a:pt x="8740" y="401"/>
                        <a:pt x="8473" y="267"/>
                        <a:pt x="8173" y="234"/>
                      </a:cubicBezTo>
                      <a:lnTo>
                        <a:pt x="8006" y="234"/>
                      </a:lnTo>
                      <a:cubicBezTo>
                        <a:pt x="7739" y="234"/>
                        <a:pt x="7506" y="267"/>
                        <a:pt x="7306" y="401"/>
                      </a:cubicBezTo>
                      <a:cubicBezTo>
                        <a:pt x="6972" y="568"/>
                        <a:pt x="6672" y="868"/>
                        <a:pt x="6405" y="1268"/>
                      </a:cubicBezTo>
                      <a:cubicBezTo>
                        <a:pt x="6205" y="1602"/>
                        <a:pt x="6038" y="2035"/>
                        <a:pt x="5871" y="2569"/>
                      </a:cubicBezTo>
                      <a:cubicBezTo>
                        <a:pt x="5738" y="3003"/>
                        <a:pt x="5638" y="3436"/>
                        <a:pt x="5538" y="3937"/>
                      </a:cubicBezTo>
                      <a:cubicBezTo>
                        <a:pt x="5504" y="4070"/>
                        <a:pt x="5504" y="4204"/>
                        <a:pt x="5504" y="4337"/>
                      </a:cubicBezTo>
                      <a:cubicBezTo>
                        <a:pt x="5171" y="3536"/>
                        <a:pt x="4837" y="2869"/>
                        <a:pt x="4470" y="2269"/>
                      </a:cubicBezTo>
                      <a:cubicBezTo>
                        <a:pt x="4203" y="1869"/>
                        <a:pt x="3870" y="1435"/>
                        <a:pt x="3570" y="1101"/>
                      </a:cubicBezTo>
                      <a:cubicBezTo>
                        <a:pt x="3203" y="734"/>
                        <a:pt x="2836" y="434"/>
                        <a:pt x="2469" y="267"/>
                      </a:cubicBezTo>
                      <a:cubicBezTo>
                        <a:pt x="2269" y="34"/>
                        <a:pt x="1935" y="1"/>
                        <a:pt x="15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27"/>
                <p:cNvSpPr/>
                <p:nvPr/>
              </p:nvSpPr>
              <p:spPr>
                <a:xfrm>
                  <a:off x="436775" y="4959825"/>
                  <a:ext cx="94250" cy="122625"/>
                </a:xfrm>
                <a:custGeom>
                  <a:avLst/>
                  <a:gdLst/>
                  <a:ahLst/>
                  <a:cxnLst/>
                  <a:rect l="l" t="t" r="r" b="b"/>
                  <a:pathLst>
                    <a:path w="3770" h="4905" extrusionOk="0">
                      <a:moveTo>
                        <a:pt x="3169" y="1"/>
                      </a:moveTo>
                      <a:cubicBezTo>
                        <a:pt x="2936" y="1"/>
                        <a:pt x="2669" y="201"/>
                        <a:pt x="2636" y="501"/>
                      </a:cubicBezTo>
                      <a:cubicBezTo>
                        <a:pt x="2636" y="601"/>
                        <a:pt x="2602" y="634"/>
                        <a:pt x="2602" y="701"/>
                      </a:cubicBezTo>
                      <a:cubicBezTo>
                        <a:pt x="2502" y="1035"/>
                        <a:pt x="2402" y="1368"/>
                        <a:pt x="2235" y="1668"/>
                      </a:cubicBezTo>
                      <a:cubicBezTo>
                        <a:pt x="1935" y="2202"/>
                        <a:pt x="1568" y="2669"/>
                        <a:pt x="1135" y="3136"/>
                      </a:cubicBezTo>
                      <a:cubicBezTo>
                        <a:pt x="901" y="3436"/>
                        <a:pt x="601" y="3670"/>
                        <a:pt x="301" y="3937"/>
                      </a:cubicBezTo>
                      <a:cubicBezTo>
                        <a:pt x="67" y="4137"/>
                        <a:pt x="0" y="4470"/>
                        <a:pt x="234" y="4704"/>
                      </a:cubicBezTo>
                      <a:cubicBezTo>
                        <a:pt x="301" y="4837"/>
                        <a:pt x="467" y="4871"/>
                        <a:pt x="601" y="4904"/>
                      </a:cubicBezTo>
                      <a:cubicBezTo>
                        <a:pt x="768" y="4904"/>
                        <a:pt x="901" y="4871"/>
                        <a:pt x="1001" y="4804"/>
                      </a:cubicBezTo>
                      <a:cubicBezTo>
                        <a:pt x="1668" y="4337"/>
                        <a:pt x="2269" y="3703"/>
                        <a:pt x="2736" y="3003"/>
                      </a:cubicBezTo>
                      <a:cubicBezTo>
                        <a:pt x="3236" y="2302"/>
                        <a:pt x="3603" y="1502"/>
                        <a:pt x="3736" y="634"/>
                      </a:cubicBezTo>
                      <a:cubicBezTo>
                        <a:pt x="3770" y="334"/>
                        <a:pt x="3503" y="34"/>
                        <a:pt x="3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27"/>
                <p:cNvSpPr/>
                <p:nvPr/>
              </p:nvSpPr>
              <p:spPr>
                <a:xfrm>
                  <a:off x="400075" y="4823050"/>
                  <a:ext cx="118450" cy="124500"/>
                </a:xfrm>
                <a:custGeom>
                  <a:avLst/>
                  <a:gdLst/>
                  <a:ahLst/>
                  <a:cxnLst/>
                  <a:rect l="l" t="t" r="r" b="b"/>
                  <a:pathLst>
                    <a:path w="4738" h="4980" extrusionOk="0">
                      <a:moveTo>
                        <a:pt x="301" y="1"/>
                      </a:moveTo>
                      <a:cubicBezTo>
                        <a:pt x="268" y="68"/>
                        <a:pt x="234" y="68"/>
                        <a:pt x="201" y="101"/>
                      </a:cubicBezTo>
                      <a:cubicBezTo>
                        <a:pt x="101" y="134"/>
                        <a:pt x="1" y="301"/>
                        <a:pt x="101" y="401"/>
                      </a:cubicBezTo>
                      <a:cubicBezTo>
                        <a:pt x="701" y="1168"/>
                        <a:pt x="1235" y="2002"/>
                        <a:pt x="1869" y="2803"/>
                      </a:cubicBezTo>
                      <a:cubicBezTo>
                        <a:pt x="2136" y="3170"/>
                        <a:pt x="2469" y="3570"/>
                        <a:pt x="2803" y="3937"/>
                      </a:cubicBezTo>
                      <a:cubicBezTo>
                        <a:pt x="3203" y="4304"/>
                        <a:pt x="3603" y="4671"/>
                        <a:pt x="4070" y="4938"/>
                      </a:cubicBezTo>
                      <a:cubicBezTo>
                        <a:pt x="4135" y="4964"/>
                        <a:pt x="4205" y="4980"/>
                        <a:pt x="4273" y="4980"/>
                      </a:cubicBezTo>
                      <a:cubicBezTo>
                        <a:pt x="4382" y="4980"/>
                        <a:pt x="4489" y="4940"/>
                        <a:pt x="4571" y="4838"/>
                      </a:cubicBezTo>
                      <a:cubicBezTo>
                        <a:pt x="4737" y="4671"/>
                        <a:pt x="4737" y="4437"/>
                        <a:pt x="4571" y="4271"/>
                      </a:cubicBezTo>
                      <a:cubicBezTo>
                        <a:pt x="4237" y="3970"/>
                        <a:pt x="3904" y="3737"/>
                        <a:pt x="3570" y="3437"/>
                      </a:cubicBezTo>
                      <a:cubicBezTo>
                        <a:pt x="3236" y="3137"/>
                        <a:pt x="2903" y="2903"/>
                        <a:pt x="2603" y="2569"/>
                      </a:cubicBezTo>
                      <a:cubicBezTo>
                        <a:pt x="1969" y="1936"/>
                        <a:pt x="1402" y="1269"/>
                        <a:pt x="835" y="601"/>
                      </a:cubicBezTo>
                      <a:lnTo>
                        <a:pt x="835" y="601"/>
                      </a:lnTo>
                      <a:lnTo>
                        <a:pt x="901" y="635"/>
                      </a:lnTo>
                      <a:lnTo>
                        <a:pt x="501" y="134"/>
                      </a:lnTo>
                      <a:cubicBezTo>
                        <a:pt x="468" y="68"/>
                        <a:pt x="401" y="1"/>
                        <a:pt x="3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27"/>
                <p:cNvSpPr/>
                <p:nvPr/>
              </p:nvSpPr>
              <p:spPr>
                <a:xfrm>
                  <a:off x="525175" y="4825350"/>
                  <a:ext cx="50050" cy="124825"/>
                </a:xfrm>
                <a:custGeom>
                  <a:avLst/>
                  <a:gdLst/>
                  <a:ahLst/>
                  <a:cxnLst/>
                  <a:rect l="l" t="t" r="r" b="b"/>
                  <a:pathLst>
                    <a:path w="2002" h="4993" extrusionOk="0">
                      <a:moveTo>
                        <a:pt x="1703" y="1"/>
                      </a:moveTo>
                      <a:cubicBezTo>
                        <a:pt x="1603" y="1"/>
                        <a:pt x="1535" y="65"/>
                        <a:pt x="1535" y="176"/>
                      </a:cubicBezTo>
                      <a:cubicBezTo>
                        <a:pt x="1435" y="543"/>
                        <a:pt x="1301" y="876"/>
                        <a:pt x="1235" y="1210"/>
                      </a:cubicBezTo>
                      <a:cubicBezTo>
                        <a:pt x="1101" y="1543"/>
                        <a:pt x="968" y="1910"/>
                        <a:pt x="834" y="2244"/>
                      </a:cubicBezTo>
                      <a:cubicBezTo>
                        <a:pt x="601" y="2978"/>
                        <a:pt x="301" y="3678"/>
                        <a:pt x="100" y="4412"/>
                      </a:cubicBezTo>
                      <a:cubicBezTo>
                        <a:pt x="0" y="4679"/>
                        <a:pt x="200" y="4913"/>
                        <a:pt x="434" y="4979"/>
                      </a:cubicBezTo>
                      <a:cubicBezTo>
                        <a:pt x="470" y="4988"/>
                        <a:pt x="503" y="4992"/>
                        <a:pt x="535" y="4992"/>
                      </a:cubicBezTo>
                      <a:cubicBezTo>
                        <a:pt x="621" y="4992"/>
                        <a:pt x="694" y="4961"/>
                        <a:pt x="768" y="4913"/>
                      </a:cubicBezTo>
                      <a:lnTo>
                        <a:pt x="834" y="4846"/>
                      </a:lnTo>
                      <a:cubicBezTo>
                        <a:pt x="901" y="4779"/>
                        <a:pt x="934" y="4712"/>
                        <a:pt x="968" y="4646"/>
                      </a:cubicBezTo>
                      <a:cubicBezTo>
                        <a:pt x="1235" y="3945"/>
                        <a:pt x="1401" y="3211"/>
                        <a:pt x="1501" y="2511"/>
                      </a:cubicBezTo>
                      <a:cubicBezTo>
                        <a:pt x="1601" y="2144"/>
                        <a:pt x="1635" y="1810"/>
                        <a:pt x="1735" y="1410"/>
                      </a:cubicBezTo>
                      <a:lnTo>
                        <a:pt x="1968" y="276"/>
                      </a:lnTo>
                      <a:cubicBezTo>
                        <a:pt x="2002" y="176"/>
                        <a:pt x="1935" y="42"/>
                        <a:pt x="1802" y="9"/>
                      </a:cubicBezTo>
                      <a:lnTo>
                        <a:pt x="1768" y="9"/>
                      </a:lnTo>
                      <a:cubicBezTo>
                        <a:pt x="1745" y="3"/>
                        <a:pt x="1723" y="1"/>
                        <a:pt x="1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27"/>
                <p:cNvSpPr/>
                <p:nvPr/>
              </p:nvSpPr>
              <p:spPr>
                <a:xfrm>
                  <a:off x="564375" y="4922300"/>
                  <a:ext cx="161800" cy="50175"/>
                </a:xfrm>
                <a:custGeom>
                  <a:avLst/>
                  <a:gdLst/>
                  <a:ahLst/>
                  <a:cxnLst/>
                  <a:rect l="l" t="t" r="r" b="b"/>
                  <a:pathLst>
                    <a:path w="6472" h="2007" extrusionOk="0">
                      <a:moveTo>
                        <a:pt x="6138" y="0"/>
                      </a:moveTo>
                      <a:cubicBezTo>
                        <a:pt x="5838" y="134"/>
                        <a:pt x="5504" y="201"/>
                        <a:pt x="5204" y="334"/>
                      </a:cubicBezTo>
                      <a:cubicBezTo>
                        <a:pt x="3636" y="801"/>
                        <a:pt x="2002" y="1035"/>
                        <a:pt x="367" y="1168"/>
                      </a:cubicBezTo>
                      <a:cubicBezTo>
                        <a:pt x="234" y="1168"/>
                        <a:pt x="167" y="1268"/>
                        <a:pt x="67" y="1335"/>
                      </a:cubicBezTo>
                      <a:cubicBezTo>
                        <a:pt x="0" y="1435"/>
                        <a:pt x="0" y="1535"/>
                        <a:pt x="0" y="1668"/>
                      </a:cubicBezTo>
                      <a:cubicBezTo>
                        <a:pt x="31" y="1851"/>
                        <a:pt x="200" y="2006"/>
                        <a:pt x="433" y="2006"/>
                      </a:cubicBezTo>
                      <a:cubicBezTo>
                        <a:pt x="455" y="2006"/>
                        <a:pt x="477" y="2005"/>
                        <a:pt x="500" y="2002"/>
                      </a:cubicBezTo>
                      <a:cubicBezTo>
                        <a:pt x="1001" y="1935"/>
                        <a:pt x="1501" y="1835"/>
                        <a:pt x="1968" y="1768"/>
                      </a:cubicBezTo>
                      <a:cubicBezTo>
                        <a:pt x="2469" y="1668"/>
                        <a:pt x="2902" y="1535"/>
                        <a:pt x="3403" y="1368"/>
                      </a:cubicBezTo>
                      <a:cubicBezTo>
                        <a:pt x="4403" y="1135"/>
                        <a:pt x="5371" y="801"/>
                        <a:pt x="6305" y="434"/>
                      </a:cubicBezTo>
                      <a:cubicBezTo>
                        <a:pt x="6405" y="367"/>
                        <a:pt x="6471" y="267"/>
                        <a:pt x="6371" y="134"/>
                      </a:cubicBezTo>
                      <a:cubicBezTo>
                        <a:pt x="6338" y="34"/>
                        <a:pt x="6238" y="0"/>
                        <a:pt x="61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4505" name="Google Shape;4505;p27"/>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506" name="Google Shape;4506;p27"/>
          <p:cNvSpPr txBox="1">
            <a:spLocks noGrp="1"/>
          </p:cNvSpPr>
          <p:nvPr>
            <p:ph type="title" idx="2"/>
          </p:nvPr>
        </p:nvSpPr>
        <p:spPr>
          <a:xfrm>
            <a:off x="1666116" y="1682850"/>
            <a:ext cx="1854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507" name="Google Shape;4507;p27"/>
          <p:cNvSpPr txBox="1">
            <a:spLocks noGrp="1"/>
          </p:cNvSpPr>
          <p:nvPr>
            <p:ph type="subTitle" idx="1"/>
          </p:nvPr>
        </p:nvSpPr>
        <p:spPr>
          <a:xfrm>
            <a:off x="1666116" y="2269375"/>
            <a:ext cx="18549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08" name="Google Shape;4508;p27"/>
          <p:cNvSpPr txBox="1">
            <a:spLocks noGrp="1"/>
          </p:cNvSpPr>
          <p:nvPr>
            <p:ph type="title" idx="3"/>
          </p:nvPr>
        </p:nvSpPr>
        <p:spPr>
          <a:xfrm>
            <a:off x="3650735" y="1682850"/>
            <a:ext cx="1854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solidFill>
                  <a:schemeClr val="accent2"/>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509" name="Google Shape;4509;p27"/>
          <p:cNvSpPr txBox="1">
            <a:spLocks noGrp="1"/>
          </p:cNvSpPr>
          <p:nvPr>
            <p:ph type="subTitle" idx="4"/>
          </p:nvPr>
        </p:nvSpPr>
        <p:spPr>
          <a:xfrm>
            <a:off x="3653427" y="2269375"/>
            <a:ext cx="18543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10" name="Google Shape;4510;p27"/>
          <p:cNvSpPr txBox="1">
            <a:spLocks noGrp="1"/>
          </p:cNvSpPr>
          <p:nvPr>
            <p:ph type="title" idx="5"/>
          </p:nvPr>
        </p:nvSpPr>
        <p:spPr>
          <a:xfrm>
            <a:off x="1666116" y="3116250"/>
            <a:ext cx="1854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solidFill>
                  <a:schemeClr val="accent2"/>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511" name="Google Shape;4511;p27"/>
          <p:cNvSpPr txBox="1">
            <a:spLocks noGrp="1"/>
          </p:cNvSpPr>
          <p:nvPr>
            <p:ph type="subTitle" idx="6"/>
          </p:nvPr>
        </p:nvSpPr>
        <p:spPr>
          <a:xfrm>
            <a:off x="1666116" y="3702775"/>
            <a:ext cx="18549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12" name="Google Shape;4512;p27"/>
          <p:cNvSpPr txBox="1">
            <a:spLocks noGrp="1"/>
          </p:cNvSpPr>
          <p:nvPr>
            <p:ph type="title" idx="7"/>
          </p:nvPr>
        </p:nvSpPr>
        <p:spPr>
          <a:xfrm>
            <a:off x="3653427" y="3116250"/>
            <a:ext cx="1854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513" name="Google Shape;4513;p27"/>
          <p:cNvSpPr txBox="1">
            <a:spLocks noGrp="1"/>
          </p:cNvSpPr>
          <p:nvPr>
            <p:ph type="subTitle" idx="8"/>
          </p:nvPr>
        </p:nvSpPr>
        <p:spPr>
          <a:xfrm>
            <a:off x="3653427" y="3702775"/>
            <a:ext cx="18543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14" name="Google Shape;4514;p27"/>
          <p:cNvSpPr txBox="1">
            <a:spLocks noGrp="1"/>
          </p:cNvSpPr>
          <p:nvPr>
            <p:ph type="title" idx="9"/>
          </p:nvPr>
        </p:nvSpPr>
        <p:spPr>
          <a:xfrm>
            <a:off x="5634753" y="1682850"/>
            <a:ext cx="1854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515" name="Google Shape;4515;p27"/>
          <p:cNvSpPr txBox="1">
            <a:spLocks noGrp="1"/>
          </p:cNvSpPr>
          <p:nvPr>
            <p:ph type="subTitle" idx="13"/>
          </p:nvPr>
        </p:nvSpPr>
        <p:spPr>
          <a:xfrm>
            <a:off x="5634753" y="2269375"/>
            <a:ext cx="18549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16" name="Google Shape;4516;p27"/>
          <p:cNvSpPr txBox="1">
            <a:spLocks noGrp="1"/>
          </p:cNvSpPr>
          <p:nvPr>
            <p:ph type="title" idx="14"/>
          </p:nvPr>
        </p:nvSpPr>
        <p:spPr>
          <a:xfrm>
            <a:off x="5634753" y="3116250"/>
            <a:ext cx="1854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solidFill>
                  <a:schemeClr val="accent2"/>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517" name="Google Shape;4517;p27"/>
          <p:cNvSpPr txBox="1">
            <a:spLocks noGrp="1"/>
          </p:cNvSpPr>
          <p:nvPr>
            <p:ph type="subTitle" idx="15"/>
          </p:nvPr>
        </p:nvSpPr>
        <p:spPr>
          <a:xfrm>
            <a:off x="5634753" y="3702775"/>
            <a:ext cx="18549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18" name="Google Shape;4518;p27"/>
          <p:cNvSpPr/>
          <p:nvPr/>
        </p:nvSpPr>
        <p:spPr>
          <a:xfrm>
            <a:off x="117850" y="19276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10">
    <p:spTree>
      <p:nvGrpSpPr>
        <p:cNvPr id="1" name="Shape 5208"/>
        <p:cNvGrpSpPr/>
        <p:nvPr/>
      </p:nvGrpSpPr>
      <p:grpSpPr>
        <a:xfrm>
          <a:off x="0" y="0"/>
          <a:ext cx="0" cy="0"/>
          <a:chOff x="0" y="0"/>
          <a:chExt cx="0" cy="0"/>
        </a:xfrm>
      </p:grpSpPr>
      <p:grpSp>
        <p:nvGrpSpPr>
          <p:cNvPr id="5209" name="Google Shape;5209;p32"/>
          <p:cNvGrpSpPr/>
          <p:nvPr/>
        </p:nvGrpSpPr>
        <p:grpSpPr>
          <a:xfrm>
            <a:off x="-172847" y="2867657"/>
            <a:ext cx="9343558" cy="2486681"/>
            <a:chOff x="-172847" y="2867657"/>
            <a:chExt cx="9343558" cy="2486681"/>
          </a:xfrm>
        </p:grpSpPr>
        <p:grpSp>
          <p:nvGrpSpPr>
            <p:cNvPr id="5210" name="Google Shape;5210;p32"/>
            <p:cNvGrpSpPr/>
            <p:nvPr/>
          </p:nvGrpSpPr>
          <p:grpSpPr>
            <a:xfrm>
              <a:off x="-65450" y="4357527"/>
              <a:ext cx="9236161" cy="824931"/>
              <a:chOff x="-65450" y="4357527"/>
              <a:chExt cx="9236161" cy="824931"/>
            </a:xfrm>
          </p:grpSpPr>
          <p:sp>
            <p:nvSpPr>
              <p:cNvPr id="5211" name="Google Shape;5211;p32"/>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32"/>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13" name="Google Shape;5213;p32"/>
            <p:cNvGrpSpPr/>
            <p:nvPr/>
          </p:nvGrpSpPr>
          <p:grpSpPr>
            <a:xfrm>
              <a:off x="6175625" y="3705875"/>
              <a:ext cx="2926525" cy="1549975"/>
              <a:chOff x="6175625" y="3705875"/>
              <a:chExt cx="2926525" cy="1549975"/>
            </a:xfrm>
          </p:grpSpPr>
          <p:grpSp>
            <p:nvGrpSpPr>
              <p:cNvPr id="5214" name="Google Shape;5214;p32"/>
              <p:cNvGrpSpPr/>
              <p:nvPr/>
            </p:nvGrpSpPr>
            <p:grpSpPr>
              <a:xfrm flipH="1">
                <a:off x="7642150" y="3705875"/>
                <a:ext cx="1460000" cy="1549975"/>
                <a:chOff x="5402750" y="3100275"/>
                <a:chExt cx="1460000" cy="1549975"/>
              </a:xfrm>
            </p:grpSpPr>
            <p:sp>
              <p:nvSpPr>
                <p:cNvPr id="5215" name="Google Shape;5215;p32"/>
                <p:cNvSpPr/>
                <p:nvPr/>
              </p:nvSpPr>
              <p:spPr>
                <a:xfrm>
                  <a:off x="6526400" y="4117600"/>
                  <a:ext cx="336350" cy="406625"/>
                </a:xfrm>
                <a:custGeom>
                  <a:avLst/>
                  <a:gdLst/>
                  <a:ahLst/>
                  <a:cxnLst/>
                  <a:rect l="l" t="t" r="r" b="b"/>
                  <a:pathLst>
                    <a:path w="13454" h="16265" extrusionOk="0">
                      <a:moveTo>
                        <a:pt x="12419" y="1"/>
                      </a:moveTo>
                      <a:cubicBezTo>
                        <a:pt x="12418" y="1"/>
                        <a:pt x="0" y="1394"/>
                        <a:pt x="274" y="16264"/>
                      </a:cubicBezTo>
                      <a:lnTo>
                        <a:pt x="274" y="16264"/>
                      </a:lnTo>
                      <a:cubicBezTo>
                        <a:pt x="282" y="16258"/>
                        <a:pt x="13454" y="12183"/>
                        <a:pt x="12419" y="1"/>
                      </a:cubicBezTo>
                      <a:close/>
                      <a:moveTo>
                        <a:pt x="274" y="16264"/>
                      </a:moveTo>
                      <a:cubicBezTo>
                        <a:pt x="274" y="16264"/>
                        <a:pt x="274" y="16264"/>
                        <a:pt x="274" y="16264"/>
                      </a:cubicBezTo>
                      <a:cubicBezTo>
                        <a:pt x="274" y="16264"/>
                        <a:pt x="274" y="16264"/>
                        <a:pt x="274" y="162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32"/>
                <p:cNvSpPr/>
                <p:nvPr/>
              </p:nvSpPr>
              <p:spPr>
                <a:xfrm>
                  <a:off x="6526700" y="4192275"/>
                  <a:ext cx="243500" cy="337325"/>
                </a:xfrm>
                <a:custGeom>
                  <a:avLst/>
                  <a:gdLst/>
                  <a:ahLst/>
                  <a:cxnLst/>
                  <a:rect l="l" t="t" r="r" b="b"/>
                  <a:pathLst>
                    <a:path w="9740" h="13493" extrusionOk="0">
                      <a:moveTo>
                        <a:pt x="9491" y="0"/>
                      </a:moveTo>
                      <a:cubicBezTo>
                        <a:pt x="9429" y="0"/>
                        <a:pt x="9370" y="25"/>
                        <a:pt x="9335" y="73"/>
                      </a:cubicBezTo>
                      <a:lnTo>
                        <a:pt x="84" y="13170"/>
                      </a:lnTo>
                      <a:cubicBezTo>
                        <a:pt x="0" y="13266"/>
                        <a:pt x="36" y="13396"/>
                        <a:pt x="119" y="13456"/>
                      </a:cubicBezTo>
                      <a:cubicBezTo>
                        <a:pt x="158" y="13480"/>
                        <a:pt x="202" y="13492"/>
                        <a:pt x="245" y="13492"/>
                      </a:cubicBezTo>
                      <a:cubicBezTo>
                        <a:pt x="309" y="13492"/>
                        <a:pt x="370" y="13465"/>
                        <a:pt x="405" y="13408"/>
                      </a:cubicBezTo>
                      <a:lnTo>
                        <a:pt x="9668" y="300"/>
                      </a:lnTo>
                      <a:cubicBezTo>
                        <a:pt x="9740" y="216"/>
                        <a:pt x="9716" y="73"/>
                        <a:pt x="9621" y="38"/>
                      </a:cubicBezTo>
                      <a:cubicBezTo>
                        <a:pt x="9581" y="13"/>
                        <a:pt x="9535" y="0"/>
                        <a:pt x="949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32"/>
                <p:cNvSpPr/>
                <p:nvPr/>
              </p:nvSpPr>
              <p:spPr>
                <a:xfrm>
                  <a:off x="6608550" y="4290800"/>
                  <a:ext cx="17300" cy="114400"/>
                </a:xfrm>
                <a:custGeom>
                  <a:avLst/>
                  <a:gdLst/>
                  <a:ahLst/>
                  <a:cxnLst/>
                  <a:rect l="l" t="t" r="r" b="b"/>
                  <a:pathLst>
                    <a:path w="692" h="4576" extrusionOk="0">
                      <a:moveTo>
                        <a:pt x="208" y="1"/>
                      </a:moveTo>
                      <a:cubicBezTo>
                        <a:pt x="202" y="1"/>
                        <a:pt x="197" y="1"/>
                        <a:pt x="191" y="2"/>
                      </a:cubicBezTo>
                      <a:cubicBezTo>
                        <a:pt x="84" y="2"/>
                        <a:pt x="1" y="109"/>
                        <a:pt x="1" y="216"/>
                      </a:cubicBezTo>
                      <a:lnTo>
                        <a:pt x="298" y="4395"/>
                      </a:lnTo>
                      <a:cubicBezTo>
                        <a:pt x="298" y="4496"/>
                        <a:pt x="392" y="4575"/>
                        <a:pt x="492" y="4575"/>
                      </a:cubicBezTo>
                      <a:cubicBezTo>
                        <a:pt x="499" y="4575"/>
                        <a:pt x="506" y="4575"/>
                        <a:pt x="513" y="4574"/>
                      </a:cubicBezTo>
                      <a:cubicBezTo>
                        <a:pt x="572" y="4574"/>
                        <a:pt x="632" y="4526"/>
                        <a:pt x="667" y="4491"/>
                      </a:cubicBezTo>
                      <a:cubicBezTo>
                        <a:pt x="679" y="4443"/>
                        <a:pt x="691" y="4395"/>
                        <a:pt x="691" y="4372"/>
                      </a:cubicBezTo>
                      <a:lnTo>
                        <a:pt x="393" y="181"/>
                      </a:lnTo>
                      <a:cubicBezTo>
                        <a:pt x="393" y="91"/>
                        <a:pt x="298" y="1"/>
                        <a:pt x="20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32"/>
                <p:cNvSpPr/>
                <p:nvPr/>
              </p:nvSpPr>
              <p:spPr>
                <a:xfrm>
                  <a:off x="6702025" y="4256500"/>
                  <a:ext cx="78000" cy="25675"/>
                </a:xfrm>
                <a:custGeom>
                  <a:avLst/>
                  <a:gdLst/>
                  <a:ahLst/>
                  <a:cxnLst/>
                  <a:rect l="l" t="t" r="r" b="b"/>
                  <a:pathLst>
                    <a:path w="3120" h="1027" extrusionOk="0">
                      <a:moveTo>
                        <a:pt x="2899" y="0"/>
                      </a:moveTo>
                      <a:cubicBezTo>
                        <a:pt x="2886" y="0"/>
                        <a:pt x="2872" y="2"/>
                        <a:pt x="2858" y="5"/>
                      </a:cubicBezTo>
                      <a:lnTo>
                        <a:pt x="179" y="636"/>
                      </a:lnTo>
                      <a:cubicBezTo>
                        <a:pt x="83" y="660"/>
                        <a:pt x="0" y="767"/>
                        <a:pt x="36" y="874"/>
                      </a:cubicBezTo>
                      <a:cubicBezTo>
                        <a:pt x="55" y="962"/>
                        <a:pt x="131" y="1026"/>
                        <a:pt x="218" y="1026"/>
                      </a:cubicBezTo>
                      <a:cubicBezTo>
                        <a:pt x="236" y="1026"/>
                        <a:pt x="255" y="1023"/>
                        <a:pt x="274" y="1017"/>
                      </a:cubicBezTo>
                      <a:lnTo>
                        <a:pt x="2953" y="398"/>
                      </a:lnTo>
                      <a:cubicBezTo>
                        <a:pt x="3001" y="398"/>
                        <a:pt x="3036" y="362"/>
                        <a:pt x="3072" y="326"/>
                      </a:cubicBezTo>
                      <a:cubicBezTo>
                        <a:pt x="3096" y="279"/>
                        <a:pt x="3120" y="231"/>
                        <a:pt x="3096" y="159"/>
                      </a:cubicBezTo>
                      <a:cubicBezTo>
                        <a:pt x="3075" y="66"/>
                        <a:pt x="2991" y="0"/>
                        <a:pt x="2899"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32"/>
                <p:cNvSpPr/>
                <p:nvPr/>
              </p:nvSpPr>
              <p:spPr>
                <a:xfrm>
                  <a:off x="6535925" y="4406125"/>
                  <a:ext cx="321500" cy="138200"/>
                </a:xfrm>
                <a:custGeom>
                  <a:avLst/>
                  <a:gdLst/>
                  <a:ahLst/>
                  <a:cxnLst/>
                  <a:rect l="l" t="t" r="r" b="b"/>
                  <a:pathLst>
                    <a:path w="12860" h="5528" extrusionOk="0">
                      <a:moveTo>
                        <a:pt x="8353" y="1"/>
                      </a:moveTo>
                      <a:cubicBezTo>
                        <a:pt x="5898" y="1"/>
                        <a:pt x="2799" y="989"/>
                        <a:pt x="0" y="4819"/>
                      </a:cubicBezTo>
                      <a:cubicBezTo>
                        <a:pt x="0" y="4819"/>
                        <a:pt x="1950" y="5527"/>
                        <a:pt x="4457" y="5527"/>
                      </a:cubicBezTo>
                      <a:cubicBezTo>
                        <a:pt x="7199" y="5527"/>
                        <a:pt x="10608" y="4679"/>
                        <a:pt x="12859" y="1128"/>
                      </a:cubicBezTo>
                      <a:cubicBezTo>
                        <a:pt x="12859" y="1128"/>
                        <a:pt x="10974" y="1"/>
                        <a:pt x="8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32"/>
                <p:cNvSpPr/>
                <p:nvPr/>
              </p:nvSpPr>
              <p:spPr>
                <a:xfrm>
                  <a:off x="6530275" y="4441775"/>
                  <a:ext cx="262550" cy="89725"/>
                </a:xfrm>
                <a:custGeom>
                  <a:avLst/>
                  <a:gdLst/>
                  <a:ahLst/>
                  <a:cxnLst/>
                  <a:rect l="l" t="t" r="r" b="b"/>
                  <a:pathLst>
                    <a:path w="10502" h="3589" extrusionOk="0">
                      <a:moveTo>
                        <a:pt x="10304" y="1"/>
                      </a:moveTo>
                      <a:cubicBezTo>
                        <a:pt x="10282" y="1"/>
                        <a:pt x="10261" y="4"/>
                        <a:pt x="10240" y="11"/>
                      </a:cubicBezTo>
                      <a:lnTo>
                        <a:pt x="167" y="3190"/>
                      </a:lnTo>
                      <a:cubicBezTo>
                        <a:pt x="60" y="3226"/>
                        <a:pt x="0" y="3345"/>
                        <a:pt x="24" y="3452"/>
                      </a:cubicBezTo>
                      <a:cubicBezTo>
                        <a:pt x="54" y="3533"/>
                        <a:pt x="145" y="3588"/>
                        <a:pt x="238" y="3588"/>
                      </a:cubicBezTo>
                      <a:cubicBezTo>
                        <a:pt x="254" y="3588"/>
                        <a:pt x="270" y="3587"/>
                        <a:pt x="286" y="3583"/>
                      </a:cubicBezTo>
                      <a:lnTo>
                        <a:pt x="10359" y="392"/>
                      </a:lnTo>
                      <a:cubicBezTo>
                        <a:pt x="10406" y="380"/>
                        <a:pt x="10430" y="357"/>
                        <a:pt x="10466" y="321"/>
                      </a:cubicBezTo>
                      <a:cubicBezTo>
                        <a:pt x="10502" y="261"/>
                        <a:pt x="10502" y="202"/>
                        <a:pt x="10490" y="142"/>
                      </a:cubicBezTo>
                      <a:cubicBezTo>
                        <a:pt x="10471" y="56"/>
                        <a:pt x="10390" y="1"/>
                        <a:pt x="10304"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32"/>
                <p:cNvSpPr/>
                <p:nvPr/>
              </p:nvSpPr>
              <p:spPr>
                <a:xfrm>
                  <a:off x="6625825" y="4433500"/>
                  <a:ext cx="49425" cy="67725"/>
                </a:xfrm>
                <a:custGeom>
                  <a:avLst/>
                  <a:gdLst/>
                  <a:ahLst/>
                  <a:cxnLst/>
                  <a:rect l="l" t="t" r="r" b="b"/>
                  <a:pathLst>
                    <a:path w="1977" h="2709" extrusionOk="0">
                      <a:moveTo>
                        <a:pt x="1747" y="0"/>
                      </a:moveTo>
                      <a:cubicBezTo>
                        <a:pt x="1683" y="0"/>
                        <a:pt x="1621" y="32"/>
                        <a:pt x="1584" y="92"/>
                      </a:cubicBezTo>
                      <a:lnTo>
                        <a:pt x="60" y="2390"/>
                      </a:lnTo>
                      <a:cubicBezTo>
                        <a:pt x="0" y="2497"/>
                        <a:pt x="36" y="2616"/>
                        <a:pt x="119" y="2676"/>
                      </a:cubicBezTo>
                      <a:cubicBezTo>
                        <a:pt x="154" y="2698"/>
                        <a:pt x="192" y="2708"/>
                        <a:pt x="229" y="2708"/>
                      </a:cubicBezTo>
                      <a:cubicBezTo>
                        <a:pt x="294" y="2708"/>
                        <a:pt x="355" y="2677"/>
                        <a:pt x="393" y="2616"/>
                      </a:cubicBezTo>
                      <a:lnTo>
                        <a:pt x="1917" y="307"/>
                      </a:lnTo>
                      <a:cubicBezTo>
                        <a:pt x="1977" y="211"/>
                        <a:pt x="1953" y="92"/>
                        <a:pt x="1858" y="33"/>
                      </a:cubicBezTo>
                      <a:cubicBezTo>
                        <a:pt x="1823" y="11"/>
                        <a:pt x="1784" y="0"/>
                        <a:pt x="1747"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32"/>
                <p:cNvSpPr/>
                <p:nvPr/>
              </p:nvSpPr>
              <p:spPr>
                <a:xfrm>
                  <a:off x="6719875" y="4461225"/>
                  <a:ext cx="53000" cy="28700"/>
                </a:xfrm>
                <a:custGeom>
                  <a:avLst/>
                  <a:gdLst/>
                  <a:ahLst/>
                  <a:cxnLst/>
                  <a:rect l="l" t="t" r="r" b="b"/>
                  <a:pathLst>
                    <a:path w="2120" h="1148" extrusionOk="0">
                      <a:moveTo>
                        <a:pt x="236" y="1"/>
                      </a:moveTo>
                      <a:cubicBezTo>
                        <a:pt x="157" y="1"/>
                        <a:pt x="83" y="47"/>
                        <a:pt x="48" y="126"/>
                      </a:cubicBezTo>
                      <a:cubicBezTo>
                        <a:pt x="1" y="233"/>
                        <a:pt x="48" y="352"/>
                        <a:pt x="155" y="388"/>
                      </a:cubicBezTo>
                      <a:lnTo>
                        <a:pt x="1810" y="1138"/>
                      </a:lnTo>
                      <a:cubicBezTo>
                        <a:pt x="1831" y="1144"/>
                        <a:pt x="1853" y="1147"/>
                        <a:pt x="1876" y="1147"/>
                      </a:cubicBezTo>
                      <a:cubicBezTo>
                        <a:pt x="1944" y="1147"/>
                        <a:pt x="2016" y="1120"/>
                        <a:pt x="2060" y="1067"/>
                      </a:cubicBezTo>
                      <a:cubicBezTo>
                        <a:pt x="2072" y="1067"/>
                        <a:pt x="2072" y="1043"/>
                        <a:pt x="2072" y="1031"/>
                      </a:cubicBezTo>
                      <a:cubicBezTo>
                        <a:pt x="2120" y="924"/>
                        <a:pt x="2072" y="805"/>
                        <a:pt x="1965" y="769"/>
                      </a:cubicBezTo>
                      <a:lnTo>
                        <a:pt x="322" y="19"/>
                      </a:lnTo>
                      <a:cubicBezTo>
                        <a:pt x="294" y="7"/>
                        <a:pt x="265" y="1"/>
                        <a:pt x="236"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32"/>
                <p:cNvSpPr/>
                <p:nvPr/>
              </p:nvSpPr>
              <p:spPr>
                <a:xfrm>
                  <a:off x="6218925" y="4083675"/>
                  <a:ext cx="366125" cy="439950"/>
                </a:xfrm>
                <a:custGeom>
                  <a:avLst/>
                  <a:gdLst/>
                  <a:ahLst/>
                  <a:cxnLst/>
                  <a:rect l="l" t="t" r="r" b="b"/>
                  <a:pathLst>
                    <a:path w="14645" h="17598" extrusionOk="0">
                      <a:moveTo>
                        <a:pt x="2477" y="0"/>
                      </a:moveTo>
                      <a:lnTo>
                        <a:pt x="2477" y="0"/>
                      </a:lnTo>
                      <a:cubicBezTo>
                        <a:pt x="0" y="11978"/>
                        <a:pt x="12621" y="17598"/>
                        <a:pt x="12633" y="17598"/>
                      </a:cubicBezTo>
                      <a:cubicBezTo>
                        <a:pt x="14645" y="2846"/>
                        <a:pt x="2477" y="0"/>
                        <a:pt x="2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32"/>
                <p:cNvSpPr/>
                <p:nvPr/>
              </p:nvSpPr>
              <p:spPr>
                <a:xfrm>
                  <a:off x="6337375" y="4166050"/>
                  <a:ext cx="202450" cy="362700"/>
                </a:xfrm>
                <a:custGeom>
                  <a:avLst/>
                  <a:gdLst/>
                  <a:ahLst/>
                  <a:cxnLst/>
                  <a:rect l="l" t="t" r="r" b="b"/>
                  <a:pathLst>
                    <a:path w="8098" h="14508" extrusionOk="0">
                      <a:moveTo>
                        <a:pt x="231" y="0"/>
                      </a:moveTo>
                      <a:cubicBezTo>
                        <a:pt x="200" y="0"/>
                        <a:pt x="170" y="9"/>
                        <a:pt x="144" y="27"/>
                      </a:cubicBezTo>
                      <a:cubicBezTo>
                        <a:pt x="49" y="75"/>
                        <a:pt x="1" y="194"/>
                        <a:pt x="61" y="289"/>
                      </a:cubicBezTo>
                      <a:lnTo>
                        <a:pt x="7716" y="14398"/>
                      </a:lnTo>
                      <a:cubicBezTo>
                        <a:pt x="7749" y="14464"/>
                        <a:pt x="7823" y="14507"/>
                        <a:pt x="7893" y="14507"/>
                      </a:cubicBezTo>
                      <a:cubicBezTo>
                        <a:pt x="7923" y="14507"/>
                        <a:pt x="7953" y="14499"/>
                        <a:pt x="7978" y="14481"/>
                      </a:cubicBezTo>
                      <a:cubicBezTo>
                        <a:pt x="8014" y="14457"/>
                        <a:pt x="8038" y="14445"/>
                        <a:pt x="8062" y="14422"/>
                      </a:cubicBezTo>
                      <a:cubicBezTo>
                        <a:pt x="8085" y="14362"/>
                        <a:pt x="8097" y="14267"/>
                        <a:pt x="8062" y="14207"/>
                      </a:cubicBezTo>
                      <a:lnTo>
                        <a:pt x="406" y="98"/>
                      </a:lnTo>
                      <a:cubicBezTo>
                        <a:pt x="373" y="41"/>
                        <a:pt x="300" y="0"/>
                        <a:pt x="23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32"/>
                <p:cNvSpPr/>
                <p:nvPr/>
              </p:nvSpPr>
              <p:spPr>
                <a:xfrm>
                  <a:off x="6456450" y="4281575"/>
                  <a:ext cx="30675" cy="113225"/>
                </a:xfrm>
                <a:custGeom>
                  <a:avLst/>
                  <a:gdLst/>
                  <a:ahLst/>
                  <a:cxnLst/>
                  <a:rect l="l" t="t" r="r" b="b"/>
                  <a:pathLst>
                    <a:path w="1227" h="4529" extrusionOk="0">
                      <a:moveTo>
                        <a:pt x="1022" y="1"/>
                      </a:moveTo>
                      <a:cubicBezTo>
                        <a:pt x="914" y="1"/>
                        <a:pt x="821" y="69"/>
                        <a:pt x="810" y="169"/>
                      </a:cubicBezTo>
                      <a:lnTo>
                        <a:pt x="24" y="4288"/>
                      </a:lnTo>
                      <a:cubicBezTo>
                        <a:pt x="0" y="4407"/>
                        <a:pt x="84" y="4514"/>
                        <a:pt x="179" y="4526"/>
                      </a:cubicBezTo>
                      <a:cubicBezTo>
                        <a:pt x="191" y="4528"/>
                        <a:pt x="203" y="4528"/>
                        <a:pt x="215" y="4528"/>
                      </a:cubicBezTo>
                      <a:cubicBezTo>
                        <a:pt x="292" y="4528"/>
                        <a:pt x="352" y="4495"/>
                        <a:pt x="393" y="4443"/>
                      </a:cubicBezTo>
                      <a:cubicBezTo>
                        <a:pt x="405" y="4407"/>
                        <a:pt x="405" y="4395"/>
                        <a:pt x="417" y="4360"/>
                      </a:cubicBezTo>
                      <a:lnTo>
                        <a:pt x="1215" y="240"/>
                      </a:lnTo>
                      <a:cubicBezTo>
                        <a:pt x="1227" y="121"/>
                        <a:pt x="1155" y="14"/>
                        <a:pt x="1048" y="2"/>
                      </a:cubicBezTo>
                      <a:cubicBezTo>
                        <a:pt x="1040" y="1"/>
                        <a:pt x="1031" y="1"/>
                        <a:pt x="1022"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32"/>
                <p:cNvSpPr/>
                <p:nvPr/>
              </p:nvSpPr>
              <p:spPr>
                <a:xfrm>
                  <a:off x="6319525" y="4229100"/>
                  <a:ext cx="76525" cy="33525"/>
                </a:xfrm>
                <a:custGeom>
                  <a:avLst/>
                  <a:gdLst/>
                  <a:ahLst/>
                  <a:cxnLst/>
                  <a:rect l="l" t="t" r="r" b="b"/>
                  <a:pathLst>
                    <a:path w="3061" h="1341" extrusionOk="0">
                      <a:moveTo>
                        <a:pt x="228" y="1"/>
                      </a:moveTo>
                      <a:cubicBezTo>
                        <a:pt x="151" y="1"/>
                        <a:pt x="75" y="55"/>
                        <a:pt x="48" y="136"/>
                      </a:cubicBezTo>
                      <a:cubicBezTo>
                        <a:pt x="1" y="243"/>
                        <a:pt x="60" y="363"/>
                        <a:pt x="167" y="386"/>
                      </a:cubicBezTo>
                      <a:lnTo>
                        <a:pt x="2763" y="1327"/>
                      </a:lnTo>
                      <a:cubicBezTo>
                        <a:pt x="2785" y="1337"/>
                        <a:pt x="2809" y="1341"/>
                        <a:pt x="2833" y="1341"/>
                      </a:cubicBezTo>
                      <a:cubicBezTo>
                        <a:pt x="2899" y="1341"/>
                        <a:pt x="2966" y="1308"/>
                        <a:pt x="3001" y="1255"/>
                      </a:cubicBezTo>
                      <a:cubicBezTo>
                        <a:pt x="3013" y="1244"/>
                        <a:pt x="3013" y="1220"/>
                        <a:pt x="3013" y="1208"/>
                      </a:cubicBezTo>
                      <a:cubicBezTo>
                        <a:pt x="3061" y="1101"/>
                        <a:pt x="3001" y="1005"/>
                        <a:pt x="2894" y="958"/>
                      </a:cubicBezTo>
                      <a:lnTo>
                        <a:pt x="298" y="17"/>
                      </a:lnTo>
                      <a:cubicBezTo>
                        <a:pt x="276" y="6"/>
                        <a:pt x="252" y="1"/>
                        <a:pt x="22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32"/>
                <p:cNvSpPr/>
                <p:nvPr/>
              </p:nvSpPr>
              <p:spPr>
                <a:xfrm>
                  <a:off x="6223375" y="4379225"/>
                  <a:ext cx="308100" cy="152750"/>
                </a:xfrm>
                <a:custGeom>
                  <a:avLst/>
                  <a:gdLst/>
                  <a:ahLst/>
                  <a:cxnLst/>
                  <a:rect l="l" t="t" r="r" b="b"/>
                  <a:pathLst>
                    <a:path w="12324" h="6110" extrusionOk="0">
                      <a:moveTo>
                        <a:pt x="3510" y="0"/>
                      </a:moveTo>
                      <a:cubicBezTo>
                        <a:pt x="1463" y="0"/>
                        <a:pt x="1" y="656"/>
                        <a:pt x="1" y="656"/>
                      </a:cubicBezTo>
                      <a:cubicBezTo>
                        <a:pt x="2198" y="5263"/>
                        <a:pt x="6566" y="6109"/>
                        <a:pt x="9466" y="6109"/>
                      </a:cubicBezTo>
                      <a:cubicBezTo>
                        <a:pt x="11139" y="6109"/>
                        <a:pt x="12324" y="5828"/>
                        <a:pt x="12324" y="5823"/>
                      </a:cubicBezTo>
                      <a:cubicBezTo>
                        <a:pt x="9636" y="1052"/>
                        <a:pt x="6104" y="0"/>
                        <a:pt x="35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32"/>
                <p:cNvSpPr/>
                <p:nvPr/>
              </p:nvSpPr>
              <p:spPr>
                <a:xfrm>
                  <a:off x="6284700" y="4411525"/>
                  <a:ext cx="252150" cy="118575"/>
                </a:xfrm>
                <a:custGeom>
                  <a:avLst/>
                  <a:gdLst/>
                  <a:ahLst/>
                  <a:cxnLst/>
                  <a:rect l="l" t="t" r="r" b="b"/>
                  <a:pathLst>
                    <a:path w="10086" h="4743" extrusionOk="0">
                      <a:moveTo>
                        <a:pt x="223" y="0"/>
                      </a:moveTo>
                      <a:cubicBezTo>
                        <a:pt x="145" y="0"/>
                        <a:pt x="74" y="44"/>
                        <a:pt x="48" y="114"/>
                      </a:cubicBezTo>
                      <a:cubicBezTo>
                        <a:pt x="1" y="221"/>
                        <a:pt x="48" y="340"/>
                        <a:pt x="143" y="388"/>
                      </a:cubicBezTo>
                      <a:lnTo>
                        <a:pt x="9776" y="4734"/>
                      </a:lnTo>
                      <a:cubicBezTo>
                        <a:pt x="9799" y="4740"/>
                        <a:pt x="9823" y="4743"/>
                        <a:pt x="9846" y="4743"/>
                      </a:cubicBezTo>
                      <a:cubicBezTo>
                        <a:pt x="9916" y="4743"/>
                        <a:pt x="9981" y="4716"/>
                        <a:pt x="10026" y="4662"/>
                      </a:cubicBezTo>
                      <a:cubicBezTo>
                        <a:pt x="10026" y="4638"/>
                        <a:pt x="10049" y="4626"/>
                        <a:pt x="10049" y="4626"/>
                      </a:cubicBezTo>
                      <a:cubicBezTo>
                        <a:pt x="10085" y="4519"/>
                        <a:pt x="10049" y="4400"/>
                        <a:pt x="9942" y="4365"/>
                      </a:cubicBezTo>
                      <a:lnTo>
                        <a:pt x="310" y="19"/>
                      </a:lnTo>
                      <a:cubicBezTo>
                        <a:pt x="281" y="6"/>
                        <a:pt x="252" y="0"/>
                        <a:pt x="223"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32"/>
                <p:cNvSpPr/>
                <p:nvPr/>
              </p:nvSpPr>
              <p:spPr>
                <a:xfrm>
                  <a:off x="6403475" y="4416950"/>
                  <a:ext cx="41975" cy="71650"/>
                </a:xfrm>
                <a:custGeom>
                  <a:avLst/>
                  <a:gdLst/>
                  <a:ahLst/>
                  <a:cxnLst/>
                  <a:rect l="l" t="t" r="r" b="b"/>
                  <a:pathLst>
                    <a:path w="1679" h="2866" extrusionOk="0">
                      <a:moveTo>
                        <a:pt x="223" y="1"/>
                      </a:moveTo>
                      <a:cubicBezTo>
                        <a:pt x="193" y="1"/>
                        <a:pt x="162" y="6"/>
                        <a:pt x="131" y="16"/>
                      </a:cubicBezTo>
                      <a:cubicBezTo>
                        <a:pt x="24" y="64"/>
                        <a:pt x="0" y="183"/>
                        <a:pt x="36" y="290"/>
                      </a:cubicBezTo>
                      <a:lnTo>
                        <a:pt x="1274" y="2755"/>
                      </a:lnTo>
                      <a:cubicBezTo>
                        <a:pt x="1308" y="2831"/>
                        <a:pt x="1379" y="2865"/>
                        <a:pt x="1456" y="2865"/>
                      </a:cubicBezTo>
                      <a:cubicBezTo>
                        <a:pt x="1486" y="2865"/>
                        <a:pt x="1518" y="2860"/>
                        <a:pt x="1548" y="2850"/>
                      </a:cubicBezTo>
                      <a:cubicBezTo>
                        <a:pt x="1572" y="2826"/>
                        <a:pt x="1608" y="2814"/>
                        <a:pt x="1619" y="2790"/>
                      </a:cubicBezTo>
                      <a:cubicBezTo>
                        <a:pt x="1667" y="2731"/>
                        <a:pt x="1679" y="2659"/>
                        <a:pt x="1631" y="2576"/>
                      </a:cubicBezTo>
                      <a:lnTo>
                        <a:pt x="393" y="111"/>
                      </a:lnTo>
                      <a:cubicBezTo>
                        <a:pt x="367" y="35"/>
                        <a:pt x="299" y="1"/>
                        <a:pt x="223"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32"/>
                <p:cNvSpPr/>
                <p:nvPr/>
              </p:nvSpPr>
              <p:spPr>
                <a:xfrm>
                  <a:off x="6301075" y="4437650"/>
                  <a:ext cx="53900" cy="23900"/>
                </a:xfrm>
                <a:custGeom>
                  <a:avLst/>
                  <a:gdLst/>
                  <a:ahLst/>
                  <a:cxnLst/>
                  <a:rect l="l" t="t" r="r" b="b"/>
                  <a:pathLst>
                    <a:path w="2156" h="956" extrusionOk="0">
                      <a:moveTo>
                        <a:pt x="1946" y="0"/>
                      </a:moveTo>
                      <a:cubicBezTo>
                        <a:pt x="1928" y="0"/>
                        <a:pt x="1911" y="3"/>
                        <a:pt x="1894" y="10"/>
                      </a:cubicBezTo>
                      <a:lnTo>
                        <a:pt x="167" y="557"/>
                      </a:lnTo>
                      <a:cubicBezTo>
                        <a:pt x="60" y="593"/>
                        <a:pt x="0" y="712"/>
                        <a:pt x="24" y="819"/>
                      </a:cubicBezTo>
                      <a:cubicBezTo>
                        <a:pt x="55" y="900"/>
                        <a:pt x="145" y="955"/>
                        <a:pt x="238" y="955"/>
                      </a:cubicBezTo>
                      <a:cubicBezTo>
                        <a:pt x="254" y="955"/>
                        <a:pt x="270" y="954"/>
                        <a:pt x="286" y="950"/>
                      </a:cubicBezTo>
                      <a:lnTo>
                        <a:pt x="2013" y="403"/>
                      </a:lnTo>
                      <a:cubicBezTo>
                        <a:pt x="2048" y="379"/>
                        <a:pt x="2084" y="355"/>
                        <a:pt x="2108" y="319"/>
                      </a:cubicBezTo>
                      <a:cubicBezTo>
                        <a:pt x="2144" y="283"/>
                        <a:pt x="2155" y="224"/>
                        <a:pt x="2144" y="141"/>
                      </a:cubicBezTo>
                      <a:cubicBezTo>
                        <a:pt x="2114" y="62"/>
                        <a:pt x="2029" y="0"/>
                        <a:pt x="1946"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32"/>
                <p:cNvSpPr/>
                <p:nvPr/>
              </p:nvSpPr>
              <p:spPr>
                <a:xfrm>
                  <a:off x="5464350" y="3709750"/>
                  <a:ext cx="445925" cy="631425"/>
                </a:xfrm>
                <a:custGeom>
                  <a:avLst/>
                  <a:gdLst/>
                  <a:ahLst/>
                  <a:cxnLst/>
                  <a:rect l="l" t="t" r="r" b="b"/>
                  <a:pathLst>
                    <a:path w="17837" h="25257" extrusionOk="0">
                      <a:moveTo>
                        <a:pt x="3184" y="0"/>
                      </a:moveTo>
                      <a:cubicBezTo>
                        <a:pt x="2810" y="0"/>
                        <a:pt x="2470" y="97"/>
                        <a:pt x="2180" y="313"/>
                      </a:cubicBezTo>
                      <a:cubicBezTo>
                        <a:pt x="1" y="1932"/>
                        <a:pt x="2811" y="8742"/>
                        <a:pt x="4263" y="11076"/>
                      </a:cubicBezTo>
                      <a:cubicBezTo>
                        <a:pt x="8240" y="17458"/>
                        <a:pt x="17837" y="25256"/>
                        <a:pt x="17837" y="25256"/>
                      </a:cubicBezTo>
                      <a:cubicBezTo>
                        <a:pt x="17837" y="25256"/>
                        <a:pt x="14527" y="11362"/>
                        <a:pt x="11038" y="6218"/>
                      </a:cubicBezTo>
                      <a:cubicBezTo>
                        <a:pt x="9744" y="4302"/>
                        <a:pt x="5685" y="0"/>
                        <a:pt x="3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2" name="Google Shape;5232;p32"/>
                <p:cNvSpPr/>
                <p:nvPr/>
              </p:nvSpPr>
              <p:spPr>
                <a:xfrm>
                  <a:off x="5576275" y="3393250"/>
                  <a:ext cx="348275" cy="520775"/>
                </a:xfrm>
                <a:custGeom>
                  <a:avLst/>
                  <a:gdLst/>
                  <a:ahLst/>
                  <a:cxnLst/>
                  <a:rect l="l" t="t" r="r" b="b"/>
                  <a:pathLst>
                    <a:path w="13931" h="20831" extrusionOk="0">
                      <a:moveTo>
                        <a:pt x="2568" y="1"/>
                      </a:moveTo>
                      <a:cubicBezTo>
                        <a:pt x="2284" y="1"/>
                        <a:pt x="2025" y="73"/>
                        <a:pt x="1799" y="233"/>
                      </a:cubicBezTo>
                      <a:cubicBezTo>
                        <a:pt x="1" y="1495"/>
                        <a:pt x="2132" y="7091"/>
                        <a:pt x="3239" y="9020"/>
                      </a:cubicBezTo>
                      <a:cubicBezTo>
                        <a:pt x="6323" y="14282"/>
                        <a:pt x="13931" y="20831"/>
                        <a:pt x="13931" y="20831"/>
                      </a:cubicBezTo>
                      <a:cubicBezTo>
                        <a:pt x="13931" y="20831"/>
                        <a:pt x="11562" y="9496"/>
                        <a:pt x="8859" y="5233"/>
                      </a:cubicBezTo>
                      <a:cubicBezTo>
                        <a:pt x="7836" y="3647"/>
                        <a:pt x="4589" y="1"/>
                        <a:pt x="25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32"/>
                <p:cNvSpPr/>
                <p:nvPr/>
              </p:nvSpPr>
              <p:spPr>
                <a:xfrm>
                  <a:off x="5944475" y="3566125"/>
                  <a:ext cx="242025" cy="383025"/>
                </a:xfrm>
                <a:custGeom>
                  <a:avLst/>
                  <a:gdLst/>
                  <a:ahLst/>
                  <a:cxnLst/>
                  <a:rect l="l" t="t" r="r" b="b"/>
                  <a:pathLst>
                    <a:path w="9681" h="15321" extrusionOk="0">
                      <a:moveTo>
                        <a:pt x="7793" y="1"/>
                      </a:moveTo>
                      <a:cubicBezTo>
                        <a:pt x="6281" y="1"/>
                        <a:pt x="4008" y="2963"/>
                        <a:pt x="3311" y="4260"/>
                      </a:cubicBezTo>
                      <a:cubicBezTo>
                        <a:pt x="1191" y="8153"/>
                        <a:pt x="1" y="15321"/>
                        <a:pt x="1" y="15321"/>
                      </a:cubicBezTo>
                      <a:cubicBezTo>
                        <a:pt x="1" y="15321"/>
                        <a:pt x="6121" y="9582"/>
                        <a:pt x="7740" y="6308"/>
                      </a:cubicBezTo>
                      <a:cubicBezTo>
                        <a:pt x="8430" y="4915"/>
                        <a:pt x="9681" y="735"/>
                        <a:pt x="8192" y="81"/>
                      </a:cubicBezTo>
                      <a:cubicBezTo>
                        <a:pt x="8067" y="26"/>
                        <a:pt x="7934" y="1"/>
                        <a:pt x="7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32"/>
                <p:cNvSpPr/>
                <p:nvPr/>
              </p:nvSpPr>
              <p:spPr>
                <a:xfrm>
                  <a:off x="5402750" y="4103300"/>
                  <a:ext cx="500675" cy="295600"/>
                </a:xfrm>
                <a:custGeom>
                  <a:avLst/>
                  <a:gdLst/>
                  <a:ahLst/>
                  <a:cxnLst/>
                  <a:rect l="l" t="t" r="r" b="b"/>
                  <a:pathLst>
                    <a:path w="20027" h="11824" extrusionOk="0">
                      <a:moveTo>
                        <a:pt x="2845" y="1"/>
                      </a:moveTo>
                      <a:cubicBezTo>
                        <a:pt x="1903" y="1"/>
                        <a:pt x="1155" y="229"/>
                        <a:pt x="870" y="834"/>
                      </a:cubicBezTo>
                      <a:cubicBezTo>
                        <a:pt x="0" y="2680"/>
                        <a:pt x="4275" y="6192"/>
                        <a:pt x="6049" y="7228"/>
                      </a:cubicBezTo>
                      <a:cubicBezTo>
                        <a:pt x="10930" y="10050"/>
                        <a:pt x="20027" y="11824"/>
                        <a:pt x="20027" y="11824"/>
                      </a:cubicBezTo>
                      <a:cubicBezTo>
                        <a:pt x="20027" y="11824"/>
                        <a:pt x="12919" y="3799"/>
                        <a:pt x="8811" y="1632"/>
                      </a:cubicBezTo>
                      <a:cubicBezTo>
                        <a:pt x="7619" y="996"/>
                        <a:pt x="4811" y="1"/>
                        <a:pt x="2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32"/>
                <p:cNvSpPr/>
                <p:nvPr/>
              </p:nvSpPr>
              <p:spPr>
                <a:xfrm>
                  <a:off x="5582525" y="3593250"/>
                  <a:ext cx="370025" cy="338350"/>
                </a:xfrm>
                <a:custGeom>
                  <a:avLst/>
                  <a:gdLst/>
                  <a:ahLst/>
                  <a:cxnLst/>
                  <a:rect l="l" t="t" r="r" b="b"/>
                  <a:pathLst>
                    <a:path w="14801" h="13534" extrusionOk="0">
                      <a:moveTo>
                        <a:pt x="2107" y="1"/>
                      </a:moveTo>
                      <a:cubicBezTo>
                        <a:pt x="1683" y="1"/>
                        <a:pt x="1334" y="119"/>
                        <a:pt x="1108" y="401"/>
                      </a:cubicBezTo>
                      <a:cubicBezTo>
                        <a:pt x="1" y="1758"/>
                        <a:pt x="2834" y="5568"/>
                        <a:pt x="4096" y="6806"/>
                      </a:cubicBezTo>
                      <a:cubicBezTo>
                        <a:pt x="7573" y="10164"/>
                        <a:pt x="14800" y="13533"/>
                        <a:pt x="14800" y="13533"/>
                      </a:cubicBezTo>
                      <a:cubicBezTo>
                        <a:pt x="14800" y="13533"/>
                        <a:pt x="10538" y="5377"/>
                        <a:pt x="7561" y="2710"/>
                      </a:cubicBezTo>
                      <a:cubicBezTo>
                        <a:pt x="6547" y="1801"/>
                        <a:pt x="3760" y="1"/>
                        <a:pt x="2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6" name="Google Shape;5236;p32"/>
                <p:cNvSpPr/>
                <p:nvPr/>
              </p:nvSpPr>
              <p:spPr>
                <a:xfrm>
                  <a:off x="5930200" y="3922050"/>
                  <a:ext cx="244700" cy="384300"/>
                </a:xfrm>
                <a:custGeom>
                  <a:avLst/>
                  <a:gdLst/>
                  <a:ahLst/>
                  <a:cxnLst/>
                  <a:rect l="l" t="t" r="r" b="b"/>
                  <a:pathLst>
                    <a:path w="9788" h="15372" extrusionOk="0">
                      <a:moveTo>
                        <a:pt x="7899" y="1"/>
                      </a:moveTo>
                      <a:cubicBezTo>
                        <a:pt x="6396" y="1"/>
                        <a:pt x="4076" y="2967"/>
                        <a:pt x="3358" y="4263"/>
                      </a:cubicBezTo>
                      <a:cubicBezTo>
                        <a:pt x="1215" y="8168"/>
                        <a:pt x="0" y="15371"/>
                        <a:pt x="0" y="15371"/>
                      </a:cubicBezTo>
                      <a:cubicBezTo>
                        <a:pt x="0" y="15371"/>
                        <a:pt x="6191" y="9632"/>
                        <a:pt x="7823" y="6346"/>
                      </a:cubicBezTo>
                      <a:cubicBezTo>
                        <a:pt x="8525" y="4953"/>
                        <a:pt x="9787" y="738"/>
                        <a:pt x="8299" y="83"/>
                      </a:cubicBezTo>
                      <a:cubicBezTo>
                        <a:pt x="8174" y="27"/>
                        <a:pt x="8040" y="1"/>
                        <a:pt x="7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7" name="Google Shape;5237;p32"/>
                <p:cNvSpPr/>
                <p:nvPr/>
              </p:nvSpPr>
              <p:spPr>
                <a:xfrm>
                  <a:off x="5884650" y="4097100"/>
                  <a:ext cx="386675" cy="400625"/>
                </a:xfrm>
                <a:custGeom>
                  <a:avLst/>
                  <a:gdLst/>
                  <a:ahLst/>
                  <a:cxnLst/>
                  <a:rect l="l" t="t" r="r" b="b"/>
                  <a:pathLst>
                    <a:path w="15467" h="16025" extrusionOk="0">
                      <a:moveTo>
                        <a:pt x="13078" y="1"/>
                      </a:moveTo>
                      <a:cubicBezTo>
                        <a:pt x="11223" y="1"/>
                        <a:pt x="8066" y="2602"/>
                        <a:pt x="6954" y="3857"/>
                      </a:cubicBezTo>
                      <a:cubicBezTo>
                        <a:pt x="3382" y="7869"/>
                        <a:pt x="1" y="16025"/>
                        <a:pt x="1" y="16025"/>
                      </a:cubicBezTo>
                      <a:cubicBezTo>
                        <a:pt x="1" y="16025"/>
                        <a:pt x="8823" y="10929"/>
                        <a:pt x="11645" y="7500"/>
                      </a:cubicBezTo>
                      <a:cubicBezTo>
                        <a:pt x="12847" y="6024"/>
                        <a:pt x="15467" y="1416"/>
                        <a:pt x="13883" y="237"/>
                      </a:cubicBezTo>
                      <a:cubicBezTo>
                        <a:pt x="13662" y="73"/>
                        <a:pt x="13388" y="1"/>
                        <a:pt x="130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8" name="Google Shape;5238;p32"/>
                <p:cNvSpPr/>
                <p:nvPr/>
              </p:nvSpPr>
              <p:spPr>
                <a:xfrm>
                  <a:off x="5744450" y="3100275"/>
                  <a:ext cx="275650" cy="834300"/>
                </a:xfrm>
                <a:custGeom>
                  <a:avLst/>
                  <a:gdLst/>
                  <a:ahLst/>
                  <a:cxnLst/>
                  <a:rect l="l" t="t" r="r" b="b"/>
                  <a:pathLst>
                    <a:path w="11026" h="33372" extrusionOk="0">
                      <a:moveTo>
                        <a:pt x="3619" y="1"/>
                      </a:moveTo>
                      <a:cubicBezTo>
                        <a:pt x="3489" y="1"/>
                        <a:pt x="3358" y="15"/>
                        <a:pt x="3227" y="46"/>
                      </a:cubicBezTo>
                      <a:cubicBezTo>
                        <a:pt x="203" y="748"/>
                        <a:pt x="1" y="9166"/>
                        <a:pt x="441" y="12261"/>
                      </a:cubicBezTo>
                      <a:cubicBezTo>
                        <a:pt x="1656" y="20798"/>
                        <a:pt x="8109" y="33371"/>
                        <a:pt x="8109" y="33371"/>
                      </a:cubicBezTo>
                      <a:cubicBezTo>
                        <a:pt x="8109" y="33371"/>
                        <a:pt x="11026" y="17298"/>
                        <a:pt x="9764" y="10321"/>
                      </a:cubicBezTo>
                      <a:cubicBezTo>
                        <a:pt x="9251" y="7448"/>
                        <a:pt x="6554" y="1"/>
                        <a:pt x="3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32"/>
                <p:cNvSpPr/>
                <p:nvPr/>
              </p:nvSpPr>
              <p:spPr>
                <a:xfrm>
                  <a:off x="5885550" y="4392775"/>
                  <a:ext cx="291125" cy="107650"/>
                </a:xfrm>
                <a:custGeom>
                  <a:avLst/>
                  <a:gdLst/>
                  <a:ahLst/>
                  <a:cxnLst/>
                  <a:rect l="l" t="t" r="r" b="b"/>
                  <a:pathLst>
                    <a:path w="11645" h="4306" extrusionOk="0">
                      <a:moveTo>
                        <a:pt x="9457" y="1"/>
                      </a:moveTo>
                      <a:cubicBezTo>
                        <a:pt x="8490" y="1"/>
                        <a:pt x="7386" y="214"/>
                        <a:pt x="6823" y="400"/>
                      </a:cubicBezTo>
                      <a:cubicBezTo>
                        <a:pt x="3953" y="1328"/>
                        <a:pt x="0" y="4305"/>
                        <a:pt x="0" y="4305"/>
                      </a:cubicBezTo>
                      <a:cubicBezTo>
                        <a:pt x="0" y="4305"/>
                        <a:pt x="58" y="4305"/>
                        <a:pt x="163" y="4305"/>
                      </a:cubicBezTo>
                      <a:cubicBezTo>
                        <a:pt x="1112" y="4305"/>
                        <a:pt x="5961" y="4267"/>
                        <a:pt x="8061" y="3495"/>
                      </a:cubicBezTo>
                      <a:cubicBezTo>
                        <a:pt x="9061" y="3126"/>
                        <a:pt x="11645" y="1662"/>
                        <a:pt x="11216" y="626"/>
                      </a:cubicBezTo>
                      <a:cubicBezTo>
                        <a:pt x="11018" y="158"/>
                        <a:pt x="10288" y="1"/>
                        <a:pt x="94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32"/>
                <p:cNvSpPr/>
                <p:nvPr/>
              </p:nvSpPr>
              <p:spPr>
                <a:xfrm>
                  <a:off x="5859350" y="3241825"/>
                  <a:ext cx="93500" cy="1408425"/>
                </a:xfrm>
                <a:custGeom>
                  <a:avLst/>
                  <a:gdLst/>
                  <a:ahLst/>
                  <a:cxnLst/>
                  <a:rect l="l" t="t" r="r" b="b"/>
                  <a:pathLst>
                    <a:path w="3740" h="56337" extrusionOk="0">
                      <a:moveTo>
                        <a:pt x="673" y="1"/>
                      </a:moveTo>
                      <a:cubicBezTo>
                        <a:pt x="639" y="1"/>
                        <a:pt x="605" y="5"/>
                        <a:pt x="572" y="15"/>
                      </a:cubicBezTo>
                      <a:cubicBezTo>
                        <a:pt x="358" y="75"/>
                        <a:pt x="227" y="289"/>
                        <a:pt x="286" y="503"/>
                      </a:cubicBezTo>
                      <a:lnTo>
                        <a:pt x="286" y="515"/>
                      </a:lnTo>
                      <a:cubicBezTo>
                        <a:pt x="917" y="2718"/>
                        <a:pt x="1358" y="5028"/>
                        <a:pt x="1727" y="7314"/>
                      </a:cubicBezTo>
                      <a:cubicBezTo>
                        <a:pt x="2096" y="9612"/>
                        <a:pt x="2358" y="11933"/>
                        <a:pt x="2572" y="14255"/>
                      </a:cubicBezTo>
                      <a:cubicBezTo>
                        <a:pt x="2977" y="18899"/>
                        <a:pt x="3084" y="23566"/>
                        <a:pt x="2989" y="28233"/>
                      </a:cubicBezTo>
                      <a:lnTo>
                        <a:pt x="2870" y="31722"/>
                      </a:lnTo>
                      <a:cubicBezTo>
                        <a:pt x="2846" y="32888"/>
                        <a:pt x="2727" y="34043"/>
                        <a:pt x="2668" y="35222"/>
                      </a:cubicBezTo>
                      <a:cubicBezTo>
                        <a:pt x="2548" y="37556"/>
                        <a:pt x="2275" y="39877"/>
                        <a:pt x="2060" y="42199"/>
                      </a:cubicBezTo>
                      <a:cubicBezTo>
                        <a:pt x="1953" y="43366"/>
                        <a:pt x="1786" y="44521"/>
                        <a:pt x="1644" y="45688"/>
                      </a:cubicBezTo>
                      <a:lnTo>
                        <a:pt x="1179" y="49152"/>
                      </a:lnTo>
                      <a:cubicBezTo>
                        <a:pt x="822" y="51462"/>
                        <a:pt x="405" y="53748"/>
                        <a:pt x="12" y="56058"/>
                      </a:cubicBezTo>
                      <a:lnTo>
                        <a:pt x="12" y="56070"/>
                      </a:lnTo>
                      <a:cubicBezTo>
                        <a:pt x="1" y="56189"/>
                        <a:pt x="72" y="56296"/>
                        <a:pt x="191" y="56332"/>
                      </a:cubicBezTo>
                      <a:cubicBezTo>
                        <a:pt x="206" y="56335"/>
                        <a:pt x="222" y="56336"/>
                        <a:pt x="237" y="56336"/>
                      </a:cubicBezTo>
                      <a:cubicBezTo>
                        <a:pt x="339" y="56336"/>
                        <a:pt x="432" y="56269"/>
                        <a:pt x="453" y="56165"/>
                      </a:cubicBezTo>
                      <a:cubicBezTo>
                        <a:pt x="846" y="53855"/>
                        <a:pt x="1286" y="51545"/>
                        <a:pt x="1656" y="49248"/>
                      </a:cubicBezTo>
                      <a:lnTo>
                        <a:pt x="2144" y="45759"/>
                      </a:lnTo>
                      <a:cubicBezTo>
                        <a:pt x="2310" y="44604"/>
                        <a:pt x="2489" y="43437"/>
                        <a:pt x="2584" y="42282"/>
                      </a:cubicBezTo>
                      <a:cubicBezTo>
                        <a:pt x="2822" y="39961"/>
                        <a:pt x="3108" y="37615"/>
                        <a:pt x="3251" y="35282"/>
                      </a:cubicBezTo>
                      <a:cubicBezTo>
                        <a:pt x="3322" y="34103"/>
                        <a:pt x="3441" y="32948"/>
                        <a:pt x="3477" y="31769"/>
                      </a:cubicBezTo>
                      <a:lnTo>
                        <a:pt x="3620" y="28257"/>
                      </a:lnTo>
                      <a:cubicBezTo>
                        <a:pt x="3739" y="23566"/>
                        <a:pt x="3668" y="18887"/>
                        <a:pt x="3287" y="14208"/>
                      </a:cubicBezTo>
                      <a:cubicBezTo>
                        <a:pt x="3096" y="11874"/>
                        <a:pt x="2858" y="9540"/>
                        <a:pt x="2489" y="7219"/>
                      </a:cubicBezTo>
                      <a:cubicBezTo>
                        <a:pt x="2132" y="4897"/>
                        <a:pt x="1715" y="2587"/>
                        <a:pt x="1060" y="289"/>
                      </a:cubicBezTo>
                      <a:cubicBezTo>
                        <a:pt x="1010" y="120"/>
                        <a:pt x="844" y="1"/>
                        <a:pt x="6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32"/>
                <p:cNvSpPr/>
                <p:nvPr/>
              </p:nvSpPr>
              <p:spPr>
                <a:xfrm>
                  <a:off x="5675100" y="3663825"/>
                  <a:ext cx="275050" cy="267325"/>
                </a:xfrm>
                <a:custGeom>
                  <a:avLst/>
                  <a:gdLst/>
                  <a:ahLst/>
                  <a:cxnLst/>
                  <a:rect l="l" t="t" r="r" b="b"/>
                  <a:pathLst>
                    <a:path w="11002" h="10693" extrusionOk="0">
                      <a:moveTo>
                        <a:pt x="234" y="0"/>
                      </a:moveTo>
                      <a:cubicBezTo>
                        <a:pt x="182" y="0"/>
                        <a:pt x="132" y="18"/>
                        <a:pt x="96" y="54"/>
                      </a:cubicBezTo>
                      <a:cubicBezTo>
                        <a:pt x="1" y="114"/>
                        <a:pt x="24" y="256"/>
                        <a:pt x="96" y="340"/>
                      </a:cubicBezTo>
                      <a:lnTo>
                        <a:pt x="10645" y="10639"/>
                      </a:lnTo>
                      <a:cubicBezTo>
                        <a:pt x="10680" y="10674"/>
                        <a:pt x="10734" y="10692"/>
                        <a:pt x="10788" y="10692"/>
                      </a:cubicBezTo>
                      <a:cubicBezTo>
                        <a:pt x="10841" y="10692"/>
                        <a:pt x="10895" y="10674"/>
                        <a:pt x="10931" y="10639"/>
                      </a:cubicBezTo>
                      <a:cubicBezTo>
                        <a:pt x="11002" y="10555"/>
                        <a:pt x="11002" y="10424"/>
                        <a:pt x="10931" y="10353"/>
                      </a:cubicBezTo>
                      <a:lnTo>
                        <a:pt x="382" y="54"/>
                      </a:lnTo>
                      <a:cubicBezTo>
                        <a:pt x="340" y="18"/>
                        <a:pt x="286" y="0"/>
                        <a:pt x="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32"/>
                <p:cNvSpPr/>
                <p:nvPr/>
              </p:nvSpPr>
              <p:spPr>
                <a:xfrm>
                  <a:off x="5575975" y="3810875"/>
                  <a:ext cx="339650" cy="535575"/>
                </a:xfrm>
                <a:custGeom>
                  <a:avLst/>
                  <a:gdLst/>
                  <a:ahLst/>
                  <a:cxnLst/>
                  <a:rect l="l" t="t" r="r" b="b"/>
                  <a:pathLst>
                    <a:path w="13586" h="21423" extrusionOk="0">
                      <a:moveTo>
                        <a:pt x="223" y="0"/>
                      </a:moveTo>
                      <a:cubicBezTo>
                        <a:pt x="188" y="0"/>
                        <a:pt x="152" y="10"/>
                        <a:pt x="120" y="30"/>
                      </a:cubicBezTo>
                      <a:cubicBezTo>
                        <a:pt x="25" y="89"/>
                        <a:pt x="1" y="209"/>
                        <a:pt x="60" y="316"/>
                      </a:cubicBezTo>
                      <a:lnTo>
                        <a:pt x="13193" y="21330"/>
                      </a:lnTo>
                      <a:cubicBezTo>
                        <a:pt x="13231" y="21390"/>
                        <a:pt x="13292" y="21422"/>
                        <a:pt x="13359" y="21422"/>
                      </a:cubicBezTo>
                      <a:cubicBezTo>
                        <a:pt x="13398" y="21422"/>
                        <a:pt x="13439" y="21412"/>
                        <a:pt x="13479" y="21390"/>
                      </a:cubicBezTo>
                      <a:cubicBezTo>
                        <a:pt x="13479" y="21378"/>
                        <a:pt x="13491" y="21366"/>
                        <a:pt x="13514" y="21342"/>
                      </a:cubicBezTo>
                      <a:cubicBezTo>
                        <a:pt x="13574" y="21283"/>
                        <a:pt x="13586" y="21187"/>
                        <a:pt x="13538" y="21104"/>
                      </a:cubicBezTo>
                      <a:lnTo>
                        <a:pt x="394" y="89"/>
                      </a:lnTo>
                      <a:cubicBezTo>
                        <a:pt x="355" y="35"/>
                        <a:pt x="290" y="0"/>
                        <a:pt x="2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32"/>
                <p:cNvSpPr/>
                <p:nvPr/>
              </p:nvSpPr>
              <p:spPr>
                <a:xfrm>
                  <a:off x="5908750" y="3955850"/>
                  <a:ext cx="212850" cy="376300"/>
                </a:xfrm>
                <a:custGeom>
                  <a:avLst/>
                  <a:gdLst/>
                  <a:ahLst/>
                  <a:cxnLst/>
                  <a:rect l="l" t="t" r="r" b="b"/>
                  <a:pathLst>
                    <a:path w="8514" h="15052" extrusionOk="0">
                      <a:moveTo>
                        <a:pt x="8286" y="0"/>
                      </a:moveTo>
                      <a:cubicBezTo>
                        <a:pt x="8216" y="0"/>
                        <a:pt x="8145" y="37"/>
                        <a:pt x="8121" y="101"/>
                      </a:cubicBezTo>
                      <a:lnTo>
                        <a:pt x="61" y="14757"/>
                      </a:lnTo>
                      <a:cubicBezTo>
                        <a:pt x="1" y="14852"/>
                        <a:pt x="49" y="14983"/>
                        <a:pt x="144" y="15031"/>
                      </a:cubicBezTo>
                      <a:cubicBezTo>
                        <a:pt x="175" y="15044"/>
                        <a:pt x="208" y="15051"/>
                        <a:pt x="240" y="15051"/>
                      </a:cubicBezTo>
                      <a:cubicBezTo>
                        <a:pt x="294" y="15051"/>
                        <a:pt x="345" y="15033"/>
                        <a:pt x="382" y="14995"/>
                      </a:cubicBezTo>
                      <a:cubicBezTo>
                        <a:pt x="394" y="14983"/>
                        <a:pt x="394" y="14972"/>
                        <a:pt x="406" y="14948"/>
                      </a:cubicBezTo>
                      <a:lnTo>
                        <a:pt x="8454" y="291"/>
                      </a:lnTo>
                      <a:cubicBezTo>
                        <a:pt x="8514" y="208"/>
                        <a:pt x="8466" y="65"/>
                        <a:pt x="8383" y="29"/>
                      </a:cubicBezTo>
                      <a:cubicBezTo>
                        <a:pt x="8355" y="9"/>
                        <a:pt x="8321" y="0"/>
                        <a:pt x="8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4" name="Google Shape;5244;p32"/>
                <p:cNvSpPr/>
                <p:nvPr/>
              </p:nvSpPr>
              <p:spPr>
                <a:xfrm>
                  <a:off x="5896550" y="4160900"/>
                  <a:ext cx="304525" cy="321075"/>
                </a:xfrm>
                <a:custGeom>
                  <a:avLst/>
                  <a:gdLst/>
                  <a:ahLst/>
                  <a:cxnLst/>
                  <a:rect l="l" t="t" r="r" b="b"/>
                  <a:pathLst>
                    <a:path w="12181" h="12843" extrusionOk="0">
                      <a:moveTo>
                        <a:pt x="11959" y="1"/>
                      </a:moveTo>
                      <a:cubicBezTo>
                        <a:pt x="11907" y="1"/>
                        <a:pt x="11853" y="19"/>
                        <a:pt x="11812" y="54"/>
                      </a:cubicBezTo>
                      <a:lnTo>
                        <a:pt x="144" y="12163"/>
                      </a:lnTo>
                      <a:cubicBezTo>
                        <a:pt x="25" y="12306"/>
                        <a:pt x="1" y="12461"/>
                        <a:pt x="72" y="12616"/>
                      </a:cubicBezTo>
                      <a:cubicBezTo>
                        <a:pt x="140" y="12750"/>
                        <a:pt x="281" y="12843"/>
                        <a:pt x="437" y="12843"/>
                      </a:cubicBezTo>
                      <a:cubicBezTo>
                        <a:pt x="446" y="12843"/>
                        <a:pt x="456" y="12842"/>
                        <a:pt x="465" y="12842"/>
                      </a:cubicBezTo>
                      <a:cubicBezTo>
                        <a:pt x="2442" y="12675"/>
                        <a:pt x="7168" y="12187"/>
                        <a:pt x="8514" y="11199"/>
                      </a:cubicBezTo>
                      <a:lnTo>
                        <a:pt x="8550" y="11175"/>
                      </a:lnTo>
                      <a:cubicBezTo>
                        <a:pt x="8609" y="11092"/>
                        <a:pt x="8621" y="10984"/>
                        <a:pt x="8561" y="10913"/>
                      </a:cubicBezTo>
                      <a:cubicBezTo>
                        <a:pt x="8526" y="10863"/>
                        <a:pt x="8465" y="10835"/>
                        <a:pt x="8402" y="10835"/>
                      </a:cubicBezTo>
                      <a:cubicBezTo>
                        <a:pt x="8359" y="10835"/>
                        <a:pt x="8314" y="10848"/>
                        <a:pt x="8276" y="10877"/>
                      </a:cubicBezTo>
                      <a:cubicBezTo>
                        <a:pt x="6978" y="11830"/>
                        <a:pt x="1953" y="12306"/>
                        <a:pt x="429" y="12437"/>
                      </a:cubicBezTo>
                      <a:lnTo>
                        <a:pt x="12098" y="340"/>
                      </a:lnTo>
                      <a:cubicBezTo>
                        <a:pt x="12181" y="257"/>
                        <a:pt x="12181" y="126"/>
                        <a:pt x="12098" y="54"/>
                      </a:cubicBezTo>
                      <a:cubicBezTo>
                        <a:pt x="12062" y="19"/>
                        <a:pt x="12011" y="1"/>
                        <a:pt x="119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5" name="Google Shape;5245;p32"/>
                <p:cNvSpPr/>
                <p:nvPr/>
              </p:nvSpPr>
              <p:spPr>
                <a:xfrm>
                  <a:off x="6295725" y="3903575"/>
                  <a:ext cx="163425" cy="745275"/>
                </a:xfrm>
                <a:custGeom>
                  <a:avLst/>
                  <a:gdLst/>
                  <a:ahLst/>
                  <a:cxnLst/>
                  <a:rect l="l" t="t" r="r" b="b"/>
                  <a:pathLst>
                    <a:path w="6537" h="29811" extrusionOk="0">
                      <a:moveTo>
                        <a:pt x="443" y="0"/>
                      </a:moveTo>
                      <a:cubicBezTo>
                        <a:pt x="238" y="0"/>
                        <a:pt x="72" y="163"/>
                        <a:pt x="72" y="358"/>
                      </a:cubicBezTo>
                      <a:cubicBezTo>
                        <a:pt x="0" y="2847"/>
                        <a:pt x="60" y="5311"/>
                        <a:pt x="214" y="7788"/>
                      </a:cubicBezTo>
                      <a:cubicBezTo>
                        <a:pt x="381" y="10252"/>
                        <a:pt x="631" y="12717"/>
                        <a:pt x="988" y="15169"/>
                      </a:cubicBezTo>
                      <a:cubicBezTo>
                        <a:pt x="1369" y="17622"/>
                        <a:pt x="1881" y="20063"/>
                        <a:pt x="2536" y="22456"/>
                      </a:cubicBezTo>
                      <a:cubicBezTo>
                        <a:pt x="3239" y="24861"/>
                        <a:pt x="4096" y="27207"/>
                        <a:pt x="5239" y="29457"/>
                      </a:cubicBezTo>
                      <a:lnTo>
                        <a:pt x="5239" y="29469"/>
                      </a:lnTo>
                      <a:cubicBezTo>
                        <a:pt x="5356" y="29687"/>
                        <a:pt x="5586" y="29810"/>
                        <a:pt x="5819" y="29810"/>
                      </a:cubicBezTo>
                      <a:cubicBezTo>
                        <a:pt x="5917" y="29810"/>
                        <a:pt x="6016" y="29788"/>
                        <a:pt x="6108" y="29743"/>
                      </a:cubicBezTo>
                      <a:cubicBezTo>
                        <a:pt x="6418" y="29576"/>
                        <a:pt x="6537" y="29183"/>
                        <a:pt x="6370" y="28874"/>
                      </a:cubicBezTo>
                      <a:lnTo>
                        <a:pt x="6358" y="28862"/>
                      </a:lnTo>
                      <a:cubicBezTo>
                        <a:pt x="5239" y="26730"/>
                        <a:pt x="4346" y="24468"/>
                        <a:pt x="3620" y="22147"/>
                      </a:cubicBezTo>
                      <a:cubicBezTo>
                        <a:pt x="2941" y="19813"/>
                        <a:pt x="2405" y="17432"/>
                        <a:pt x="1965" y="15015"/>
                      </a:cubicBezTo>
                      <a:cubicBezTo>
                        <a:pt x="1572" y="12610"/>
                        <a:pt x="1274" y="10169"/>
                        <a:pt x="1072" y="7728"/>
                      </a:cubicBezTo>
                      <a:cubicBezTo>
                        <a:pt x="893" y="5287"/>
                        <a:pt x="774" y="2835"/>
                        <a:pt x="810" y="394"/>
                      </a:cubicBezTo>
                      <a:cubicBezTo>
                        <a:pt x="810" y="168"/>
                        <a:pt x="643" y="1"/>
                        <a:pt x="464" y="1"/>
                      </a:cubicBezTo>
                      <a:cubicBezTo>
                        <a:pt x="457" y="1"/>
                        <a:pt x="450" y="0"/>
                        <a:pt x="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32"/>
                <p:cNvSpPr/>
                <p:nvPr/>
              </p:nvSpPr>
              <p:spPr>
                <a:xfrm>
                  <a:off x="6245125" y="3834000"/>
                  <a:ext cx="344400" cy="267125"/>
                </a:xfrm>
                <a:custGeom>
                  <a:avLst/>
                  <a:gdLst/>
                  <a:ahLst/>
                  <a:cxnLst/>
                  <a:rect l="l" t="t" r="r" b="b"/>
                  <a:pathLst>
                    <a:path w="13776" h="10685" extrusionOk="0">
                      <a:moveTo>
                        <a:pt x="5278" y="1"/>
                      </a:moveTo>
                      <a:cubicBezTo>
                        <a:pt x="4015" y="1"/>
                        <a:pt x="2762" y="72"/>
                        <a:pt x="1762" y="153"/>
                      </a:cubicBezTo>
                      <a:cubicBezTo>
                        <a:pt x="691" y="236"/>
                        <a:pt x="0" y="1343"/>
                        <a:pt x="405" y="2331"/>
                      </a:cubicBezTo>
                      <a:cubicBezTo>
                        <a:pt x="1393" y="4808"/>
                        <a:pt x="3203" y="8832"/>
                        <a:pt x="4905" y="9880"/>
                      </a:cubicBezTo>
                      <a:cubicBezTo>
                        <a:pt x="5784" y="10424"/>
                        <a:pt x="6759" y="10684"/>
                        <a:pt x="7720" y="10684"/>
                      </a:cubicBezTo>
                      <a:cubicBezTo>
                        <a:pt x="9494" y="10684"/>
                        <a:pt x="11224" y="9799"/>
                        <a:pt x="12228" y="8177"/>
                      </a:cubicBezTo>
                      <a:cubicBezTo>
                        <a:pt x="13776" y="5689"/>
                        <a:pt x="13014" y="2391"/>
                        <a:pt x="10513" y="843"/>
                      </a:cubicBezTo>
                      <a:cubicBezTo>
                        <a:pt x="9455" y="192"/>
                        <a:pt x="7352" y="1"/>
                        <a:pt x="52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32"/>
                <p:cNvSpPr/>
                <p:nvPr/>
              </p:nvSpPr>
              <p:spPr>
                <a:xfrm>
                  <a:off x="6020075" y="3669550"/>
                  <a:ext cx="344125" cy="267175"/>
                </a:xfrm>
                <a:custGeom>
                  <a:avLst/>
                  <a:gdLst/>
                  <a:ahLst/>
                  <a:cxnLst/>
                  <a:rect l="l" t="t" r="r" b="b"/>
                  <a:pathLst>
                    <a:path w="13765" h="10687" extrusionOk="0">
                      <a:moveTo>
                        <a:pt x="6067" y="1"/>
                      </a:moveTo>
                      <a:cubicBezTo>
                        <a:pt x="4289" y="1"/>
                        <a:pt x="2554" y="891"/>
                        <a:pt x="1549" y="2516"/>
                      </a:cubicBezTo>
                      <a:cubicBezTo>
                        <a:pt x="1" y="5004"/>
                        <a:pt x="763" y="8290"/>
                        <a:pt x="3263" y="9838"/>
                      </a:cubicBezTo>
                      <a:cubicBezTo>
                        <a:pt x="4315" y="10498"/>
                        <a:pt x="6419" y="10687"/>
                        <a:pt x="8498" y="10687"/>
                      </a:cubicBezTo>
                      <a:cubicBezTo>
                        <a:pt x="9759" y="10687"/>
                        <a:pt x="11012" y="10617"/>
                        <a:pt x="12014" y="10541"/>
                      </a:cubicBezTo>
                      <a:cubicBezTo>
                        <a:pt x="13086" y="10445"/>
                        <a:pt x="13765" y="9350"/>
                        <a:pt x="13372" y="8350"/>
                      </a:cubicBezTo>
                      <a:cubicBezTo>
                        <a:pt x="12383" y="5885"/>
                        <a:pt x="10574" y="1861"/>
                        <a:pt x="8871" y="801"/>
                      </a:cubicBezTo>
                      <a:cubicBezTo>
                        <a:pt x="7995" y="259"/>
                        <a:pt x="7025" y="1"/>
                        <a:pt x="6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32"/>
                <p:cNvSpPr/>
                <p:nvPr/>
              </p:nvSpPr>
              <p:spPr>
                <a:xfrm>
                  <a:off x="6070400" y="3833050"/>
                  <a:ext cx="290825" cy="318300"/>
                </a:xfrm>
                <a:custGeom>
                  <a:avLst/>
                  <a:gdLst/>
                  <a:ahLst/>
                  <a:cxnLst/>
                  <a:rect l="l" t="t" r="r" b="b"/>
                  <a:pathLst>
                    <a:path w="11633" h="12732" extrusionOk="0">
                      <a:moveTo>
                        <a:pt x="9693" y="1"/>
                      </a:moveTo>
                      <a:cubicBezTo>
                        <a:pt x="9495" y="1"/>
                        <a:pt x="9294" y="38"/>
                        <a:pt x="9096" y="119"/>
                      </a:cubicBezTo>
                      <a:cubicBezTo>
                        <a:pt x="6620" y="1096"/>
                        <a:pt x="2608" y="2917"/>
                        <a:pt x="1548" y="4608"/>
                      </a:cubicBezTo>
                      <a:cubicBezTo>
                        <a:pt x="0" y="7108"/>
                        <a:pt x="762" y="10382"/>
                        <a:pt x="3262" y="11930"/>
                      </a:cubicBezTo>
                      <a:cubicBezTo>
                        <a:pt x="4130" y="12472"/>
                        <a:pt x="5098" y="12731"/>
                        <a:pt x="6056" y="12731"/>
                      </a:cubicBezTo>
                      <a:cubicBezTo>
                        <a:pt x="7834" y="12731"/>
                        <a:pt x="9579" y="11840"/>
                        <a:pt x="10585" y="10216"/>
                      </a:cubicBezTo>
                      <a:cubicBezTo>
                        <a:pt x="11632" y="8525"/>
                        <a:pt x="11490" y="4120"/>
                        <a:pt x="11275" y="1465"/>
                      </a:cubicBezTo>
                      <a:cubicBezTo>
                        <a:pt x="11209" y="607"/>
                        <a:pt x="10486" y="1"/>
                        <a:pt x="96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32"/>
                <p:cNvSpPr/>
                <p:nvPr/>
              </p:nvSpPr>
              <p:spPr>
                <a:xfrm>
                  <a:off x="6248100" y="3619450"/>
                  <a:ext cx="291125" cy="318350"/>
                </a:xfrm>
                <a:custGeom>
                  <a:avLst/>
                  <a:gdLst/>
                  <a:ahLst/>
                  <a:cxnLst/>
                  <a:rect l="l" t="t" r="r" b="b"/>
                  <a:pathLst>
                    <a:path w="11645" h="12734" extrusionOk="0">
                      <a:moveTo>
                        <a:pt x="5572" y="1"/>
                      </a:moveTo>
                      <a:cubicBezTo>
                        <a:pt x="3798" y="1"/>
                        <a:pt x="2063" y="886"/>
                        <a:pt x="1060" y="2508"/>
                      </a:cubicBezTo>
                      <a:cubicBezTo>
                        <a:pt x="0" y="4210"/>
                        <a:pt x="155" y="8616"/>
                        <a:pt x="357" y="11259"/>
                      </a:cubicBezTo>
                      <a:cubicBezTo>
                        <a:pt x="434" y="12119"/>
                        <a:pt x="1154" y="12733"/>
                        <a:pt x="1953" y="12733"/>
                      </a:cubicBezTo>
                      <a:cubicBezTo>
                        <a:pt x="2149" y="12733"/>
                        <a:pt x="2351" y="12696"/>
                        <a:pt x="2548" y="12616"/>
                      </a:cubicBezTo>
                      <a:cubicBezTo>
                        <a:pt x="5025" y="11640"/>
                        <a:pt x="9037" y="9818"/>
                        <a:pt x="10097" y="8127"/>
                      </a:cubicBezTo>
                      <a:cubicBezTo>
                        <a:pt x="11644" y="5627"/>
                        <a:pt x="10882" y="2353"/>
                        <a:pt x="8382" y="805"/>
                      </a:cubicBezTo>
                      <a:cubicBezTo>
                        <a:pt x="7507" y="261"/>
                        <a:pt x="6534" y="1"/>
                        <a:pt x="55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32"/>
                <p:cNvSpPr/>
                <p:nvPr/>
              </p:nvSpPr>
              <p:spPr>
                <a:xfrm>
                  <a:off x="6230825" y="3817500"/>
                  <a:ext cx="148250" cy="134800"/>
                </a:xfrm>
                <a:custGeom>
                  <a:avLst/>
                  <a:gdLst/>
                  <a:ahLst/>
                  <a:cxnLst/>
                  <a:rect l="l" t="t" r="r" b="b"/>
                  <a:pathLst>
                    <a:path w="5930" h="5392" extrusionOk="0">
                      <a:moveTo>
                        <a:pt x="2971" y="0"/>
                      </a:moveTo>
                      <a:cubicBezTo>
                        <a:pt x="1757" y="0"/>
                        <a:pt x="651" y="832"/>
                        <a:pt x="346" y="2063"/>
                      </a:cubicBezTo>
                      <a:cubicBezTo>
                        <a:pt x="1" y="3515"/>
                        <a:pt x="882" y="4968"/>
                        <a:pt x="2334" y="5313"/>
                      </a:cubicBezTo>
                      <a:cubicBezTo>
                        <a:pt x="2549" y="5366"/>
                        <a:pt x="2764" y="5392"/>
                        <a:pt x="2976" y="5392"/>
                      </a:cubicBezTo>
                      <a:cubicBezTo>
                        <a:pt x="4187" y="5392"/>
                        <a:pt x="5291" y="4563"/>
                        <a:pt x="5585" y="3337"/>
                      </a:cubicBezTo>
                      <a:cubicBezTo>
                        <a:pt x="5930" y="1884"/>
                        <a:pt x="5049" y="432"/>
                        <a:pt x="3596" y="74"/>
                      </a:cubicBezTo>
                      <a:cubicBezTo>
                        <a:pt x="3387" y="24"/>
                        <a:pt x="3177" y="0"/>
                        <a:pt x="29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51" name="Google Shape;5251;p32"/>
              <p:cNvSpPr/>
              <p:nvPr/>
            </p:nvSpPr>
            <p:spPr>
              <a:xfrm>
                <a:off x="6175625" y="4516613"/>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2" name="Google Shape;5252;p32"/>
              <p:cNvSpPr/>
              <p:nvPr/>
            </p:nvSpPr>
            <p:spPr>
              <a:xfrm>
                <a:off x="7110100" y="46663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53" name="Google Shape;5253;p32"/>
            <p:cNvGrpSpPr/>
            <p:nvPr/>
          </p:nvGrpSpPr>
          <p:grpSpPr>
            <a:xfrm rot="502336">
              <a:off x="499228" y="3623514"/>
              <a:ext cx="299554" cy="1668248"/>
              <a:chOff x="6611150" y="1880250"/>
              <a:chExt cx="573900" cy="3195500"/>
            </a:xfrm>
          </p:grpSpPr>
          <p:sp>
            <p:nvSpPr>
              <p:cNvPr id="5254" name="Google Shape;5254;p32"/>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32"/>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32"/>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32"/>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8" name="Google Shape;5258;p32"/>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9" name="Google Shape;5259;p32"/>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0" name="Google Shape;5260;p32"/>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1" name="Google Shape;5261;p32"/>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2" name="Google Shape;5262;p32"/>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32"/>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4" name="Google Shape;5264;p32"/>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32"/>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6" name="Google Shape;5266;p32"/>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32"/>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32"/>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32"/>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32"/>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1" name="Google Shape;5271;p32"/>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2" name="Google Shape;5272;p32"/>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3" name="Google Shape;5273;p32"/>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4" name="Google Shape;5274;p32"/>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5" name="Google Shape;5275;p32"/>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32"/>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7" name="Google Shape;5277;p32"/>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8" name="Google Shape;5278;p32"/>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9" name="Google Shape;5279;p32"/>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32"/>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32"/>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2" name="Google Shape;5282;p32"/>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3" name="Google Shape;5283;p32"/>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32"/>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32"/>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6" name="Google Shape;5286;p32"/>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32"/>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8" name="Google Shape;5288;p32"/>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9" name="Google Shape;5289;p32"/>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0" name="Google Shape;5290;p32"/>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1" name="Google Shape;5291;p32"/>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2" name="Google Shape;5292;p32"/>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3" name="Google Shape;5293;p32"/>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4" name="Google Shape;5294;p32"/>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5" name="Google Shape;5295;p32"/>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6" name="Google Shape;5296;p32"/>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32"/>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8" name="Google Shape;5298;p32"/>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9" name="Google Shape;5299;p32"/>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0" name="Google Shape;5300;p32"/>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1" name="Google Shape;5301;p32"/>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2" name="Google Shape;5302;p32"/>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3" name="Google Shape;5303;p32"/>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4" name="Google Shape;5304;p32"/>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5" name="Google Shape;5305;p32"/>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6" name="Google Shape;5306;p32"/>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07" name="Google Shape;5307;p32"/>
            <p:cNvGrpSpPr/>
            <p:nvPr/>
          </p:nvGrpSpPr>
          <p:grpSpPr>
            <a:xfrm>
              <a:off x="-172847" y="2867657"/>
              <a:ext cx="1177570" cy="2486681"/>
              <a:chOff x="1257067" y="2153325"/>
              <a:chExt cx="1781228" cy="3761429"/>
            </a:xfrm>
          </p:grpSpPr>
          <p:sp>
            <p:nvSpPr>
              <p:cNvPr id="5308" name="Google Shape;5308;p32"/>
              <p:cNvSpPr/>
              <p:nvPr/>
            </p:nvSpPr>
            <p:spPr>
              <a:xfrm>
                <a:off x="1257067" y="3571476"/>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9" name="Google Shape;5309;p32"/>
              <p:cNvSpPr/>
              <p:nvPr/>
            </p:nvSpPr>
            <p:spPr>
              <a:xfrm>
                <a:off x="1398705" y="3799127"/>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0" name="Google Shape;5310;p32"/>
              <p:cNvSpPr/>
              <p:nvPr/>
            </p:nvSpPr>
            <p:spPr>
              <a:xfrm>
                <a:off x="2070945" y="3836079"/>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1" name="Google Shape;5311;p32"/>
              <p:cNvSpPr/>
              <p:nvPr/>
            </p:nvSpPr>
            <p:spPr>
              <a:xfrm>
                <a:off x="2428904" y="4175600"/>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2" name="Google Shape;5312;p32"/>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3" name="Google Shape;5313;p32"/>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32"/>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32"/>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32"/>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32"/>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32"/>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32"/>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32"/>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32"/>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32"/>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32"/>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32"/>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32"/>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326" name="Google Shape;5326;p32"/>
          <p:cNvSpPr/>
          <p:nvPr/>
        </p:nvSpPr>
        <p:spPr>
          <a:xfrm>
            <a:off x="5872129" y="46862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32"/>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8" name="Google Shape;5328;p32"/>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10_1">
    <p:spTree>
      <p:nvGrpSpPr>
        <p:cNvPr id="1" name="Shape 5329"/>
        <p:cNvGrpSpPr/>
        <p:nvPr/>
      </p:nvGrpSpPr>
      <p:grpSpPr>
        <a:xfrm>
          <a:off x="0" y="0"/>
          <a:ext cx="0" cy="0"/>
          <a:chOff x="0" y="0"/>
          <a:chExt cx="0" cy="0"/>
        </a:xfrm>
      </p:grpSpPr>
      <p:grpSp>
        <p:nvGrpSpPr>
          <p:cNvPr id="5330" name="Google Shape;5330;p33"/>
          <p:cNvGrpSpPr/>
          <p:nvPr/>
        </p:nvGrpSpPr>
        <p:grpSpPr>
          <a:xfrm flipH="1">
            <a:off x="-313714" y="340322"/>
            <a:ext cx="9765634" cy="5311309"/>
            <a:chOff x="-161314" y="340322"/>
            <a:chExt cx="9765634" cy="5311309"/>
          </a:xfrm>
        </p:grpSpPr>
        <p:sp>
          <p:nvSpPr>
            <p:cNvPr id="5331" name="Google Shape;5331;p33"/>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33"/>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33" name="Google Shape;5333;p33"/>
            <p:cNvGrpSpPr/>
            <p:nvPr/>
          </p:nvGrpSpPr>
          <p:grpSpPr>
            <a:xfrm>
              <a:off x="-161314" y="3022338"/>
              <a:ext cx="2744840" cy="2629293"/>
              <a:chOff x="-161314" y="3022338"/>
              <a:chExt cx="2744840" cy="2629293"/>
            </a:xfrm>
          </p:grpSpPr>
          <p:grpSp>
            <p:nvGrpSpPr>
              <p:cNvPr id="5334" name="Google Shape;5334;p33"/>
              <p:cNvGrpSpPr/>
              <p:nvPr/>
            </p:nvGrpSpPr>
            <p:grpSpPr>
              <a:xfrm>
                <a:off x="778112" y="3981404"/>
                <a:ext cx="281509" cy="259694"/>
                <a:chOff x="2493475" y="2126450"/>
                <a:chExt cx="373900" cy="344925"/>
              </a:xfrm>
            </p:grpSpPr>
            <p:sp>
              <p:nvSpPr>
                <p:cNvPr id="5335" name="Google Shape;5335;p33"/>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33"/>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33"/>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33"/>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33"/>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33"/>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33"/>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33"/>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43" name="Google Shape;5343;p33"/>
              <p:cNvGrpSpPr/>
              <p:nvPr/>
            </p:nvGrpSpPr>
            <p:grpSpPr>
              <a:xfrm rot="1738930" flipH="1">
                <a:off x="569737" y="3104900"/>
                <a:ext cx="907394" cy="2192358"/>
                <a:chOff x="1456975" y="2715100"/>
                <a:chExt cx="1205225" cy="2911950"/>
              </a:xfrm>
            </p:grpSpPr>
            <p:sp>
              <p:nvSpPr>
                <p:cNvPr id="5344" name="Google Shape;5344;p33"/>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33"/>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33"/>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33"/>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33"/>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33"/>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33"/>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33"/>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33"/>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53" name="Google Shape;5353;p33"/>
              <p:cNvGrpSpPr/>
              <p:nvPr/>
            </p:nvGrpSpPr>
            <p:grpSpPr>
              <a:xfrm flipH="1">
                <a:off x="-104604" y="3022338"/>
                <a:ext cx="1054846" cy="1732404"/>
                <a:chOff x="8230874" y="3254663"/>
                <a:chExt cx="1054846" cy="1732404"/>
              </a:xfrm>
            </p:grpSpPr>
            <p:sp>
              <p:nvSpPr>
                <p:cNvPr id="5354" name="Google Shape;5354;p33"/>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55" name="Google Shape;5355;p33"/>
                <p:cNvGrpSpPr/>
                <p:nvPr/>
              </p:nvGrpSpPr>
              <p:grpSpPr>
                <a:xfrm flipH="1">
                  <a:off x="8307383" y="3254663"/>
                  <a:ext cx="978337" cy="1732404"/>
                  <a:chOff x="207725" y="2276150"/>
                  <a:chExt cx="1299425" cy="2300975"/>
                </a:xfrm>
              </p:grpSpPr>
              <p:sp>
                <p:nvSpPr>
                  <p:cNvPr id="5356" name="Google Shape;5356;p33"/>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33"/>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33"/>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33"/>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33"/>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33"/>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33"/>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33"/>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33"/>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33"/>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33"/>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33"/>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33"/>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369" name="Google Shape;5369;p33"/>
              <p:cNvGrpSpPr/>
              <p:nvPr/>
            </p:nvGrpSpPr>
            <p:grpSpPr>
              <a:xfrm>
                <a:off x="-161314" y="4233890"/>
                <a:ext cx="918425" cy="885505"/>
                <a:chOff x="-142600" y="4343675"/>
                <a:chExt cx="1219850" cy="1176125"/>
              </a:xfrm>
            </p:grpSpPr>
            <p:sp>
              <p:nvSpPr>
                <p:cNvPr id="5370" name="Google Shape;5370;p33"/>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33"/>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33"/>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33"/>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33"/>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33"/>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76" name="Google Shape;5376;p33"/>
              <p:cNvGrpSpPr/>
              <p:nvPr/>
            </p:nvGrpSpPr>
            <p:grpSpPr>
              <a:xfrm rot="1817260">
                <a:off x="1345852" y="3871347"/>
                <a:ext cx="875335" cy="1673783"/>
                <a:chOff x="2069450" y="3516525"/>
                <a:chExt cx="1162675" cy="2223225"/>
              </a:xfrm>
            </p:grpSpPr>
            <p:sp>
              <p:nvSpPr>
                <p:cNvPr id="5377" name="Google Shape;5377;p33"/>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8" name="Google Shape;5378;p33"/>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33"/>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33"/>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33"/>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33"/>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33"/>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33"/>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33"/>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33"/>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33"/>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33"/>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33"/>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33"/>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33"/>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33"/>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93" name="Google Shape;5393;p33"/>
              <p:cNvGrpSpPr/>
              <p:nvPr/>
            </p:nvGrpSpPr>
            <p:grpSpPr>
              <a:xfrm flipH="1">
                <a:off x="607125" y="4233900"/>
                <a:ext cx="1167525" cy="1167525"/>
                <a:chOff x="2244925" y="3993300"/>
                <a:chExt cx="1167525" cy="1167525"/>
              </a:xfrm>
            </p:grpSpPr>
            <p:sp>
              <p:nvSpPr>
                <p:cNvPr id="5394" name="Google Shape;5394;p33"/>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33"/>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33"/>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33"/>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33"/>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33"/>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33"/>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33"/>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33"/>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33"/>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33"/>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33"/>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33"/>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33"/>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33"/>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33"/>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33"/>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33"/>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33"/>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33"/>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33"/>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33"/>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33"/>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33"/>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33"/>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33"/>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33"/>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33"/>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33"/>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33"/>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33"/>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33"/>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33"/>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33"/>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33"/>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33"/>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33"/>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33"/>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33"/>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3" name="Google Shape;5433;p33"/>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4" name="Google Shape;5434;p33"/>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5" name="Google Shape;5435;p33"/>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6" name="Google Shape;5436;p33"/>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7" name="Google Shape;5437;p33"/>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8" name="Google Shape;5438;p33"/>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9" name="Google Shape;5439;p33"/>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0" name="Google Shape;5440;p33"/>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1" name="Google Shape;5441;p33"/>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2" name="Google Shape;5442;p33"/>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443" name="Google Shape;5443;p33"/>
            <p:cNvSpPr/>
            <p:nvPr/>
          </p:nvSpPr>
          <p:spPr>
            <a:xfrm>
              <a:off x="7171725" y="15721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4" name="Google Shape;5444;p33"/>
            <p:cNvSpPr/>
            <p:nvPr/>
          </p:nvSpPr>
          <p:spPr>
            <a:xfrm>
              <a:off x="8209951" y="1044567"/>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5" name="Google Shape;5445;p33"/>
            <p:cNvSpPr/>
            <p:nvPr/>
          </p:nvSpPr>
          <p:spPr>
            <a:xfrm>
              <a:off x="227199" y="340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46" name="Google Shape;5446;p33"/>
            <p:cNvGrpSpPr/>
            <p:nvPr/>
          </p:nvGrpSpPr>
          <p:grpSpPr>
            <a:xfrm flipH="1">
              <a:off x="6460119" y="2571739"/>
              <a:ext cx="3144201" cy="2844273"/>
              <a:chOff x="-58250" y="1860425"/>
              <a:chExt cx="4369374" cy="3952575"/>
            </a:xfrm>
          </p:grpSpPr>
          <p:sp>
            <p:nvSpPr>
              <p:cNvPr id="5447" name="Google Shape;5447;p33"/>
              <p:cNvSpPr/>
              <p:nvPr/>
            </p:nvSpPr>
            <p:spPr>
              <a:xfrm>
                <a:off x="53450" y="2891675"/>
                <a:ext cx="1843525" cy="2629225"/>
              </a:xfrm>
              <a:custGeom>
                <a:avLst/>
                <a:gdLst/>
                <a:ahLst/>
                <a:cxnLst/>
                <a:rect l="l" t="t" r="r" b="b"/>
                <a:pathLst>
                  <a:path w="73741" h="105169" extrusionOk="0">
                    <a:moveTo>
                      <a:pt x="13162" y="0"/>
                    </a:moveTo>
                    <a:cubicBezTo>
                      <a:pt x="11430" y="8329"/>
                      <a:pt x="5138" y="75229"/>
                      <a:pt x="1" y="102129"/>
                    </a:cubicBezTo>
                    <a:cubicBezTo>
                      <a:pt x="6627" y="102889"/>
                      <a:pt x="28238" y="102525"/>
                      <a:pt x="34378" y="105169"/>
                    </a:cubicBezTo>
                    <a:cubicBezTo>
                      <a:pt x="47692" y="78573"/>
                      <a:pt x="56324" y="57995"/>
                      <a:pt x="73741" y="33891"/>
                    </a:cubicBezTo>
                    <a:lnTo>
                      <a:pt x="73741" y="33891"/>
                    </a:lnTo>
                    <a:cubicBezTo>
                      <a:pt x="55412" y="50852"/>
                      <a:pt x="47084" y="60913"/>
                      <a:pt x="32038" y="80822"/>
                    </a:cubicBezTo>
                    <a:lnTo>
                      <a:pt x="32038" y="80822"/>
                    </a:lnTo>
                    <a:cubicBezTo>
                      <a:pt x="42950" y="53740"/>
                      <a:pt x="51248" y="44803"/>
                      <a:pt x="60154" y="24104"/>
                    </a:cubicBezTo>
                    <a:lnTo>
                      <a:pt x="60154" y="24104"/>
                    </a:lnTo>
                    <a:cubicBezTo>
                      <a:pt x="44713" y="39271"/>
                      <a:pt x="31643" y="56901"/>
                      <a:pt x="21703" y="76141"/>
                    </a:cubicBezTo>
                    <a:cubicBezTo>
                      <a:pt x="26779" y="55107"/>
                      <a:pt x="31795" y="34043"/>
                      <a:pt x="36840" y="13010"/>
                    </a:cubicBezTo>
                    <a:lnTo>
                      <a:pt x="36840" y="13010"/>
                    </a:lnTo>
                    <a:cubicBezTo>
                      <a:pt x="27175" y="31581"/>
                      <a:pt x="15229" y="72281"/>
                      <a:pt x="15077" y="77661"/>
                    </a:cubicBezTo>
                    <a:cubicBezTo>
                      <a:pt x="14986" y="51004"/>
                      <a:pt x="16050" y="27478"/>
                      <a:pt x="13162"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8" name="Google Shape;5448;p33"/>
              <p:cNvSpPr/>
              <p:nvPr/>
            </p:nvSpPr>
            <p:spPr>
              <a:xfrm>
                <a:off x="2869396" y="3751537"/>
                <a:ext cx="712800" cy="1652775"/>
              </a:xfrm>
              <a:custGeom>
                <a:avLst/>
                <a:gdLst/>
                <a:ahLst/>
                <a:cxnLst/>
                <a:rect l="l" t="t" r="r" b="b"/>
                <a:pathLst>
                  <a:path w="28512" h="66111" extrusionOk="0">
                    <a:moveTo>
                      <a:pt x="28512" y="1"/>
                    </a:moveTo>
                    <a:lnTo>
                      <a:pt x="28512" y="1"/>
                    </a:lnTo>
                    <a:cubicBezTo>
                      <a:pt x="24895" y="3891"/>
                      <a:pt x="21642" y="8055"/>
                      <a:pt x="18663" y="12432"/>
                    </a:cubicBezTo>
                    <a:cubicBezTo>
                      <a:pt x="13496" y="20031"/>
                      <a:pt x="9271" y="28329"/>
                      <a:pt x="6080" y="36931"/>
                    </a:cubicBezTo>
                    <a:cubicBezTo>
                      <a:pt x="3162" y="44956"/>
                      <a:pt x="0" y="54318"/>
                      <a:pt x="456" y="62859"/>
                    </a:cubicBezTo>
                    <a:cubicBezTo>
                      <a:pt x="1820" y="63131"/>
                      <a:pt x="8985" y="64371"/>
                      <a:pt x="9239" y="66095"/>
                    </a:cubicBezTo>
                    <a:lnTo>
                      <a:pt x="9239" y="66095"/>
                    </a:lnTo>
                    <a:cubicBezTo>
                      <a:pt x="8757" y="62514"/>
                      <a:pt x="9576" y="58872"/>
                      <a:pt x="10457" y="55321"/>
                    </a:cubicBezTo>
                    <a:cubicBezTo>
                      <a:pt x="14074" y="40670"/>
                      <a:pt x="18359" y="26202"/>
                      <a:pt x="23314" y="11916"/>
                    </a:cubicBezTo>
                    <a:cubicBezTo>
                      <a:pt x="24712" y="7812"/>
                      <a:pt x="26202" y="3709"/>
                      <a:pt x="28512" y="1"/>
                    </a:cubicBezTo>
                    <a:close/>
                    <a:moveTo>
                      <a:pt x="9239" y="66095"/>
                    </a:moveTo>
                    <a:lnTo>
                      <a:pt x="9239" y="66095"/>
                    </a:lnTo>
                    <a:cubicBezTo>
                      <a:pt x="9239" y="66101"/>
                      <a:pt x="9240" y="66106"/>
                      <a:pt x="9241" y="66111"/>
                    </a:cubicBezTo>
                    <a:cubicBezTo>
                      <a:pt x="9240" y="66106"/>
                      <a:pt x="9239" y="66101"/>
                      <a:pt x="9239" y="660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9" name="Google Shape;5449;p33"/>
              <p:cNvSpPr/>
              <p:nvPr/>
            </p:nvSpPr>
            <p:spPr>
              <a:xfrm>
                <a:off x="2561824" y="3231350"/>
                <a:ext cx="1749300" cy="2479525"/>
              </a:xfrm>
              <a:custGeom>
                <a:avLst/>
                <a:gdLst/>
                <a:ahLst/>
                <a:cxnLst/>
                <a:rect l="l" t="t" r="r" b="b"/>
                <a:pathLst>
                  <a:path w="69972" h="99181" extrusionOk="0">
                    <a:moveTo>
                      <a:pt x="39363" y="0"/>
                    </a:moveTo>
                    <a:lnTo>
                      <a:pt x="39363" y="0"/>
                    </a:lnTo>
                    <a:cubicBezTo>
                      <a:pt x="33800" y="6444"/>
                      <a:pt x="29302" y="13709"/>
                      <a:pt x="25016" y="21064"/>
                    </a:cubicBezTo>
                    <a:cubicBezTo>
                      <a:pt x="22007" y="26201"/>
                      <a:pt x="19150" y="31399"/>
                      <a:pt x="16505" y="36688"/>
                    </a:cubicBezTo>
                    <a:cubicBezTo>
                      <a:pt x="11824" y="45989"/>
                      <a:pt x="7751" y="55685"/>
                      <a:pt x="5046" y="65746"/>
                    </a:cubicBezTo>
                    <a:cubicBezTo>
                      <a:pt x="4408" y="68117"/>
                      <a:pt x="0" y="94865"/>
                      <a:pt x="1216" y="94865"/>
                    </a:cubicBezTo>
                    <a:cubicBezTo>
                      <a:pt x="15745" y="95047"/>
                      <a:pt x="30244" y="96536"/>
                      <a:pt x="44500" y="99181"/>
                    </a:cubicBezTo>
                    <a:cubicBezTo>
                      <a:pt x="47205" y="77174"/>
                      <a:pt x="58725" y="57357"/>
                      <a:pt x="69971" y="38207"/>
                    </a:cubicBezTo>
                    <a:lnTo>
                      <a:pt x="69971" y="38207"/>
                    </a:lnTo>
                    <a:cubicBezTo>
                      <a:pt x="54196" y="55229"/>
                      <a:pt x="39606" y="68056"/>
                      <a:pt x="31703" y="89880"/>
                    </a:cubicBezTo>
                    <a:cubicBezTo>
                      <a:pt x="37661" y="64682"/>
                      <a:pt x="45229" y="45168"/>
                      <a:pt x="56597" y="21855"/>
                    </a:cubicBezTo>
                    <a:lnTo>
                      <a:pt x="56597" y="21855"/>
                    </a:lnTo>
                    <a:cubicBezTo>
                      <a:pt x="43132" y="37539"/>
                      <a:pt x="33101" y="49758"/>
                      <a:pt x="23800" y="68177"/>
                    </a:cubicBezTo>
                    <a:cubicBezTo>
                      <a:pt x="20578" y="74621"/>
                      <a:pt x="17630" y="79454"/>
                      <a:pt x="16445" y="86536"/>
                    </a:cubicBezTo>
                    <a:cubicBezTo>
                      <a:pt x="17569" y="54104"/>
                      <a:pt x="24682" y="28967"/>
                      <a:pt x="39363"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0" name="Google Shape;5450;p33"/>
              <p:cNvSpPr/>
              <p:nvPr/>
            </p:nvSpPr>
            <p:spPr>
              <a:xfrm>
                <a:off x="-58250" y="3326325"/>
                <a:ext cx="1812375" cy="2366325"/>
              </a:xfrm>
              <a:custGeom>
                <a:avLst/>
                <a:gdLst/>
                <a:ahLst/>
                <a:cxnLst/>
                <a:rect l="l" t="t" r="r" b="b"/>
                <a:pathLst>
                  <a:path w="72495" h="94653" extrusionOk="0">
                    <a:moveTo>
                      <a:pt x="29971" y="1"/>
                    </a:moveTo>
                    <a:cubicBezTo>
                      <a:pt x="29972" y="4"/>
                      <a:pt x="29972" y="8"/>
                      <a:pt x="29973" y="12"/>
                    </a:cubicBezTo>
                    <a:lnTo>
                      <a:pt x="29973" y="12"/>
                    </a:lnTo>
                    <a:cubicBezTo>
                      <a:pt x="29972" y="8"/>
                      <a:pt x="29972" y="4"/>
                      <a:pt x="29971" y="1"/>
                    </a:cubicBezTo>
                    <a:close/>
                    <a:moveTo>
                      <a:pt x="29973" y="12"/>
                    </a:moveTo>
                    <a:cubicBezTo>
                      <a:pt x="31311" y="6634"/>
                      <a:pt x="34197" y="12831"/>
                      <a:pt x="36476" y="19211"/>
                    </a:cubicBezTo>
                    <a:cubicBezTo>
                      <a:pt x="39758" y="28420"/>
                      <a:pt x="41764" y="37995"/>
                      <a:pt x="43801" y="47509"/>
                    </a:cubicBezTo>
                    <a:cubicBezTo>
                      <a:pt x="46020" y="57935"/>
                      <a:pt x="48208" y="68391"/>
                      <a:pt x="48634" y="78968"/>
                    </a:cubicBezTo>
                    <a:cubicBezTo>
                      <a:pt x="43467" y="63163"/>
                      <a:pt x="35746" y="48208"/>
                      <a:pt x="25867" y="34804"/>
                    </a:cubicBezTo>
                    <a:cubicBezTo>
                      <a:pt x="23132" y="31065"/>
                      <a:pt x="20183" y="27448"/>
                      <a:pt x="16810" y="24347"/>
                    </a:cubicBezTo>
                    <a:lnTo>
                      <a:pt x="16810" y="24347"/>
                    </a:lnTo>
                    <a:cubicBezTo>
                      <a:pt x="26870" y="41521"/>
                      <a:pt x="34469" y="60184"/>
                      <a:pt x="39211" y="79515"/>
                    </a:cubicBezTo>
                    <a:cubicBezTo>
                      <a:pt x="29971" y="63619"/>
                      <a:pt x="16232" y="50396"/>
                      <a:pt x="1" y="41825"/>
                    </a:cubicBezTo>
                    <a:lnTo>
                      <a:pt x="1" y="41825"/>
                    </a:lnTo>
                    <a:cubicBezTo>
                      <a:pt x="8208" y="47023"/>
                      <a:pt x="14408" y="54865"/>
                      <a:pt x="19940" y="62798"/>
                    </a:cubicBezTo>
                    <a:cubicBezTo>
                      <a:pt x="26688" y="72403"/>
                      <a:pt x="32950" y="82980"/>
                      <a:pt x="34135" y="94652"/>
                    </a:cubicBezTo>
                    <a:cubicBezTo>
                      <a:pt x="39577" y="92354"/>
                      <a:pt x="45385" y="91597"/>
                      <a:pt x="51242" y="91597"/>
                    </a:cubicBezTo>
                    <a:cubicBezTo>
                      <a:pt x="55918" y="91597"/>
                      <a:pt x="60625" y="92079"/>
                      <a:pt x="65199" y="92646"/>
                    </a:cubicBezTo>
                    <a:cubicBezTo>
                      <a:pt x="66284" y="92784"/>
                      <a:pt x="68225" y="93379"/>
                      <a:pt x="69788" y="93379"/>
                    </a:cubicBezTo>
                    <a:cubicBezTo>
                      <a:pt x="70986" y="93379"/>
                      <a:pt x="71962" y="93030"/>
                      <a:pt x="72160" y="91856"/>
                    </a:cubicBezTo>
                    <a:cubicBezTo>
                      <a:pt x="72494" y="90002"/>
                      <a:pt x="68817" y="86233"/>
                      <a:pt x="67905" y="84835"/>
                    </a:cubicBezTo>
                    <a:cubicBezTo>
                      <a:pt x="62798" y="77145"/>
                      <a:pt x="61856" y="67783"/>
                      <a:pt x="59120" y="59120"/>
                    </a:cubicBezTo>
                    <a:cubicBezTo>
                      <a:pt x="55959" y="49150"/>
                      <a:pt x="52129" y="39454"/>
                      <a:pt x="47570" y="30062"/>
                    </a:cubicBezTo>
                    <a:cubicBezTo>
                      <a:pt x="45017" y="24834"/>
                      <a:pt x="42281" y="19697"/>
                      <a:pt x="39363" y="14682"/>
                    </a:cubicBezTo>
                    <a:cubicBezTo>
                      <a:pt x="37843" y="12098"/>
                      <a:pt x="36293" y="9514"/>
                      <a:pt x="34652" y="7022"/>
                    </a:cubicBezTo>
                    <a:cubicBezTo>
                      <a:pt x="33438" y="5080"/>
                      <a:pt x="30407" y="2138"/>
                      <a:pt x="29973"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1" name="Google Shape;5451;p33"/>
              <p:cNvSpPr/>
              <p:nvPr/>
            </p:nvSpPr>
            <p:spPr>
              <a:xfrm>
                <a:off x="2771600" y="2298950"/>
                <a:ext cx="658850" cy="512725"/>
              </a:xfrm>
              <a:custGeom>
                <a:avLst/>
                <a:gdLst/>
                <a:ahLst/>
                <a:cxnLst/>
                <a:rect l="l" t="t" r="r" b="b"/>
                <a:pathLst>
                  <a:path w="26354" h="20509" extrusionOk="0">
                    <a:moveTo>
                      <a:pt x="11829" y="1"/>
                    </a:moveTo>
                    <a:cubicBezTo>
                      <a:pt x="9451" y="1"/>
                      <a:pt x="9181" y="4234"/>
                      <a:pt x="9453" y="6475"/>
                    </a:cubicBezTo>
                    <a:cubicBezTo>
                      <a:pt x="8273" y="4692"/>
                      <a:pt x="7155" y="2370"/>
                      <a:pt x="5706" y="2370"/>
                    </a:cubicBezTo>
                    <a:cubicBezTo>
                      <a:pt x="5400" y="2370"/>
                      <a:pt x="5080" y="2473"/>
                      <a:pt x="4742" y="2706"/>
                    </a:cubicBezTo>
                    <a:cubicBezTo>
                      <a:pt x="0" y="5928"/>
                      <a:pt x="7204" y="15958"/>
                      <a:pt x="12007" y="19606"/>
                    </a:cubicBezTo>
                    <a:cubicBezTo>
                      <a:pt x="12651" y="20116"/>
                      <a:pt x="13439" y="20508"/>
                      <a:pt x="14243" y="20508"/>
                    </a:cubicBezTo>
                    <a:cubicBezTo>
                      <a:pt x="14348" y="20508"/>
                      <a:pt x="14454" y="20501"/>
                      <a:pt x="14560" y="20487"/>
                    </a:cubicBezTo>
                    <a:cubicBezTo>
                      <a:pt x="15776" y="20335"/>
                      <a:pt x="17417" y="18907"/>
                      <a:pt x="18238" y="17995"/>
                    </a:cubicBezTo>
                    <a:cubicBezTo>
                      <a:pt x="26353" y="8633"/>
                      <a:pt x="26201" y="4803"/>
                      <a:pt x="23739" y="4074"/>
                    </a:cubicBezTo>
                    <a:cubicBezTo>
                      <a:pt x="23581" y="4031"/>
                      <a:pt x="23428" y="4011"/>
                      <a:pt x="23280" y="4011"/>
                    </a:cubicBezTo>
                    <a:cubicBezTo>
                      <a:pt x="21749" y="4011"/>
                      <a:pt x="20715" y="6138"/>
                      <a:pt x="19302" y="7053"/>
                    </a:cubicBezTo>
                    <a:cubicBezTo>
                      <a:pt x="19818" y="5989"/>
                      <a:pt x="20365" y="4834"/>
                      <a:pt x="20335" y="3648"/>
                    </a:cubicBezTo>
                    <a:cubicBezTo>
                      <a:pt x="20274" y="2493"/>
                      <a:pt x="19484" y="1186"/>
                      <a:pt x="18298" y="1065"/>
                    </a:cubicBezTo>
                    <a:cubicBezTo>
                      <a:pt x="18252" y="1060"/>
                      <a:pt x="18206" y="1057"/>
                      <a:pt x="18161" y="1057"/>
                    </a:cubicBezTo>
                    <a:cubicBezTo>
                      <a:pt x="16545" y="1057"/>
                      <a:pt x="15123" y="4118"/>
                      <a:pt x="14621" y="5685"/>
                    </a:cubicBezTo>
                    <a:cubicBezTo>
                      <a:pt x="14438" y="4165"/>
                      <a:pt x="14195" y="62"/>
                      <a:pt x="11855" y="1"/>
                    </a:cubicBezTo>
                    <a:cubicBezTo>
                      <a:pt x="11846" y="1"/>
                      <a:pt x="11838" y="1"/>
                      <a:pt x="118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2" name="Google Shape;5452;p33"/>
              <p:cNvSpPr/>
              <p:nvPr/>
            </p:nvSpPr>
            <p:spPr>
              <a:xfrm>
                <a:off x="2920450" y="2444225"/>
                <a:ext cx="97700" cy="170900"/>
              </a:xfrm>
              <a:custGeom>
                <a:avLst/>
                <a:gdLst/>
                <a:ahLst/>
                <a:cxnLst/>
                <a:rect l="l" t="t" r="r" b="b"/>
                <a:pathLst>
                  <a:path w="3908" h="6836" extrusionOk="0">
                    <a:moveTo>
                      <a:pt x="434" y="1"/>
                    </a:moveTo>
                    <a:cubicBezTo>
                      <a:pt x="217" y="1"/>
                      <a:pt x="1" y="242"/>
                      <a:pt x="125" y="512"/>
                    </a:cubicBezTo>
                    <a:cubicBezTo>
                      <a:pt x="1250" y="2518"/>
                      <a:pt x="2101" y="4950"/>
                      <a:pt x="3530" y="6774"/>
                    </a:cubicBezTo>
                    <a:cubicBezTo>
                      <a:pt x="3573" y="6817"/>
                      <a:pt x="3625" y="6836"/>
                      <a:pt x="3674" y="6836"/>
                    </a:cubicBezTo>
                    <a:cubicBezTo>
                      <a:pt x="3796" y="6836"/>
                      <a:pt x="3907" y="6721"/>
                      <a:pt x="3864" y="6591"/>
                    </a:cubicBezTo>
                    <a:cubicBezTo>
                      <a:pt x="3378" y="4342"/>
                      <a:pt x="1828" y="2153"/>
                      <a:pt x="703" y="178"/>
                    </a:cubicBezTo>
                    <a:cubicBezTo>
                      <a:pt x="636" y="52"/>
                      <a:pt x="535" y="1"/>
                      <a:pt x="43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3" name="Google Shape;5453;p33"/>
              <p:cNvSpPr/>
              <p:nvPr/>
            </p:nvSpPr>
            <p:spPr>
              <a:xfrm>
                <a:off x="3062625" y="2395325"/>
                <a:ext cx="36500" cy="238575"/>
              </a:xfrm>
              <a:custGeom>
                <a:avLst/>
                <a:gdLst/>
                <a:ahLst/>
                <a:cxnLst/>
                <a:rect l="l" t="t" r="r" b="b"/>
                <a:pathLst>
                  <a:path w="1460" h="9543" extrusionOk="0">
                    <a:moveTo>
                      <a:pt x="280" y="1"/>
                    </a:moveTo>
                    <a:cubicBezTo>
                      <a:pt x="168" y="1"/>
                      <a:pt x="62" y="85"/>
                      <a:pt x="62" y="249"/>
                    </a:cubicBezTo>
                    <a:cubicBezTo>
                      <a:pt x="1" y="3228"/>
                      <a:pt x="700" y="6298"/>
                      <a:pt x="882" y="9307"/>
                    </a:cubicBezTo>
                    <a:cubicBezTo>
                      <a:pt x="882" y="9459"/>
                      <a:pt x="1027" y="9543"/>
                      <a:pt x="1171" y="9543"/>
                    </a:cubicBezTo>
                    <a:cubicBezTo>
                      <a:pt x="1315" y="9543"/>
                      <a:pt x="1460" y="9459"/>
                      <a:pt x="1460" y="9277"/>
                    </a:cubicBezTo>
                    <a:cubicBezTo>
                      <a:pt x="1308" y="6328"/>
                      <a:pt x="1399" y="2985"/>
                      <a:pt x="518" y="188"/>
                    </a:cubicBezTo>
                    <a:cubicBezTo>
                      <a:pt x="476" y="62"/>
                      <a:pt x="376" y="1"/>
                      <a:pt x="280"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4" name="Google Shape;5454;p33"/>
              <p:cNvSpPr/>
              <p:nvPr/>
            </p:nvSpPr>
            <p:spPr>
              <a:xfrm>
                <a:off x="3141850" y="2433325"/>
                <a:ext cx="73325" cy="204625"/>
              </a:xfrm>
              <a:custGeom>
                <a:avLst/>
                <a:gdLst/>
                <a:ahLst/>
                <a:cxnLst/>
                <a:rect l="l" t="t" r="r" b="b"/>
                <a:pathLst>
                  <a:path w="2933" h="8185" extrusionOk="0">
                    <a:moveTo>
                      <a:pt x="2664" y="1"/>
                    </a:moveTo>
                    <a:cubicBezTo>
                      <a:pt x="2559" y="1"/>
                      <a:pt x="2446" y="58"/>
                      <a:pt x="2394" y="188"/>
                    </a:cubicBezTo>
                    <a:cubicBezTo>
                      <a:pt x="1391" y="2650"/>
                      <a:pt x="814" y="5355"/>
                      <a:pt x="54" y="7878"/>
                    </a:cubicBezTo>
                    <a:cubicBezTo>
                      <a:pt x="1" y="8073"/>
                      <a:pt x="143" y="8185"/>
                      <a:pt x="289" y="8185"/>
                    </a:cubicBezTo>
                    <a:cubicBezTo>
                      <a:pt x="395" y="8185"/>
                      <a:pt x="502" y="8127"/>
                      <a:pt x="540" y="8000"/>
                    </a:cubicBezTo>
                    <a:cubicBezTo>
                      <a:pt x="1330" y="5477"/>
                      <a:pt x="2333" y="2893"/>
                      <a:pt x="2881" y="279"/>
                    </a:cubicBezTo>
                    <a:cubicBezTo>
                      <a:pt x="2933" y="105"/>
                      <a:pt x="2805" y="1"/>
                      <a:pt x="266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5" name="Google Shape;5455;p33"/>
              <p:cNvSpPr/>
              <p:nvPr/>
            </p:nvSpPr>
            <p:spPr>
              <a:xfrm>
                <a:off x="3213275" y="2509400"/>
                <a:ext cx="120725" cy="147775"/>
              </a:xfrm>
              <a:custGeom>
                <a:avLst/>
                <a:gdLst/>
                <a:ahLst/>
                <a:cxnLst/>
                <a:rect l="l" t="t" r="r" b="b"/>
                <a:pathLst>
                  <a:path w="4829" h="5911" extrusionOk="0">
                    <a:moveTo>
                      <a:pt x="4492" y="0"/>
                    </a:moveTo>
                    <a:cubicBezTo>
                      <a:pt x="4451" y="0"/>
                      <a:pt x="4410" y="10"/>
                      <a:pt x="4370" y="33"/>
                    </a:cubicBezTo>
                    <a:cubicBezTo>
                      <a:pt x="3428" y="458"/>
                      <a:pt x="2698" y="1522"/>
                      <a:pt x="2090" y="2312"/>
                    </a:cubicBezTo>
                    <a:cubicBezTo>
                      <a:pt x="1331" y="3285"/>
                      <a:pt x="631" y="4410"/>
                      <a:pt x="84" y="5534"/>
                    </a:cubicBezTo>
                    <a:cubicBezTo>
                      <a:pt x="1" y="5723"/>
                      <a:pt x="176" y="5911"/>
                      <a:pt x="343" y="5911"/>
                    </a:cubicBezTo>
                    <a:cubicBezTo>
                      <a:pt x="419" y="5911"/>
                      <a:pt x="493" y="5872"/>
                      <a:pt x="540" y="5777"/>
                    </a:cubicBezTo>
                    <a:cubicBezTo>
                      <a:pt x="1148" y="4653"/>
                      <a:pt x="1817" y="3650"/>
                      <a:pt x="2607" y="2677"/>
                    </a:cubicBezTo>
                    <a:cubicBezTo>
                      <a:pt x="3276" y="1887"/>
                      <a:pt x="4218" y="1249"/>
                      <a:pt x="4705" y="367"/>
                    </a:cubicBezTo>
                    <a:cubicBezTo>
                      <a:pt x="4828" y="194"/>
                      <a:pt x="4670" y="0"/>
                      <a:pt x="4492" y="0"/>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6" name="Google Shape;5456;p33"/>
              <p:cNvSpPr/>
              <p:nvPr/>
            </p:nvSpPr>
            <p:spPr>
              <a:xfrm>
                <a:off x="2944100" y="2678700"/>
                <a:ext cx="352600" cy="178875"/>
              </a:xfrm>
              <a:custGeom>
                <a:avLst/>
                <a:gdLst/>
                <a:ahLst/>
                <a:cxnLst/>
                <a:rect l="l" t="t" r="r" b="b"/>
                <a:pathLst>
                  <a:path w="14104" h="7155" extrusionOk="0">
                    <a:moveTo>
                      <a:pt x="4301" y="0"/>
                    </a:moveTo>
                    <a:cubicBezTo>
                      <a:pt x="3837" y="0"/>
                      <a:pt x="3946" y="2730"/>
                      <a:pt x="3769" y="3261"/>
                    </a:cubicBezTo>
                    <a:cubicBezTo>
                      <a:pt x="2918" y="2288"/>
                      <a:pt x="1307" y="1012"/>
                      <a:pt x="0" y="860"/>
                    </a:cubicBezTo>
                    <a:lnTo>
                      <a:pt x="0" y="860"/>
                    </a:lnTo>
                    <a:cubicBezTo>
                      <a:pt x="0" y="5297"/>
                      <a:pt x="6414" y="7152"/>
                      <a:pt x="6414" y="7152"/>
                    </a:cubicBezTo>
                    <a:cubicBezTo>
                      <a:pt x="6433" y="7154"/>
                      <a:pt x="6455" y="7155"/>
                      <a:pt x="6480" y="7155"/>
                    </a:cubicBezTo>
                    <a:cubicBezTo>
                      <a:pt x="7569" y="7155"/>
                      <a:pt x="14104" y="5226"/>
                      <a:pt x="14104" y="2106"/>
                    </a:cubicBezTo>
                    <a:cubicBezTo>
                      <a:pt x="13984" y="2093"/>
                      <a:pt x="13860" y="2086"/>
                      <a:pt x="13732" y="2086"/>
                    </a:cubicBezTo>
                    <a:cubicBezTo>
                      <a:pt x="12392" y="2086"/>
                      <a:pt x="10624" y="2777"/>
                      <a:pt x="9514" y="3443"/>
                    </a:cubicBezTo>
                    <a:cubicBezTo>
                      <a:pt x="9301" y="2501"/>
                      <a:pt x="9757" y="1072"/>
                      <a:pt x="9727" y="130"/>
                    </a:cubicBezTo>
                    <a:lnTo>
                      <a:pt x="9727" y="130"/>
                    </a:lnTo>
                    <a:cubicBezTo>
                      <a:pt x="8420" y="920"/>
                      <a:pt x="7295" y="2045"/>
                      <a:pt x="6474" y="3322"/>
                    </a:cubicBezTo>
                    <a:cubicBezTo>
                      <a:pt x="5927" y="2410"/>
                      <a:pt x="4559" y="130"/>
                      <a:pt x="4347" y="9"/>
                    </a:cubicBezTo>
                    <a:cubicBezTo>
                      <a:pt x="4331" y="3"/>
                      <a:pt x="4316" y="0"/>
                      <a:pt x="4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7" name="Google Shape;5457;p33"/>
              <p:cNvSpPr/>
              <p:nvPr/>
            </p:nvSpPr>
            <p:spPr>
              <a:xfrm>
                <a:off x="2944100" y="2808600"/>
                <a:ext cx="183750" cy="2811100"/>
              </a:xfrm>
              <a:custGeom>
                <a:avLst/>
                <a:gdLst/>
                <a:ahLst/>
                <a:cxnLst/>
                <a:rect l="l" t="t" r="r" b="b"/>
                <a:pathLst>
                  <a:path w="7350" h="112444" extrusionOk="0">
                    <a:moveTo>
                      <a:pt x="6743" y="1"/>
                    </a:moveTo>
                    <a:cubicBezTo>
                      <a:pt x="6537" y="1"/>
                      <a:pt x="6336" y="115"/>
                      <a:pt x="6262" y="375"/>
                    </a:cubicBezTo>
                    <a:cubicBezTo>
                      <a:pt x="0" y="27640"/>
                      <a:pt x="1338" y="83872"/>
                      <a:pt x="2401" y="111623"/>
                    </a:cubicBezTo>
                    <a:cubicBezTo>
                      <a:pt x="2417" y="112170"/>
                      <a:pt x="2857" y="112443"/>
                      <a:pt x="3283" y="112443"/>
                    </a:cubicBezTo>
                    <a:cubicBezTo>
                      <a:pt x="3708" y="112443"/>
                      <a:pt x="4119" y="112170"/>
                      <a:pt x="4073" y="111623"/>
                    </a:cubicBezTo>
                    <a:cubicBezTo>
                      <a:pt x="2401" y="83811"/>
                      <a:pt x="1945" y="28156"/>
                      <a:pt x="7295" y="618"/>
                    </a:cubicBezTo>
                    <a:cubicBezTo>
                      <a:pt x="7349" y="240"/>
                      <a:pt x="7041" y="1"/>
                      <a:pt x="6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8" name="Google Shape;5458;p33"/>
              <p:cNvSpPr/>
              <p:nvPr/>
            </p:nvSpPr>
            <p:spPr>
              <a:xfrm>
                <a:off x="2710800" y="2931175"/>
                <a:ext cx="330575" cy="388725"/>
              </a:xfrm>
              <a:custGeom>
                <a:avLst/>
                <a:gdLst/>
                <a:ahLst/>
                <a:cxnLst/>
                <a:rect l="l" t="t" r="r" b="b"/>
                <a:pathLst>
                  <a:path w="13223" h="15549" extrusionOk="0">
                    <a:moveTo>
                      <a:pt x="730" y="1"/>
                    </a:moveTo>
                    <a:cubicBezTo>
                      <a:pt x="730" y="1"/>
                      <a:pt x="730" y="2"/>
                      <a:pt x="730" y="2"/>
                    </a:cubicBezTo>
                    <a:lnTo>
                      <a:pt x="730" y="2"/>
                    </a:lnTo>
                    <a:cubicBezTo>
                      <a:pt x="730" y="2"/>
                      <a:pt x="730" y="1"/>
                      <a:pt x="730" y="1"/>
                    </a:cubicBezTo>
                    <a:close/>
                    <a:moveTo>
                      <a:pt x="730" y="2"/>
                    </a:moveTo>
                    <a:cubicBezTo>
                      <a:pt x="1" y="2950"/>
                      <a:pt x="821" y="6171"/>
                      <a:pt x="2554" y="8724"/>
                    </a:cubicBezTo>
                    <a:cubicBezTo>
                      <a:pt x="3687" y="10414"/>
                      <a:pt x="8705" y="15548"/>
                      <a:pt x="11404" y="15548"/>
                    </a:cubicBezTo>
                    <a:cubicBezTo>
                      <a:pt x="12396" y="15548"/>
                      <a:pt x="13074" y="14854"/>
                      <a:pt x="13132" y="13041"/>
                    </a:cubicBezTo>
                    <a:cubicBezTo>
                      <a:pt x="13223" y="10366"/>
                      <a:pt x="10852" y="7873"/>
                      <a:pt x="9089" y="6171"/>
                    </a:cubicBezTo>
                    <a:cubicBezTo>
                      <a:pt x="8391" y="5504"/>
                      <a:pt x="696" y="202"/>
                      <a:pt x="730"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9" name="Google Shape;5459;p33"/>
              <p:cNvSpPr/>
              <p:nvPr/>
            </p:nvSpPr>
            <p:spPr>
              <a:xfrm>
                <a:off x="3025775" y="3166750"/>
                <a:ext cx="328675" cy="317775"/>
              </a:xfrm>
              <a:custGeom>
                <a:avLst/>
                <a:gdLst/>
                <a:ahLst/>
                <a:cxnLst/>
                <a:rect l="l" t="t" r="r" b="b"/>
                <a:pathLst>
                  <a:path w="13147" h="12711" extrusionOk="0">
                    <a:moveTo>
                      <a:pt x="12691" y="1"/>
                    </a:moveTo>
                    <a:lnTo>
                      <a:pt x="12691" y="1"/>
                    </a:lnTo>
                    <a:cubicBezTo>
                      <a:pt x="12691" y="1"/>
                      <a:pt x="12691" y="1"/>
                      <a:pt x="12691" y="1"/>
                    </a:cubicBezTo>
                    <a:lnTo>
                      <a:pt x="12691" y="1"/>
                    </a:lnTo>
                    <a:cubicBezTo>
                      <a:pt x="12691" y="1"/>
                      <a:pt x="12691" y="1"/>
                      <a:pt x="12691" y="1"/>
                    </a:cubicBezTo>
                    <a:close/>
                    <a:moveTo>
                      <a:pt x="12691" y="1"/>
                    </a:moveTo>
                    <a:cubicBezTo>
                      <a:pt x="12870" y="1218"/>
                      <a:pt x="593" y="7387"/>
                      <a:pt x="198" y="10396"/>
                    </a:cubicBezTo>
                    <a:cubicBezTo>
                      <a:pt x="1" y="12048"/>
                      <a:pt x="1084" y="12710"/>
                      <a:pt x="2653" y="12710"/>
                    </a:cubicBezTo>
                    <a:cubicBezTo>
                      <a:pt x="4951" y="12710"/>
                      <a:pt x="8289" y="11290"/>
                      <a:pt x="10168" y="9484"/>
                    </a:cubicBezTo>
                    <a:cubicBezTo>
                      <a:pt x="12387" y="7326"/>
                      <a:pt x="13147" y="3071"/>
                      <a:pt x="12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0" name="Google Shape;5460;p33"/>
              <p:cNvSpPr/>
              <p:nvPr/>
            </p:nvSpPr>
            <p:spPr>
              <a:xfrm>
                <a:off x="2735125" y="3497300"/>
                <a:ext cx="263700" cy="325950"/>
              </a:xfrm>
              <a:custGeom>
                <a:avLst/>
                <a:gdLst/>
                <a:ahLst/>
                <a:cxnLst/>
                <a:rect l="l" t="t" r="r" b="b"/>
                <a:pathLst>
                  <a:path w="10548" h="13038" extrusionOk="0">
                    <a:moveTo>
                      <a:pt x="730" y="1"/>
                    </a:moveTo>
                    <a:lnTo>
                      <a:pt x="730" y="1"/>
                    </a:lnTo>
                    <a:cubicBezTo>
                      <a:pt x="0" y="3344"/>
                      <a:pt x="882" y="6992"/>
                      <a:pt x="3101" y="9606"/>
                    </a:cubicBezTo>
                    <a:cubicBezTo>
                      <a:pt x="4126" y="10867"/>
                      <a:pt x="6903" y="13037"/>
                      <a:pt x="8745" y="13037"/>
                    </a:cubicBezTo>
                    <a:cubicBezTo>
                      <a:pt x="9743" y="13037"/>
                      <a:pt x="10465" y="12401"/>
                      <a:pt x="10487" y="10639"/>
                    </a:cubicBezTo>
                    <a:cubicBezTo>
                      <a:pt x="10548" y="6718"/>
                      <a:pt x="3313" y="2280"/>
                      <a:pt x="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1" name="Google Shape;5461;p33"/>
              <p:cNvSpPr/>
              <p:nvPr/>
            </p:nvSpPr>
            <p:spPr>
              <a:xfrm>
                <a:off x="2908375" y="3659150"/>
                <a:ext cx="448950" cy="315075"/>
              </a:xfrm>
              <a:custGeom>
                <a:avLst/>
                <a:gdLst/>
                <a:ahLst/>
                <a:cxnLst/>
                <a:rect l="l" t="t" r="r" b="b"/>
                <a:pathLst>
                  <a:path w="17958" h="12603" extrusionOk="0">
                    <a:moveTo>
                      <a:pt x="17904" y="1"/>
                    </a:moveTo>
                    <a:cubicBezTo>
                      <a:pt x="17904" y="1"/>
                      <a:pt x="17904" y="1"/>
                      <a:pt x="17904" y="1"/>
                    </a:cubicBezTo>
                    <a:cubicBezTo>
                      <a:pt x="15229" y="882"/>
                      <a:pt x="1" y="6688"/>
                      <a:pt x="4985" y="11825"/>
                    </a:cubicBezTo>
                    <a:cubicBezTo>
                      <a:pt x="5523" y="12376"/>
                      <a:pt x="6153" y="12603"/>
                      <a:pt x="6826" y="12603"/>
                    </a:cubicBezTo>
                    <a:cubicBezTo>
                      <a:pt x="9269" y="12603"/>
                      <a:pt x="12274" y="9610"/>
                      <a:pt x="13466" y="8299"/>
                    </a:cubicBezTo>
                    <a:cubicBezTo>
                      <a:pt x="16919" y="4482"/>
                      <a:pt x="17957" y="1"/>
                      <a:pt x="17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2" name="Google Shape;5462;p33"/>
              <p:cNvSpPr/>
              <p:nvPr/>
            </p:nvSpPr>
            <p:spPr>
              <a:xfrm>
                <a:off x="2759575" y="3010175"/>
                <a:ext cx="233575" cy="232800"/>
              </a:xfrm>
              <a:custGeom>
                <a:avLst/>
                <a:gdLst/>
                <a:ahLst/>
                <a:cxnLst/>
                <a:rect l="l" t="t" r="r" b="b"/>
                <a:pathLst>
                  <a:path w="9343" h="9312" extrusionOk="0">
                    <a:moveTo>
                      <a:pt x="368" y="0"/>
                    </a:moveTo>
                    <a:cubicBezTo>
                      <a:pt x="177" y="0"/>
                      <a:pt x="0" y="266"/>
                      <a:pt x="208" y="428"/>
                    </a:cubicBezTo>
                    <a:cubicBezTo>
                      <a:pt x="1819" y="2069"/>
                      <a:pt x="3217" y="3862"/>
                      <a:pt x="4706" y="5564"/>
                    </a:cubicBezTo>
                    <a:cubicBezTo>
                      <a:pt x="5922" y="6932"/>
                      <a:pt x="7320" y="8604"/>
                      <a:pt x="9022" y="9303"/>
                    </a:cubicBezTo>
                    <a:cubicBezTo>
                      <a:pt x="9040" y="9309"/>
                      <a:pt x="9058" y="9312"/>
                      <a:pt x="9075" y="9312"/>
                    </a:cubicBezTo>
                    <a:cubicBezTo>
                      <a:pt x="9232" y="9312"/>
                      <a:pt x="9342" y="9075"/>
                      <a:pt x="9205" y="8938"/>
                    </a:cubicBezTo>
                    <a:cubicBezTo>
                      <a:pt x="7807" y="7479"/>
                      <a:pt x="6104" y="6294"/>
                      <a:pt x="4737" y="4744"/>
                    </a:cubicBezTo>
                    <a:cubicBezTo>
                      <a:pt x="3369" y="3163"/>
                      <a:pt x="2031" y="1583"/>
                      <a:pt x="542" y="93"/>
                    </a:cubicBezTo>
                    <a:cubicBezTo>
                      <a:pt x="491" y="27"/>
                      <a:pt x="429"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3" name="Google Shape;5463;p33"/>
              <p:cNvSpPr/>
              <p:nvPr/>
            </p:nvSpPr>
            <p:spPr>
              <a:xfrm>
                <a:off x="3101400" y="3278400"/>
                <a:ext cx="194725" cy="141075"/>
              </a:xfrm>
              <a:custGeom>
                <a:avLst/>
                <a:gdLst/>
                <a:ahLst/>
                <a:cxnLst/>
                <a:rect l="l" t="t" r="r" b="b"/>
                <a:pathLst>
                  <a:path w="7789" h="5643" extrusionOk="0">
                    <a:moveTo>
                      <a:pt x="7503" y="0"/>
                    </a:moveTo>
                    <a:cubicBezTo>
                      <a:pt x="7466" y="0"/>
                      <a:pt x="7426" y="10"/>
                      <a:pt x="7386" y="33"/>
                    </a:cubicBezTo>
                    <a:cubicBezTo>
                      <a:pt x="4924" y="1674"/>
                      <a:pt x="2766" y="3832"/>
                      <a:pt x="213" y="5291"/>
                    </a:cubicBezTo>
                    <a:cubicBezTo>
                      <a:pt x="1" y="5398"/>
                      <a:pt x="136" y="5643"/>
                      <a:pt x="315" y="5643"/>
                    </a:cubicBezTo>
                    <a:cubicBezTo>
                      <a:pt x="341" y="5643"/>
                      <a:pt x="368" y="5637"/>
                      <a:pt x="395" y="5626"/>
                    </a:cubicBezTo>
                    <a:cubicBezTo>
                      <a:pt x="1915" y="4988"/>
                      <a:pt x="3283" y="3954"/>
                      <a:pt x="4620" y="3012"/>
                    </a:cubicBezTo>
                    <a:cubicBezTo>
                      <a:pt x="5714" y="2252"/>
                      <a:pt x="6991" y="1522"/>
                      <a:pt x="7690" y="337"/>
                    </a:cubicBezTo>
                    <a:cubicBezTo>
                      <a:pt x="7789" y="189"/>
                      <a:pt x="7667" y="0"/>
                      <a:pt x="75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4" name="Google Shape;5464;p33"/>
              <p:cNvSpPr/>
              <p:nvPr/>
            </p:nvSpPr>
            <p:spPr>
              <a:xfrm>
                <a:off x="2781050" y="3580225"/>
                <a:ext cx="148575" cy="176850"/>
              </a:xfrm>
              <a:custGeom>
                <a:avLst/>
                <a:gdLst/>
                <a:ahLst/>
                <a:cxnLst/>
                <a:rect l="l" t="t" r="r" b="b"/>
                <a:pathLst>
                  <a:path w="5943" h="7074" extrusionOk="0">
                    <a:moveTo>
                      <a:pt x="341" y="1"/>
                    </a:moveTo>
                    <a:cubicBezTo>
                      <a:pt x="169" y="1"/>
                      <a:pt x="1" y="158"/>
                      <a:pt x="109" y="331"/>
                    </a:cubicBezTo>
                    <a:cubicBezTo>
                      <a:pt x="1628" y="2672"/>
                      <a:pt x="3331" y="5134"/>
                      <a:pt x="5458" y="7018"/>
                    </a:cubicBezTo>
                    <a:cubicBezTo>
                      <a:pt x="5510" y="7057"/>
                      <a:pt x="5563" y="7074"/>
                      <a:pt x="5613" y="7074"/>
                    </a:cubicBezTo>
                    <a:cubicBezTo>
                      <a:pt x="5799" y="7074"/>
                      <a:pt x="5943" y="6845"/>
                      <a:pt x="5823" y="6653"/>
                    </a:cubicBezTo>
                    <a:cubicBezTo>
                      <a:pt x="3999" y="4495"/>
                      <a:pt x="2084" y="2489"/>
                      <a:pt x="534" y="88"/>
                    </a:cubicBezTo>
                    <a:cubicBezTo>
                      <a:pt x="481" y="26"/>
                      <a:pt x="411"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5" name="Google Shape;5465;p33"/>
              <p:cNvSpPr/>
              <p:nvPr/>
            </p:nvSpPr>
            <p:spPr>
              <a:xfrm>
                <a:off x="3079725" y="3732600"/>
                <a:ext cx="228050" cy="158625"/>
              </a:xfrm>
              <a:custGeom>
                <a:avLst/>
                <a:gdLst/>
                <a:ahLst/>
                <a:cxnLst/>
                <a:rect l="l" t="t" r="r" b="b"/>
                <a:pathLst>
                  <a:path w="9122" h="6345" extrusionOk="0">
                    <a:moveTo>
                      <a:pt x="8729" y="0"/>
                    </a:moveTo>
                    <a:cubicBezTo>
                      <a:pt x="8668" y="0"/>
                      <a:pt x="8608" y="21"/>
                      <a:pt x="8557" y="72"/>
                    </a:cubicBezTo>
                    <a:cubicBezTo>
                      <a:pt x="7463" y="1318"/>
                      <a:pt x="5943" y="2200"/>
                      <a:pt x="4606" y="3203"/>
                    </a:cubicBezTo>
                    <a:cubicBezTo>
                      <a:pt x="3177" y="4267"/>
                      <a:pt x="1779" y="5422"/>
                      <a:pt x="107" y="6121"/>
                    </a:cubicBezTo>
                    <a:cubicBezTo>
                      <a:pt x="0" y="6174"/>
                      <a:pt x="11" y="6344"/>
                      <a:pt x="117" y="6344"/>
                    </a:cubicBezTo>
                    <a:cubicBezTo>
                      <a:pt x="132" y="6344"/>
                      <a:pt x="149" y="6341"/>
                      <a:pt x="168" y="6333"/>
                    </a:cubicBezTo>
                    <a:cubicBezTo>
                      <a:pt x="1992" y="5726"/>
                      <a:pt x="3603" y="4571"/>
                      <a:pt x="5153" y="3446"/>
                    </a:cubicBezTo>
                    <a:cubicBezTo>
                      <a:pt x="6429" y="2534"/>
                      <a:pt x="8040" y="1713"/>
                      <a:pt x="8983" y="406"/>
                    </a:cubicBezTo>
                    <a:cubicBezTo>
                      <a:pt x="9122" y="221"/>
                      <a:pt x="8925" y="0"/>
                      <a:pt x="87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6" name="Google Shape;5466;p33"/>
              <p:cNvSpPr/>
              <p:nvPr/>
            </p:nvSpPr>
            <p:spPr>
              <a:xfrm>
                <a:off x="2984450" y="2757925"/>
                <a:ext cx="65600" cy="46775"/>
              </a:xfrm>
              <a:custGeom>
                <a:avLst/>
                <a:gdLst/>
                <a:ahLst/>
                <a:cxnLst/>
                <a:rect l="l" t="t" r="r" b="b"/>
                <a:pathLst>
                  <a:path w="2624" h="1871" extrusionOk="0">
                    <a:moveTo>
                      <a:pt x="373" y="1"/>
                    </a:moveTo>
                    <a:cubicBezTo>
                      <a:pt x="152" y="1"/>
                      <a:pt x="0" y="364"/>
                      <a:pt x="210" y="548"/>
                    </a:cubicBezTo>
                    <a:cubicBezTo>
                      <a:pt x="544" y="761"/>
                      <a:pt x="909" y="1034"/>
                      <a:pt x="1243" y="1247"/>
                    </a:cubicBezTo>
                    <a:cubicBezTo>
                      <a:pt x="1547" y="1490"/>
                      <a:pt x="1851" y="1764"/>
                      <a:pt x="2246" y="1855"/>
                    </a:cubicBezTo>
                    <a:cubicBezTo>
                      <a:pt x="2282" y="1865"/>
                      <a:pt x="2314" y="1870"/>
                      <a:pt x="2343" y="1870"/>
                    </a:cubicBezTo>
                    <a:cubicBezTo>
                      <a:pt x="2568" y="1870"/>
                      <a:pt x="2624" y="1587"/>
                      <a:pt x="2490" y="1399"/>
                    </a:cubicBezTo>
                    <a:cubicBezTo>
                      <a:pt x="2277" y="1095"/>
                      <a:pt x="1851" y="943"/>
                      <a:pt x="1547" y="730"/>
                    </a:cubicBezTo>
                    <a:cubicBezTo>
                      <a:pt x="1213" y="487"/>
                      <a:pt x="818" y="274"/>
                      <a:pt x="483" y="31"/>
                    </a:cubicBezTo>
                    <a:cubicBezTo>
                      <a:pt x="446" y="10"/>
                      <a:pt x="408" y="1"/>
                      <a:pt x="373"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7" name="Google Shape;5467;p33"/>
              <p:cNvSpPr/>
              <p:nvPr/>
            </p:nvSpPr>
            <p:spPr>
              <a:xfrm>
                <a:off x="3063750" y="2767675"/>
                <a:ext cx="41450" cy="35300"/>
              </a:xfrm>
              <a:custGeom>
                <a:avLst/>
                <a:gdLst/>
                <a:ahLst/>
                <a:cxnLst/>
                <a:rect l="l" t="t" r="r" b="b"/>
                <a:pathLst>
                  <a:path w="1658" h="1412" extrusionOk="0">
                    <a:moveTo>
                      <a:pt x="342" y="0"/>
                    </a:moveTo>
                    <a:cubicBezTo>
                      <a:pt x="133" y="0"/>
                      <a:pt x="1" y="284"/>
                      <a:pt x="229" y="462"/>
                    </a:cubicBezTo>
                    <a:cubicBezTo>
                      <a:pt x="381" y="553"/>
                      <a:pt x="533" y="705"/>
                      <a:pt x="655" y="918"/>
                    </a:cubicBezTo>
                    <a:cubicBezTo>
                      <a:pt x="777" y="1100"/>
                      <a:pt x="807" y="1313"/>
                      <a:pt x="1050" y="1404"/>
                    </a:cubicBezTo>
                    <a:cubicBezTo>
                      <a:pt x="1066" y="1409"/>
                      <a:pt x="1084" y="1412"/>
                      <a:pt x="1103" y="1412"/>
                    </a:cubicBezTo>
                    <a:cubicBezTo>
                      <a:pt x="1192" y="1412"/>
                      <a:pt x="1304" y="1357"/>
                      <a:pt x="1354" y="1282"/>
                    </a:cubicBezTo>
                    <a:cubicBezTo>
                      <a:pt x="1658" y="796"/>
                      <a:pt x="837" y="219"/>
                      <a:pt x="473" y="36"/>
                    </a:cubicBezTo>
                    <a:cubicBezTo>
                      <a:pt x="428" y="11"/>
                      <a:pt x="383" y="0"/>
                      <a:pt x="342"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8" name="Google Shape;5468;p33"/>
              <p:cNvSpPr/>
              <p:nvPr/>
            </p:nvSpPr>
            <p:spPr>
              <a:xfrm>
                <a:off x="3123350" y="2761400"/>
                <a:ext cx="29575" cy="34950"/>
              </a:xfrm>
              <a:custGeom>
                <a:avLst/>
                <a:gdLst/>
                <a:ahLst/>
                <a:cxnLst/>
                <a:rect l="l" t="t" r="r" b="b"/>
                <a:pathLst>
                  <a:path w="1183" h="1398" extrusionOk="0">
                    <a:moveTo>
                      <a:pt x="850" y="0"/>
                    </a:moveTo>
                    <a:cubicBezTo>
                      <a:pt x="810" y="0"/>
                      <a:pt x="769" y="14"/>
                      <a:pt x="733" y="44"/>
                    </a:cubicBezTo>
                    <a:cubicBezTo>
                      <a:pt x="459" y="287"/>
                      <a:pt x="307" y="652"/>
                      <a:pt x="125" y="956"/>
                    </a:cubicBezTo>
                    <a:cubicBezTo>
                      <a:pt x="0" y="1205"/>
                      <a:pt x="174" y="1398"/>
                      <a:pt x="364" y="1398"/>
                    </a:cubicBezTo>
                    <a:cubicBezTo>
                      <a:pt x="452" y="1398"/>
                      <a:pt x="544" y="1356"/>
                      <a:pt x="611" y="1260"/>
                    </a:cubicBezTo>
                    <a:cubicBezTo>
                      <a:pt x="824" y="1017"/>
                      <a:pt x="1128" y="743"/>
                      <a:pt x="1159" y="409"/>
                    </a:cubicBezTo>
                    <a:cubicBezTo>
                      <a:pt x="1183" y="214"/>
                      <a:pt x="1013" y="0"/>
                      <a:pt x="8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9" name="Google Shape;5469;p33"/>
              <p:cNvSpPr/>
              <p:nvPr/>
            </p:nvSpPr>
            <p:spPr>
              <a:xfrm>
                <a:off x="3160500" y="2786600"/>
                <a:ext cx="43500" cy="21025"/>
              </a:xfrm>
              <a:custGeom>
                <a:avLst/>
                <a:gdLst/>
                <a:ahLst/>
                <a:cxnLst/>
                <a:rect l="l" t="t" r="r" b="b"/>
                <a:pathLst>
                  <a:path w="1740" h="841" extrusionOk="0">
                    <a:moveTo>
                      <a:pt x="1290" y="1"/>
                    </a:moveTo>
                    <a:cubicBezTo>
                      <a:pt x="1142" y="1"/>
                      <a:pt x="1015" y="58"/>
                      <a:pt x="888" y="100"/>
                    </a:cubicBezTo>
                    <a:cubicBezTo>
                      <a:pt x="706" y="191"/>
                      <a:pt x="463" y="252"/>
                      <a:pt x="280" y="313"/>
                    </a:cubicBezTo>
                    <a:cubicBezTo>
                      <a:pt x="1" y="397"/>
                      <a:pt x="107" y="840"/>
                      <a:pt x="386" y="840"/>
                    </a:cubicBezTo>
                    <a:cubicBezTo>
                      <a:pt x="410" y="840"/>
                      <a:pt x="436" y="837"/>
                      <a:pt x="463" y="829"/>
                    </a:cubicBezTo>
                    <a:cubicBezTo>
                      <a:pt x="645" y="799"/>
                      <a:pt x="888" y="708"/>
                      <a:pt x="1071" y="677"/>
                    </a:cubicBezTo>
                    <a:cubicBezTo>
                      <a:pt x="1283" y="647"/>
                      <a:pt x="1496" y="617"/>
                      <a:pt x="1618" y="404"/>
                    </a:cubicBezTo>
                    <a:cubicBezTo>
                      <a:pt x="1739" y="313"/>
                      <a:pt x="1679" y="70"/>
                      <a:pt x="1496" y="39"/>
                    </a:cubicBezTo>
                    <a:cubicBezTo>
                      <a:pt x="1422" y="11"/>
                      <a:pt x="1354" y="1"/>
                      <a:pt x="1290"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0" name="Google Shape;5470;p33"/>
              <p:cNvSpPr/>
              <p:nvPr/>
            </p:nvSpPr>
            <p:spPr>
              <a:xfrm>
                <a:off x="2108675" y="2245425"/>
                <a:ext cx="36025" cy="177075"/>
              </a:xfrm>
              <a:custGeom>
                <a:avLst/>
                <a:gdLst/>
                <a:ahLst/>
                <a:cxnLst/>
                <a:rect l="l" t="t" r="r" b="b"/>
                <a:pathLst>
                  <a:path w="1441" h="7083" extrusionOk="0">
                    <a:moveTo>
                      <a:pt x="980" y="1"/>
                    </a:moveTo>
                    <a:cubicBezTo>
                      <a:pt x="885" y="1"/>
                      <a:pt x="776" y="65"/>
                      <a:pt x="742" y="166"/>
                    </a:cubicBezTo>
                    <a:cubicBezTo>
                      <a:pt x="499" y="2355"/>
                      <a:pt x="438" y="4543"/>
                      <a:pt x="73" y="6671"/>
                    </a:cubicBezTo>
                    <a:cubicBezTo>
                      <a:pt x="0" y="6925"/>
                      <a:pt x="189" y="7082"/>
                      <a:pt x="372" y="7082"/>
                    </a:cubicBezTo>
                    <a:cubicBezTo>
                      <a:pt x="494" y="7082"/>
                      <a:pt x="614" y="7012"/>
                      <a:pt x="651" y="6853"/>
                    </a:cubicBezTo>
                    <a:cubicBezTo>
                      <a:pt x="1046" y="4695"/>
                      <a:pt x="1441" y="2294"/>
                      <a:pt x="1137" y="136"/>
                    </a:cubicBezTo>
                    <a:cubicBezTo>
                      <a:pt x="1123" y="41"/>
                      <a:pt x="1056" y="1"/>
                      <a:pt x="980"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71" name="Google Shape;5471;p33"/>
              <p:cNvGrpSpPr/>
              <p:nvPr/>
            </p:nvGrpSpPr>
            <p:grpSpPr>
              <a:xfrm>
                <a:off x="1518525" y="2153325"/>
                <a:ext cx="1455975" cy="3659675"/>
                <a:chOff x="1518525" y="2153325"/>
                <a:chExt cx="1455975" cy="3659675"/>
              </a:xfrm>
            </p:grpSpPr>
            <p:sp>
              <p:nvSpPr>
                <p:cNvPr id="5472" name="Google Shape;5472;p33"/>
                <p:cNvSpPr/>
                <p:nvPr/>
              </p:nvSpPr>
              <p:spPr>
                <a:xfrm>
                  <a:off x="1518525" y="3490475"/>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rgbClr val="7EA0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3" name="Google Shape;5473;p33"/>
                <p:cNvSpPr/>
                <p:nvPr/>
              </p:nvSpPr>
              <p:spPr>
                <a:xfrm>
                  <a:off x="1574775" y="3593050"/>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4" name="Google Shape;5474;p33"/>
                <p:cNvSpPr/>
                <p:nvPr/>
              </p:nvSpPr>
              <p:spPr>
                <a:xfrm>
                  <a:off x="2007150" y="3495775"/>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5" name="Google Shape;5475;p33"/>
                <p:cNvSpPr/>
                <p:nvPr/>
              </p:nvSpPr>
              <p:spPr>
                <a:xfrm>
                  <a:off x="2430779" y="3951931"/>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6" name="Google Shape;5476;p33"/>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7" name="Google Shape;5477;p33"/>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8" name="Google Shape;5478;p33"/>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9" name="Google Shape;5479;p33"/>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0" name="Google Shape;5480;p33"/>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1" name="Google Shape;5481;p33"/>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2" name="Google Shape;5482;p33"/>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3" name="Google Shape;5483;p33"/>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4" name="Google Shape;5484;p33"/>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5" name="Google Shape;5485;p33"/>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6" name="Google Shape;5486;p33"/>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7" name="Google Shape;5487;p33"/>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8" name="Google Shape;5488;p33"/>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9" name="Google Shape;5489;p33"/>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90" name="Google Shape;5490;p33"/>
              <p:cNvSpPr/>
              <p:nvPr/>
            </p:nvSpPr>
            <p:spPr>
              <a:xfrm>
                <a:off x="2070225" y="2491975"/>
                <a:ext cx="32700" cy="25100"/>
              </a:xfrm>
              <a:custGeom>
                <a:avLst/>
                <a:gdLst/>
                <a:ahLst/>
                <a:cxnLst/>
                <a:rect l="l" t="t" r="r" b="b"/>
                <a:pathLst>
                  <a:path w="1308" h="1004" extrusionOk="0">
                    <a:moveTo>
                      <a:pt x="669" y="0"/>
                    </a:moveTo>
                    <a:cubicBezTo>
                      <a:pt x="0" y="0"/>
                      <a:pt x="0" y="1003"/>
                      <a:pt x="669" y="1003"/>
                    </a:cubicBezTo>
                    <a:cubicBezTo>
                      <a:pt x="1307" y="1003"/>
                      <a:pt x="1307" y="0"/>
                      <a:pt x="669"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1" name="Google Shape;5491;p33"/>
              <p:cNvSpPr/>
              <p:nvPr/>
            </p:nvSpPr>
            <p:spPr>
              <a:xfrm>
                <a:off x="2068700" y="2541350"/>
                <a:ext cx="24325" cy="19800"/>
              </a:xfrm>
              <a:custGeom>
                <a:avLst/>
                <a:gdLst/>
                <a:ahLst/>
                <a:cxnLst/>
                <a:rect l="l" t="t" r="r" b="b"/>
                <a:pathLst>
                  <a:path w="973" h="792" extrusionOk="0">
                    <a:moveTo>
                      <a:pt x="487" y="1"/>
                    </a:moveTo>
                    <a:cubicBezTo>
                      <a:pt x="0" y="31"/>
                      <a:pt x="0" y="791"/>
                      <a:pt x="487" y="791"/>
                    </a:cubicBezTo>
                    <a:cubicBezTo>
                      <a:pt x="973" y="79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2" name="Google Shape;5492;p33"/>
              <p:cNvSpPr/>
              <p:nvPr/>
            </p:nvSpPr>
            <p:spPr>
              <a:xfrm>
                <a:off x="2117325" y="2530725"/>
                <a:ext cx="26625" cy="20550"/>
              </a:xfrm>
              <a:custGeom>
                <a:avLst/>
                <a:gdLst/>
                <a:ahLst/>
                <a:cxnLst/>
                <a:rect l="l" t="t" r="r" b="b"/>
                <a:pathLst>
                  <a:path w="1065" h="822" extrusionOk="0">
                    <a:moveTo>
                      <a:pt x="517" y="0"/>
                    </a:moveTo>
                    <a:cubicBezTo>
                      <a:pt x="1" y="0"/>
                      <a:pt x="1" y="821"/>
                      <a:pt x="517" y="821"/>
                    </a:cubicBezTo>
                    <a:cubicBezTo>
                      <a:pt x="1064" y="821"/>
                      <a:pt x="1064" y="0"/>
                      <a:pt x="517"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3" name="Google Shape;5493;p33"/>
              <p:cNvSpPr/>
              <p:nvPr/>
            </p:nvSpPr>
            <p:spPr>
              <a:xfrm>
                <a:off x="2113525" y="2469925"/>
                <a:ext cx="24350" cy="20550"/>
              </a:xfrm>
              <a:custGeom>
                <a:avLst/>
                <a:gdLst/>
                <a:ahLst/>
                <a:cxnLst/>
                <a:rect l="l" t="t" r="r" b="b"/>
                <a:pathLst>
                  <a:path w="974" h="822" extrusionOk="0">
                    <a:moveTo>
                      <a:pt x="487" y="1"/>
                    </a:moveTo>
                    <a:cubicBezTo>
                      <a:pt x="1" y="1"/>
                      <a:pt x="1" y="821"/>
                      <a:pt x="487" y="821"/>
                    </a:cubicBezTo>
                    <a:cubicBezTo>
                      <a:pt x="973" y="82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4" name="Google Shape;5494;p33"/>
              <p:cNvSpPr/>
              <p:nvPr/>
            </p:nvSpPr>
            <p:spPr>
              <a:xfrm>
                <a:off x="2144675" y="2500325"/>
                <a:ext cx="22825" cy="18275"/>
              </a:xfrm>
              <a:custGeom>
                <a:avLst/>
                <a:gdLst/>
                <a:ahLst/>
                <a:cxnLst/>
                <a:rect l="l" t="t" r="r" b="b"/>
                <a:pathLst>
                  <a:path w="913" h="731" extrusionOk="0">
                    <a:moveTo>
                      <a:pt x="457" y="1"/>
                    </a:moveTo>
                    <a:cubicBezTo>
                      <a:pt x="1" y="1"/>
                      <a:pt x="1" y="730"/>
                      <a:pt x="457" y="730"/>
                    </a:cubicBezTo>
                    <a:cubicBezTo>
                      <a:pt x="913" y="730"/>
                      <a:pt x="913" y="1"/>
                      <a:pt x="45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5" name="Google Shape;5495;p33"/>
              <p:cNvSpPr/>
              <p:nvPr/>
            </p:nvSpPr>
            <p:spPr>
              <a:xfrm>
                <a:off x="2147725" y="2552750"/>
                <a:ext cx="19775" cy="16000"/>
              </a:xfrm>
              <a:custGeom>
                <a:avLst/>
                <a:gdLst/>
                <a:ahLst/>
                <a:cxnLst/>
                <a:rect l="l" t="t" r="r" b="b"/>
                <a:pathLst>
                  <a:path w="791" h="640" extrusionOk="0">
                    <a:moveTo>
                      <a:pt x="365" y="1"/>
                    </a:moveTo>
                    <a:cubicBezTo>
                      <a:pt x="0" y="31"/>
                      <a:pt x="0" y="639"/>
                      <a:pt x="365" y="639"/>
                    </a:cubicBezTo>
                    <a:cubicBezTo>
                      <a:pt x="791" y="639"/>
                      <a:pt x="791" y="1"/>
                      <a:pt x="365"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6" name="Google Shape;5496;p33"/>
              <p:cNvSpPr/>
              <p:nvPr/>
            </p:nvSpPr>
            <p:spPr>
              <a:xfrm>
                <a:off x="2102900" y="2567950"/>
                <a:ext cx="24325" cy="19025"/>
              </a:xfrm>
              <a:custGeom>
                <a:avLst/>
                <a:gdLst/>
                <a:ahLst/>
                <a:cxnLst/>
                <a:rect l="l" t="t" r="r" b="b"/>
                <a:pathLst>
                  <a:path w="973" h="761" extrusionOk="0">
                    <a:moveTo>
                      <a:pt x="486" y="1"/>
                    </a:moveTo>
                    <a:cubicBezTo>
                      <a:pt x="0" y="1"/>
                      <a:pt x="0" y="761"/>
                      <a:pt x="486" y="761"/>
                    </a:cubicBezTo>
                    <a:cubicBezTo>
                      <a:pt x="973" y="761"/>
                      <a:pt x="973" y="1"/>
                      <a:pt x="486"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7" name="Google Shape;5497;p33"/>
              <p:cNvSpPr/>
              <p:nvPr/>
            </p:nvSpPr>
            <p:spPr>
              <a:xfrm>
                <a:off x="2042100" y="2515525"/>
                <a:ext cx="20550" cy="17500"/>
              </a:xfrm>
              <a:custGeom>
                <a:avLst/>
                <a:gdLst/>
                <a:ahLst/>
                <a:cxnLst/>
                <a:rect l="l" t="t" r="r" b="b"/>
                <a:pathLst>
                  <a:path w="822" h="700" extrusionOk="0">
                    <a:moveTo>
                      <a:pt x="426" y="0"/>
                    </a:moveTo>
                    <a:cubicBezTo>
                      <a:pt x="0" y="61"/>
                      <a:pt x="0" y="700"/>
                      <a:pt x="426" y="700"/>
                    </a:cubicBezTo>
                    <a:cubicBezTo>
                      <a:pt x="821" y="700"/>
                      <a:pt x="821" y="0"/>
                      <a:pt x="426"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8" name="Google Shape;5498;p33"/>
              <p:cNvSpPr/>
              <p:nvPr/>
            </p:nvSpPr>
            <p:spPr>
              <a:xfrm>
                <a:off x="2071725" y="2457775"/>
                <a:ext cx="28150" cy="22050"/>
              </a:xfrm>
              <a:custGeom>
                <a:avLst/>
                <a:gdLst/>
                <a:ahLst/>
                <a:cxnLst/>
                <a:rect l="l" t="t" r="r" b="b"/>
                <a:pathLst>
                  <a:path w="1126" h="882" extrusionOk="0">
                    <a:moveTo>
                      <a:pt x="548" y="0"/>
                    </a:moveTo>
                    <a:cubicBezTo>
                      <a:pt x="1" y="0"/>
                      <a:pt x="1" y="882"/>
                      <a:pt x="548" y="882"/>
                    </a:cubicBezTo>
                    <a:cubicBezTo>
                      <a:pt x="1125" y="882"/>
                      <a:pt x="1125" y="0"/>
                      <a:pt x="548"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9" name="Google Shape;5499;p33"/>
              <p:cNvSpPr/>
              <p:nvPr/>
            </p:nvSpPr>
            <p:spPr>
              <a:xfrm>
                <a:off x="635525" y="1860425"/>
                <a:ext cx="772850" cy="559700"/>
              </a:xfrm>
              <a:custGeom>
                <a:avLst/>
                <a:gdLst/>
                <a:ahLst/>
                <a:cxnLst/>
                <a:rect l="l" t="t" r="r" b="b"/>
                <a:pathLst>
                  <a:path w="30914" h="22388" extrusionOk="0">
                    <a:moveTo>
                      <a:pt x="11024" y="1"/>
                    </a:moveTo>
                    <a:cubicBezTo>
                      <a:pt x="10916" y="1"/>
                      <a:pt x="10808" y="12"/>
                      <a:pt x="10700" y="34"/>
                    </a:cubicBezTo>
                    <a:cubicBezTo>
                      <a:pt x="9302" y="338"/>
                      <a:pt x="9028" y="2222"/>
                      <a:pt x="9150" y="3681"/>
                    </a:cubicBezTo>
                    <a:cubicBezTo>
                      <a:pt x="9363" y="7025"/>
                      <a:pt x="9971" y="10338"/>
                      <a:pt x="10883" y="13560"/>
                    </a:cubicBezTo>
                    <a:cubicBezTo>
                      <a:pt x="8725" y="10794"/>
                      <a:pt x="6536" y="8028"/>
                      <a:pt x="4348" y="5232"/>
                    </a:cubicBezTo>
                    <a:cubicBezTo>
                      <a:pt x="3653" y="4332"/>
                      <a:pt x="2654" y="3366"/>
                      <a:pt x="1590" y="3366"/>
                    </a:cubicBezTo>
                    <a:cubicBezTo>
                      <a:pt x="1397" y="3366"/>
                      <a:pt x="1201" y="3398"/>
                      <a:pt x="1004" y="3469"/>
                    </a:cubicBezTo>
                    <a:cubicBezTo>
                      <a:pt x="1" y="3833"/>
                      <a:pt x="670" y="6235"/>
                      <a:pt x="1004" y="7268"/>
                    </a:cubicBezTo>
                    <a:cubicBezTo>
                      <a:pt x="1345" y="8204"/>
                      <a:pt x="8467" y="22387"/>
                      <a:pt x="15521" y="22387"/>
                    </a:cubicBezTo>
                    <a:cubicBezTo>
                      <a:pt x="16023" y="22387"/>
                      <a:pt x="16524" y="22315"/>
                      <a:pt x="17023" y="22162"/>
                    </a:cubicBezTo>
                    <a:cubicBezTo>
                      <a:pt x="19819" y="21280"/>
                      <a:pt x="21521" y="20125"/>
                      <a:pt x="23497" y="17967"/>
                    </a:cubicBezTo>
                    <a:cubicBezTo>
                      <a:pt x="25868" y="15414"/>
                      <a:pt x="28664" y="11706"/>
                      <a:pt x="30032" y="8514"/>
                    </a:cubicBezTo>
                    <a:cubicBezTo>
                      <a:pt x="30549" y="7359"/>
                      <a:pt x="30913" y="6143"/>
                      <a:pt x="30640" y="4928"/>
                    </a:cubicBezTo>
                    <a:cubicBezTo>
                      <a:pt x="30397" y="3742"/>
                      <a:pt x="29363" y="2648"/>
                      <a:pt x="28147" y="2648"/>
                    </a:cubicBezTo>
                    <a:cubicBezTo>
                      <a:pt x="26780" y="2648"/>
                      <a:pt x="25837" y="3925"/>
                      <a:pt x="25108" y="5080"/>
                    </a:cubicBezTo>
                    <a:cubicBezTo>
                      <a:pt x="23466" y="7785"/>
                      <a:pt x="22038" y="10642"/>
                      <a:pt x="20883" y="13560"/>
                    </a:cubicBezTo>
                    <a:cubicBezTo>
                      <a:pt x="21977" y="10095"/>
                      <a:pt x="22372" y="6447"/>
                      <a:pt x="21947" y="2861"/>
                    </a:cubicBezTo>
                    <a:cubicBezTo>
                      <a:pt x="21886" y="1949"/>
                      <a:pt x="21643" y="946"/>
                      <a:pt x="20852" y="490"/>
                    </a:cubicBezTo>
                    <a:cubicBezTo>
                      <a:pt x="20607" y="367"/>
                      <a:pt x="20337" y="310"/>
                      <a:pt x="20064" y="310"/>
                    </a:cubicBezTo>
                    <a:cubicBezTo>
                      <a:pt x="19526" y="310"/>
                      <a:pt x="18976" y="532"/>
                      <a:pt x="18573" y="915"/>
                    </a:cubicBezTo>
                    <a:cubicBezTo>
                      <a:pt x="17965" y="1493"/>
                      <a:pt x="17630" y="2283"/>
                      <a:pt x="17327" y="3043"/>
                    </a:cubicBezTo>
                    <a:cubicBezTo>
                      <a:pt x="16141" y="6204"/>
                      <a:pt x="15564" y="9609"/>
                      <a:pt x="15655" y="12982"/>
                    </a:cubicBezTo>
                    <a:cubicBezTo>
                      <a:pt x="15351" y="9912"/>
                      <a:pt x="14804" y="6843"/>
                      <a:pt x="14044" y="3803"/>
                    </a:cubicBezTo>
                    <a:cubicBezTo>
                      <a:pt x="13770" y="2739"/>
                      <a:pt x="13436" y="1584"/>
                      <a:pt x="12676" y="794"/>
                    </a:cubicBezTo>
                    <a:cubicBezTo>
                      <a:pt x="12261" y="353"/>
                      <a:pt x="11648" y="1"/>
                      <a:pt x="110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0" name="Google Shape;5500;p33"/>
              <p:cNvSpPr/>
              <p:nvPr/>
            </p:nvSpPr>
            <p:spPr>
              <a:xfrm>
                <a:off x="715750" y="2054725"/>
                <a:ext cx="121850" cy="179225"/>
              </a:xfrm>
              <a:custGeom>
                <a:avLst/>
                <a:gdLst/>
                <a:ahLst/>
                <a:cxnLst/>
                <a:rect l="l" t="t" r="r" b="b"/>
                <a:pathLst>
                  <a:path w="4874" h="7169" extrusionOk="0">
                    <a:moveTo>
                      <a:pt x="446" y="0"/>
                    </a:moveTo>
                    <a:cubicBezTo>
                      <a:pt x="215" y="0"/>
                      <a:pt x="0" y="220"/>
                      <a:pt x="166" y="469"/>
                    </a:cubicBezTo>
                    <a:cubicBezTo>
                      <a:pt x="835" y="1654"/>
                      <a:pt x="1564" y="2840"/>
                      <a:pt x="2294" y="3995"/>
                    </a:cubicBezTo>
                    <a:cubicBezTo>
                      <a:pt x="2932" y="5028"/>
                      <a:pt x="3479" y="6244"/>
                      <a:pt x="4330" y="7095"/>
                    </a:cubicBezTo>
                    <a:cubicBezTo>
                      <a:pt x="4390" y="7146"/>
                      <a:pt x="4461" y="7168"/>
                      <a:pt x="4530" y="7168"/>
                    </a:cubicBezTo>
                    <a:cubicBezTo>
                      <a:pt x="4709" y="7168"/>
                      <a:pt x="4874" y="7019"/>
                      <a:pt x="4786" y="6821"/>
                    </a:cubicBezTo>
                    <a:cubicBezTo>
                      <a:pt x="4421" y="5666"/>
                      <a:pt x="3631" y="4663"/>
                      <a:pt x="2962" y="3630"/>
                    </a:cubicBezTo>
                    <a:cubicBezTo>
                      <a:pt x="2263" y="2444"/>
                      <a:pt x="1503" y="1320"/>
                      <a:pt x="743" y="165"/>
                    </a:cubicBezTo>
                    <a:cubicBezTo>
                      <a:pt x="666" y="48"/>
                      <a:pt x="554" y="0"/>
                      <a:pt x="4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1" name="Google Shape;5501;p33"/>
              <p:cNvSpPr/>
              <p:nvPr/>
            </p:nvSpPr>
            <p:spPr>
              <a:xfrm>
                <a:off x="922375" y="1974175"/>
                <a:ext cx="61650" cy="261350"/>
              </a:xfrm>
              <a:custGeom>
                <a:avLst/>
                <a:gdLst/>
                <a:ahLst/>
                <a:cxnLst/>
                <a:rect l="l" t="t" r="r" b="b"/>
                <a:pathLst>
                  <a:path w="2466" h="10454" extrusionOk="0">
                    <a:moveTo>
                      <a:pt x="260" y="0"/>
                    </a:moveTo>
                    <a:cubicBezTo>
                      <a:pt x="124" y="0"/>
                      <a:pt x="0" y="91"/>
                      <a:pt x="17" y="286"/>
                    </a:cubicBezTo>
                    <a:cubicBezTo>
                      <a:pt x="47" y="1837"/>
                      <a:pt x="503" y="3387"/>
                      <a:pt x="807" y="4937"/>
                    </a:cubicBezTo>
                    <a:cubicBezTo>
                      <a:pt x="1172" y="6730"/>
                      <a:pt x="1415" y="8524"/>
                      <a:pt x="1840" y="10256"/>
                    </a:cubicBezTo>
                    <a:cubicBezTo>
                      <a:pt x="1880" y="10390"/>
                      <a:pt x="2009" y="10453"/>
                      <a:pt x="2138" y="10453"/>
                    </a:cubicBezTo>
                    <a:cubicBezTo>
                      <a:pt x="2302" y="10453"/>
                      <a:pt x="2465" y="10352"/>
                      <a:pt x="2448" y="10165"/>
                    </a:cubicBezTo>
                    <a:cubicBezTo>
                      <a:pt x="2144" y="7004"/>
                      <a:pt x="1719" y="3174"/>
                      <a:pt x="564" y="195"/>
                    </a:cubicBezTo>
                    <a:cubicBezTo>
                      <a:pt x="507" y="68"/>
                      <a:pt x="379"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2" name="Google Shape;5502;p33"/>
              <p:cNvSpPr/>
              <p:nvPr/>
            </p:nvSpPr>
            <p:spPr>
              <a:xfrm>
                <a:off x="1068050" y="1991825"/>
                <a:ext cx="59150" cy="226400"/>
              </a:xfrm>
              <a:custGeom>
                <a:avLst/>
                <a:gdLst/>
                <a:ahLst/>
                <a:cxnLst/>
                <a:rect l="l" t="t" r="r" b="b"/>
                <a:pathLst>
                  <a:path w="2366" h="9056" extrusionOk="0">
                    <a:moveTo>
                      <a:pt x="2158" y="0"/>
                    </a:moveTo>
                    <a:cubicBezTo>
                      <a:pt x="2072" y="0"/>
                      <a:pt x="1981" y="46"/>
                      <a:pt x="1940" y="128"/>
                    </a:cubicBezTo>
                    <a:cubicBezTo>
                      <a:pt x="937" y="2802"/>
                      <a:pt x="633" y="5903"/>
                      <a:pt x="56" y="8729"/>
                    </a:cubicBezTo>
                    <a:cubicBezTo>
                      <a:pt x="1" y="8931"/>
                      <a:pt x="167" y="9056"/>
                      <a:pt x="321" y="9056"/>
                    </a:cubicBezTo>
                    <a:cubicBezTo>
                      <a:pt x="422" y="9056"/>
                      <a:pt x="518" y="9002"/>
                      <a:pt x="542" y="8881"/>
                    </a:cubicBezTo>
                    <a:cubicBezTo>
                      <a:pt x="1181" y="6055"/>
                      <a:pt x="2214" y="3106"/>
                      <a:pt x="2366" y="219"/>
                    </a:cubicBezTo>
                    <a:cubicBezTo>
                      <a:pt x="2366" y="68"/>
                      <a:pt x="2265" y="0"/>
                      <a:pt x="2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33"/>
              <p:cNvSpPr/>
              <p:nvPr/>
            </p:nvSpPr>
            <p:spPr>
              <a:xfrm>
                <a:off x="1197950" y="2064175"/>
                <a:ext cx="117850" cy="182625"/>
              </a:xfrm>
              <a:custGeom>
                <a:avLst/>
                <a:gdLst/>
                <a:ahLst/>
                <a:cxnLst/>
                <a:rect l="l" t="t" r="r" b="b"/>
                <a:pathLst>
                  <a:path w="4714" h="7305" extrusionOk="0">
                    <a:moveTo>
                      <a:pt x="4381" y="0"/>
                    </a:moveTo>
                    <a:cubicBezTo>
                      <a:pt x="4316" y="0"/>
                      <a:pt x="4249" y="19"/>
                      <a:pt x="4191" y="60"/>
                    </a:cubicBezTo>
                    <a:cubicBezTo>
                      <a:pt x="3340" y="881"/>
                      <a:pt x="2793" y="2158"/>
                      <a:pt x="2185" y="3221"/>
                    </a:cubicBezTo>
                    <a:lnTo>
                      <a:pt x="149" y="6869"/>
                    </a:lnTo>
                    <a:cubicBezTo>
                      <a:pt x="1" y="7101"/>
                      <a:pt x="220" y="7304"/>
                      <a:pt x="429" y="7304"/>
                    </a:cubicBezTo>
                    <a:cubicBezTo>
                      <a:pt x="520" y="7304"/>
                      <a:pt x="610" y="7265"/>
                      <a:pt x="665" y="7173"/>
                    </a:cubicBezTo>
                    <a:cubicBezTo>
                      <a:pt x="1365" y="5957"/>
                      <a:pt x="2064" y="4772"/>
                      <a:pt x="2793" y="3556"/>
                    </a:cubicBezTo>
                    <a:cubicBezTo>
                      <a:pt x="3431" y="2522"/>
                      <a:pt x="4283" y="1489"/>
                      <a:pt x="4647" y="334"/>
                    </a:cubicBezTo>
                    <a:cubicBezTo>
                      <a:pt x="4714" y="135"/>
                      <a:pt x="4555" y="0"/>
                      <a:pt x="4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4" name="Google Shape;5504;p33"/>
              <p:cNvSpPr/>
              <p:nvPr/>
            </p:nvSpPr>
            <p:spPr>
              <a:xfrm>
                <a:off x="713875" y="2266275"/>
                <a:ext cx="543350" cy="3193150"/>
              </a:xfrm>
              <a:custGeom>
                <a:avLst/>
                <a:gdLst/>
                <a:ahLst/>
                <a:cxnLst/>
                <a:rect l="l" t="t" r="r" b="b"/>
                <a:pathLst>
                  <a:path w="21734" h="127726" extrusionOk="0">
                    <a:moveTo>
                      <a:pt x="16655" y="1"/>
                    </a:moveTo>
                    <a:lnTo>
                      <a:pt x="16655" y="1"/>
                    </a:lnTo>
                    <a:cubicBezTo>
                      <a:pt x="14861" y="31"/>
                      <a:pt x="13585" y="1673"/>
                      <a:pt x="12582" y="3131"/>
                    </a:cubicBezTo>
                    <a:cubicBezTo>
                      <a:pt x="12582" y="2068"/>
                      <a:pt x="12399" y="700"/>
                      <a:pt x="11366" y="396"/>
                    </a:cubicBezTo>
                    <a:cubicBezTo>
                      <a:pt x="11247" y="362"/>
                      <a:pt x="11125" y="346"/>
                      <a:pt x="11004" y="346"/>
                    </a:cubicBezTo>
                    <a:cubicBezTo>
                      <a:pt x="10477" y="346"/>
                      <a:pt x="9955" y="650"/>
                      <a:pt x="9633" y="1095"/>
                    </a:cubicBezTo>
                    <a:cubicBezTo>
                      <a:pt x="9208" y="1612"/>
                      <a:pt x="9025" y="2280"/>
                      <a:pt x="8812" y="2919"/>
                    </a:cubicBezTo>
                    <a:cubicBezTo>
                      <a:pt x="8053" y="2220"/>
                      <a:pt x="7353" y="1521"/>
                      <a:pt x="6594" y="821"/>
                    </a:cubicBezTo>
                    <a:cubicBezTo>
                      <a:pt x="6276" y="553"/>
                      <a:pt x="5880" y="245"/>
                      <a:pt x="5500" y="245"/>
                    </a:cubicBezTo>
                    <a:cubicBezTo>
                      <a:pt x="5407" y="245"/>
                      <a:pt x="5315" y="263"/>
                      <a:pt x="5226" y="305"/>
                    </a:cubicBezTo>
                    <a:cubicBezTo>
                      <a:pt x="4557" y="609"/>
                      <a:pt x="4010" y="1673"/>
                      <a:pt x="4800" y="2736"/>
                    </a:cubicBezTo>
                    <a:cubicBezTo>
                      <a:pt x="7050" y="5715"/>
                      <a:pt x="9481" y="7508"/>
                      <a:pt x="12217" y="7630"/>
                    </a:cubicBezTo>
                    <a:cubicBezTo>
                      <a:pt x="11366" y="13253"/>
                      <a:pt x="10454" y="18876"/>
                      <a:pt x="9633" y="24560"/>
                    </a:cubicBezTo>
                    <a:cubicBezTo>
                      <a:pt x="8660" y="22493"/>
                      <a:pt x="7901" y="20244"/>
                      <a:pt x="7445" y="18025"/>
                    </a:cubicBezTo>
                    <a:cubicBezTo>
                      <a:pt x="7050" y="15837"/>
                      <a:pt x="6594" y="13892"/>
                      <a:pt x="4344" y="12980"/>
                    </a:cubicBezTo>
                    <a:cubicBezTo>
                      <a:pt x="4246" y="12943"/>
                      <a:pt x="4141" y="12926"/>
                      <a:pt x="4033" y="12926"/>
                    </a:cubicBezTo>
                    <a:cubicBezTo>
                      <a:pt x="3606" y="12926"/>
                      <a:pt x="3140" y="13193"/>
                      <a:pt x="2946" y="13557"/>
                    </a:cubicBezTo>
                    <a:cubicBezTo>
                      <a:pt x="1669" y="15746"/>
                      <a:pt x="2217" y="18451"/>
                      <a:pt x="4466" y="19758"/>
                    </a:cubicBezTo>
                    <a:cubicBezTo>
                      <a:pt x="4686" y="19875"/>
                      <a:pt x="4921" y="19929"/>
                      <a:pt x="5153" y="19929"/>
                    </a:cubicBezTo>
                    <a:cubicBezTo>
                      <a:pt x="5400" y="19929"/>
                      <a:pt x="5644" y="19868"/>
                      <a:pt x="5864" y="19758"/>
                    </a:cubicBezTo>
                    <a:cubicBezTo>
                      <a:pt x="6046" y="20518"/>
                      <a:pt x="6198" y="21186"/>
                      <a:pt x="6350" y="21582"/>
                    </a:cubicBezTo>
                    <a:cubicBezTo>
                      <a:pt x="7110" y="23405"/>
                      <a:pt x="8144" y="25077"/>
                      <a:pt x="9268" y="26658"/>
                    </a:cubicBezTo>
                    <a:cubicBezTo>
                      <a:pt x="8600" y="31643"/>
                      <a:pt x="8022" y="36658"/>
                      <a:pt x="7688" y="41643"/>
                    </a:cubicBezTo>
                    <a:cubicBezTo>
                      <a:pt x="7201" y="39545"/>
                      <a:pt x="6685" y="37478"/>
                      <a:pt x="6229" y="35412"/>
                    </a:cubicBezTo>
                    <a:cubicBezTo>
                      <a:pt x="5839" y="33617"/>
                      <a:pt x="4558" y="31110"/>
                      <a:pt x="2558" y="31110"/>
                    </a:cubicBezTo>
                    <a:cubicBezTo>
                      <a:pt x="2221" y="31110"/>
                      <a:pt x="1864" y="31181"/>
                      <a:pt x="1487" y="31339"/>
                    </a:cubicBezTo>
                    <a:cubicBezTo>
                      <a:pt x="1031" y="31521"/>
                      <a:pt x="514" y="31977"/>
                      <a:pt x="575" y="32554"/>
                    </a:cubicBezTo>
                    <a:cubicBezTo>
                      <a:pt x="879" y="34986"/>
                      <a:pt x="2217" y="37448"/>
                      <a:pt x="4770" y="38056"/>
                    </a:cubicBezTo>
                    <a:cubicBezTo>
                      <a:pt x="4858" y="38069"/>
                      <a:pt x="4951" y="38076"/>
                      <a:pt x="5043" y="38076"/>
                    </a:cubicBezTo>
                    <a:cubicBezTo>
                      <a:pt x="5174" y="38076"/>
                      <a:pt x="5301" y="38061"/>
                      <a:pt x="5408" y="38026"/>
                    </a:cubicBezTo>
                    <a:cubicBezTo>
                      <a:pt x="5621" y="38542"/>
                      <a:pt x="5864" y="39059"/>
                      <a:pt x="6046" y="39606"/>
                    </a:cubicBezTo>
                    <a:cubicBezTo>
                      <a:pt x="6594" y="41096"/>
                      <a:pt x="7110" y="42615"/>
                      <a:pt x="7566" y="44135"/>
                    </a:cubicBezTo>
                    <a:cubicBezTo>
                      <a:pt x="7384" y="47357"/>
                      <a:pt x="7353" y="50640"/>
                      <a:pt x="7414" y="53862"/>
                    </a:cubicBezTo>
                    <a:cubicBezTo>
                      <a:pt x="7505" y="56780"/>
                      <a:pt x="7627" y="59728"/>
                      <a:pt x="7779" y="62616"/>
                    </a:cubicBezTo>
                    <a:cubicBezTo>
                      <a:pt x="6442" y="59758"/>
                      <a:pt x="4861" y="57053"/>
                      <a:pt x="3220" y="54257"/>
                    </a:cubicBezTo>
                    <a:cubicBezTo>
                      <a:pt x="3046" y="53939"/>
                      <a:pt x="2777" y="53800"/>
                      <a:pt x="2499" y="53800"/>
                    </a:cubicBezTo>
                    <a:cubicBezTo>
                      <a:pt x="2193" y="53800"/>
                      <a:pt x="1877" y="53970"/>
                      <a:pt x="1669" y="54257"/>
                    </a:cubicBezTo>
                    <a:cubicBezTo>
                      <a:pt x="150" y="56263"/>
                      <a:pt x="1183" y="59151"/>
                      <a:pt x="3524" y="59910"/>
                    </a:cubicBezTo>
                    <a:cubicBezTo>
                      <a:pt x="3616" y="59938"/>
                      <a:pt x="3704" y="59950"/>
                      <a:pt x="3788" y="59950"/>
                    </a:cubicBezTo>
                    <a:cubicBezTo>
                      <a:pt x="4175" y="59950"/>
                      <a:pt x="4473" y="59683"/>
                      <a:pt x="4648" y="59333"/>
                    </a:cubicBezTo>
                    <a:cubicBezTo>
                      <a:pt x="6046" y="61765"/>
                      <a:pt x="7171" y="64379"/>
                      <a:pt x="8083" y="67023"/>
                    </a:cubicBezTo>
                    <a:cubicBezTo>
                      <a:pt x="8357" y="70579"/>
                      <a:pt x="8630" y="74166"/>
                      <a:pt x="8934" y="77722"/>
                    </a:cubicBezTo>
                    <a:cubicBezTo>
                      <a:pt x="8964" y="78239"/>
                      <a:pt x="9025" y="78786"/>
                      <a:pt x="9056" y="79272"/>
                    </a:cubicBezTo>
                    <a:cubicBezTo>
                      <a:pt x="7901" y="75716"/>
                      <a:pt x="5803" y="72403"/>
                      <a:pt x="1700" y="72251"/>
                    </a:cubicBezTo>
                    <a:cubicBezTo>
                      <a:pt x="1214" y="72251"/>
                      <a:pt x="879" y="72585"/>
                      <a:pt x="727" y="73011"/>
                    </a:cubicBezTo>
                    <a:cubicBezTo>
                      <a:pt x="1" y="74966"/>
                      <a:pt x="1380" y="76793"/>
                      <a:pt x="3283" y="76793"/>
                    </a:cubicBezTo>
                    <a:cubicBezTo>
                      <a:pt x="3451" y="76793"/>
                      <a:pt x="3622" y="76779"/>
                      <a:pt x="3797" y="76750"/>
                    </a:cubicBezTo>
                    <a:cubicBezTo>
                      <a:pt x="4223" y="76658"/>
                      <a:pt x="4405" y="76233"/>
                      <a:pt x="4466" y="75868"/>
                    </a:cubicBezTo>
                    <a:cubicBezTo>
                      <a:pt x="4496" y="75473"/>
                      <a:pt x="4466" y="75139"/>
                      <a:pt x="4375" y="74835"/>
                    </a:cubicBezTo>
                    <a:lnTo>
                      <a:pt x="4375" y="74835"/>
                    </a:lnTo>
                    <a:cubicBezTo>
                      <a:pt x="7384" y="76233"/>
                      <a:pt x="8509" y="80184"/>
                      <a:pt x="9360" y="83497"/>
                    </a:cubicBezTo>
                    <a:lnTo>
                      <a:pt x="9360" y="83528"/>
                    </a:lnTo>
                    <a:cubicBezTo>
                      <a:pt x="9816" y="89394"/>
                      <a:pt x="10332" y="95230"/>
                      <a:pt x="10971" y="101096"/>
                    </a:cubicBezTo>
                    <a:cubicBezTo>
                      <a:pt x="11974" y="109790"/>
                      <a:pt x="13463" y="118422"/>
                      <a:pt x="15469" y="126933"/>
                    </a:cubicBezTo>
                    <a:cubicBezTo>
                      <a:pt x="15602" y="127486"/>
                      <a:pt x="16015" y="127725"/>
                      <a:pt x="16448" y="127725"/>
                    </a:cubicBezTo>
                    <a:cubicBezTo>
                      <a:pt x="17107" y="127725"/>
                      <a:pt x="17811" y="127169"/>
                      <a:pt x="17627" y="126325"/>
                    </a:cubicBezTo>
                    <a:cubicBezTo>
                      <a:pt x="14952" y="115078"/>
                      <a:pt x="13189" y="103589"/>
                      <a:pt x="11943" y="92039"/>
                    </a:cubicBezTo>
                    <a:cubicBezTo>
                      <a:pt x="12582" y="90002"/>
                      <a:pt x="13250" y="87935"/>
                      <a:pt x="14071" y="85929"/>
                    </a:cubicBezTo>
                    <a:cubicBezTo>
                      <a:pt x="14132" y="85716"/>
                      <a:pt x="14314" y="85169"/>
                      <a:pt x="14557" y="84531"/>
                    </a:cubicBezTo>
                    <a:cubicBezTo>
                      <a:pt x="14588" y="84713"/>
                      <a:pt x="14618" y="84896"/>
                      <a:pt x="14709" y="85048"/>
                    </a:cubicBezTo>
                    <a:cubicBezTo>
                      <a:pt x="14883" y="85492"/>
                      <a:pt x="15266" y="85777"/>
                      <a:pt x="15670" y="85777"/>
                    </a:cubicBezTo>
                    <a:cubicBezTo>
                      <a:pt x="15902" y="85777"/>
                      <a:pt x="16140" y="85683"/>
                      <a:pt x="16351" y="85473"/>
                    </a:cubicBezTo>
                    <a:cubicBezTo>
                      <a:pt x="18053" y="83771"/>
                      <a:pt x="18782" y="81400"/>
                      <a:pt x="17779" y="79120"/>
                    </a:cubicBezTo>
                    <a:cubicBezTo>
                      <a:pt x="17678" y="78919"/>
                      <a:pt x="17411" y="78801"/>
                      <a:pt x="17184" y="78801"/>
                    </a:cubicBezTo>
                    <a:cubicBezTo>
                      <a:pt x="17137" y="78801"/>
                      <a:pt x="17091" y="78806"/>
                      <a:pt x="17050" y="78816"/>
                    </a:cubicBezTo>
                    <a:cubicBezTo>
                      <a:pt x="15378" y="79333"/>
                      <a:pt x="14557" y="81947"/>
                      <a:pt x="13980" y="83345"/>
                    </a:cubicBezTo>
                    <a:cubicBezTo>
                      <a:pt x="13098" y="85473"/>
                      <a:pt x="12338" y="87662"/>
                      <a:pt x="11700" y="89880"/>
                    </a:cubicBezTo>
                    <a:cubicBezTo>
                      <a:pt x="11366" y="86598"/>
                      <a:pt x="11062" y="83376"/>
                      <a:pt x="10819" y="80123"/>
                    </a:cubicBezTo>
                    <a:cubicBezTo>
                      <a:pt x="10606" y="77297"/>
                      <a:pt x="10363" y="74531"/>
                      <a:pt x="10150" y="71704"/>
                    </a:cubicBezTo>
                    <a:cubicBezTo>
                      <a:pt x="11062" y="69546"/>
                      <a:pt x="12278" y="67509"/>
                      <a:pt x="13615" y="65594"/>
                    </a:cubicBezTo>
                    <a:cubicBezTo>
                      <a:pt x="13615" y="65868"/>
                      <a:pt x="13645" y="66172"/>
                      <a:pt x="13676" y="66476"/>
                    </a:cubicBezTo>
                    <a:cubicBezTo>
                      <a:pt x="13767" y="66932"/>
                      <a:pt x="14253" y="67205"/>
                      <a:pt x="14679" y="67236"/>
                    </a:cubicBezTo>
                    <a:cubicBezTo>
                      <a:pt x="14784" y="67247"/>
                      <a:pt x="14888" y="67253"/>
                      <a:pt x="14991" y="67253"/>
                    </a:cubicBezTo>
                    <a:cubicBezTo>
                      <a:pt x="17574" y="67253"/>
                      <a:pt x="19515" y="63682"/>
                      <a:pt x="18083" y="61461"/>
                    </a:cubicBezTo>
                    <a:cubicBezTo>
                      <a:pt x="17942" y="61235"/>
                      <a:pt x="17697" y="61062"/>
                      <a:pt x="17468" y="61062"/>
                    </a:cubicBezTo>
                    <a:cubicBezTo>
                      <a:pt x="17450" y="61062"/>
                      <a:pt x="17432" y="61063"/>
                      <a:pt x="17414" y="61065"/>
                    </a:cubicBezTo>
                    <a:cubicBezTo>
                      <a:pt x="15500" y="61339"/>
                      <a:pt x="14466" y="62737"/>
                      <a:pt x="13372" y="64257"/>
                    </a:cubicBezTo>
                    <a:cubicBezTo>
                      <a:pt x="12034" y="66081"/>
                      <a:pt x="10910" y="68056"/>
                      <a:pt x="10028" y="70123"/>
                    </a:cubicBezTo>
                    <a:cubicBezTo>
                      <a:pt x="9572" y="64257"/>
                      <a:pt x="9238" y="58421"/>
                      <a:pt x="9147" y="52555"/>
                    </a:cubicBezTo>
                    <a:cubicBezTo>
                      <a:pt x="10180" y="51187"/>
                      <a:pt x="10910" y="49485"/>
                      <a:pt x="11670" y="47935"/>
                    </a:cubicBezTo>
                    <a:cubicBezTo>
                      <a:pt x="11877" y="48211"/>
                      <a:pt x="12189" y="48435"/>
                      <a:pt x="12539" y="48435"/>
                    </a:cubicBezTo>
                    <a:cubicBezTo>
                      <a:pt x="12651" y="48435"/>
                      <a:pt x="12767" y="48412"/>
                      <a:pt x="12885" y="48360"/>
                    </a:cubicBezTo>
                    <a:cubicBezTo>
                      <a:pt x="14314" y="47752"/>
                      <a:pt x="16107" y="46932"/>
                      <a:pt x="16381" y="45229"/>
                    </a:cubicBezTo>
                    <a:cubicBezTo>
                      <a:pt x="16563" y="44044"/>
                      <a:pt x="15986" y="42615"/>
                      <a:pt x="14709" y="42494"/>
                    </a:cubicBezTo>
                    <a:cubicBezTo>
                      <a:pt x="14626" y="42486"/>
                      <a:pt x="14545" y="42482"/>
                      <a:pt x="14465" y="42482"/>
                    </a:cubicBezTo>
                    <a:cubicBezTo>
                      <a:pt x="12999" y="42482"/>
                      <a:pt x="12088" y="43771"/>
                      <a:pt x="11396" y="44895"/>
                    </a:cubicBezTo>
                    <a:cubicBezTo>
                      <a:pt x="10667" y="46080"/>
                      <a:pt x="9876" y="47327"/>
                      <a:pt x="9147" y="48664"/>
                    </a:cubicBezTo>
                    <a:cubicBezTo>
                      <a:pt x="9208" y="43497"/>
                      <a:pt x="9451" y="38360"/>
                      <a:pt x="10059" y="33193"/>
                    </a:cubicBezTo>
                    <a:cubicBezTo>
                      <a:pt x="10575" y="29241"/>
                      <a:pt x="11092" y="25290"/>
                      <a:pt x="11670" y="21308"/>
                    </a:cubicBezTo>
                    <a:cubicBezTo>
                      <a:pt x="12460" y="20639"/>
                      <a:pt x="13189" y="19940"/>
                      <a:pt x="13980" y="19332"/>
                    </a:cubicBezTo>
                    <a:cubicBezTo>
                      <a:pt x="14770" y="18724"/>
                      <a:pt x="15621" y="18268"/>
                      <a:pt x="16442" y="17782"/>
                    </a:cubicBezTo>
                    <a:cubicBezTo>
                      <a:pt x="16587" y="17796"/>
                      <a:pt x="16733" y="17803"/>
                      <a:pt x="16879" y="17803"/>
                    </a:cubicBezTo>
                    <a:cubicBezTo>
                      <a:pt x="18646" y="17803"/>
                      <a:pt x="20362" y="16795"/>
                      <a:pt x="21092" y="15138"/>
                    </a:cubicBezTo>
                    <a:cubicBezTo>
                      <a:pt x="21733" y="13800"/>
                      <a:pt x="20918" y="12334"/>
                      <a:pt x="19302" y="12334"/>
                    </a:cubicBezTo>
                    <a:cubicBezTo>
                      <a:pt x="19155" y="12334"/>
                      <a:pt x="19002" y="12346"/>
                      <a:pt x="18843" y="12372"/>
                    </a:cubicBezTo>
                    <a:cubicBezTo>
                      <a:pt x="18083" y="12493"/>
                      <a:pt x="17323" y="12980"/>
                      <a:pt x="16959" y="13679"/>
                    </a:cubicBezTo>
                    <a:cubicBezTo>
                      <a:pt x="16776" y="13983"/>
                      <a:pt x="16715" y="14226"/>
                      <a:pt x="16655" y="14591"/>
                    </a:cubicBezTo>
                    <a:cubicBezTo>
                      <a:pt x="16533" y="15077"/>
                      <a:pt x="16624" y="15290"/>
                      <a:pt x="16533" y="15533"/>
                    </a:cubicBezTo>
                    <a:cubicBezTo>
                      <a:pt x="16320" y="15685"/>
                      <a:pt x="16047" y="15837"/>
                      <a:pt x="15803" y="16019"/>
                    </a:cubicBezTo>
                    <a:cubicBezTo>
                      <a:pt x="15560" y="16202"/>
                      <a:pt x="15408" y="16475"/>
                      <a:pt x="15317" y="16718"/>
                    </a:cubicBezTo>
                    <a:cubicBezTo>
                      <a:pt x="14223" y="17539"/>
                      <a:pt x="13007" y="18268"/>
                      <a:pt x="12004" y="19180"/>
                    </a:cubicBezTo>
                    <a:cubicBezTo>
                      <a:pt x="12551" y="15290"/>
                      <a:pt x="13129" y="11460"/>
                      <a:pt x="13645" y="7600"/>
                    </a:cubicBezTo>
                    <a:cubicBezTo>
                      <a:pt x="15408" y="7296"/>
                      <a:pt x="17262" y="6323"/>
                      <a:pt x="19238" y="4621"/>
                    </a:cubicBezTo>
                    <a:cubicBezTo>
                      <a:pt x="19907" y="4013"/>
                      <a:pt x="21548" y="2280"/>
                      <a:pt x="20059" y="1551"/>
                    </a:cubicBezTo>
                    <a:cubicBezTo>
                      <a:pt x="20033" y="1538"/>
                      <a:pt x="19997" y="1532"/>
                      <a:pt x="19954" y="1532"/>
                    </a:cubicBezTo>
                    <a:cubicBezTo>
                      <a:pt x="19384" y="1532"/>
                      <a:pt x="17408" y="2582"/>
                      <a:pt x="16533" y="3344"/>
                    </a:cubicBezTo>
                    <a:cubicBezTo>
                      <a:pt x="16776" y="2220"/>
                      <a:pt x="17384" y="973"/>
                      <a:pt x="16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5" name="Google Shape;5505;p33"/>
              <p:cNvSpPr/>
              <p:nvPr/>
            </p:nvSpPr>
            <p:spPr>
              <a:xfrm>
                <a:off x="801000" y="2644700"/>
                <a:ext cx="54925" cy="63525"/>
              </a:xfrm>
              <a:custGeom>
                <a:avLst/>
                <a:gdLst/>
                <a:ahLst/>
                <a:cxnLst/>
                <a:rect l="l" t="t" r="r" b="b"/>
                <a:pathLst>
                  <a:path w="2197" h="2541" extrusionOk="0">
                    <a:moveTo>
                      <a:pt x="387" y="0"/>
                    </a:moveTo>
                    <a:cubicBezTo>
                      <a:pt x="143" y="0"/>
                      <a:pt x="1" y="403"/>
                      <a:pt x="251" y="578"/>
                    </a:cubicBezTo>
                    <a:cubicBezTo>
                      <a:pt x="616" y="852"/>
                      <a:pt x="920" y="1186"/>
                      <a:pt x="1163" y="1612"/>
                    </a:cubicBezTo>
                    <a:cubicBezTo>
                      <a:pt x="1346" y="1946"/>
                      <a:pt x="1437" y="2280"/>
                      <a:pt x="1771" y="2524"/>
                    </a:cubicBezTo>
                    <a:cubicBezTo>
                      <a:pt x="1791" y="2534"/>
                      <a:pt x="1818" y="2540"/>
                      <a:pt x="1847" y="2540"/>
                    </a:cubicBezTo>
                    <a:cubicBezTo>
                      <a:pt x="1903" y="2540"/>
                      <a:pt x="1964" y="2513"/>
                      <a:pt x="1984" y="2432"/>
                    </a:cubicBezTo>
                    <a:cubicBezTo>
                      <a:pt x="2197" y="1976"/>
                      <a:pt x="1923" y="1521"/>
                      <a:pt x="1650" y="1156"/>
                    </a:cubicBezTo>
                    <a:cubicBezTo>
                      <a:pt x="1346" y="700"/>
                      <a:pt x="1011" y="365"/>
                      <a:pt x="555" y="62"/>
                    </a:cubicBezTo>
                    <a:cubicBezTo>
                      <a:pt x="497" y="19"/>
                      <a:pt x="440" y="0"/>
                      <a:pt x="38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6" name="Google Shape;5506;p33"/>
              <p:cNvSpPr/>
              <p:nvPr/>
            </p:nvSpPr>
            <p:spPr>
              <a:xfrm>
                <a:off x="1164900" y="2623425"/>
                <a:ext cx="39050" cy="41075"/>
              </a:xfrm>
              <a:custGeom>
                <a:avLst/>
                <a:gdLst/>
                <a:ahLst/>
                <a:cxnLst/>
                <a:rect l="l" t="t" r="r" b="b"/>
                <a:pathLst>
                  <a:path w="1562" h="1643" extrusionOk="0">
                    <a:moveTo>
                      <a:pt x="1197" y="1"/>
                    </a:moveTo>
                    <a:cubicBezTo>
                      <a:pt x="893" y="1"/>
                      <a:pt x="741" y="244"/>
                      <a:pt x="589" y="457"/>
                    </a:cubicBezTo>
                    <a:cubicBezTo>
                      <a:pt x="437" y="669"/>
                      <a:pt x="285" y="852"/>
                      <a:pt x="164" y="1095"/>
                    </a:cubicBezTo>
                    <a:cubicBezTo>
                      <a:pt x="1" y="1351"/>
                      <a:pt x="230" y="1642"/>
                      <a:pt x="482" y="1642"/>
                    </a:cubicBezTo>
                    <a:cubicBezTo>
                      <a:pt x="560" y="1642"/>
                      <a:pt x="640" y="1615"/>
                      <a:pt x="711" y="1551"/>
                    </a:cubicBezTo>
                    <a:cubicBezTo>
                      <a:pt x="893" y="1368"/>
                      <a:pt x="1045" y="1156"/>
                      <a:pt x="1197" y="943"/>
                    </a:cubicBezTo>
                    <a:cubicBezTo>
                      <a:pt x="1349" y="761"/>
                      <a:pt x="1562" y="487"/>
                      <a:pt x="1501" y="213"/>
                    </a:cubicBezTo>
                    <a:cubicBezTo>
                      <a:pt x="1471" y="61"/>
                      <a:pt x="1349" y="1"/>
                      <a:pt x="119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7" name="Google Shape;5507;p33"/>
              <p:cNvSpPr/>
              <p:nvPr/>
            </p:nvSpPr>
            <p:spPr>
              <a:xfrm>
                <a:off x="775025" y="3093175"/>
                <a:ext cx="49000" cy="67750"/>
              </a:xfrm>
              <a:custGeom>
                <a:avLst/>
                <a:gdLst/>
                <a:ahLst/>
                <a:cxnLst/>
                <a:rect l="l" t="t" r="r" b="b"/>
                <a:pathLst>
                  <a:path w="1960" h="2710" extrusionOk="0">
                    <a:moveTo>
                      <a:pt x="367" y="1"/>
                    </a:moveTo>
                    <a:cubicBezTo>
                      <a:pt x="184" y="1"/>
                      <a:pt x="1" y="151"/>
                      <a:pt x="75" y="390"/>
                    </a:cubicBezTo>
                    <a:cubicBezTo>
                      <a:pt x="227" y="907"/>
                      <a:pt x="409" y="1424"/>
                      <a:pt x="713" y="1819"/>
                    </a:cubicBezTo>
                    <a:cubicBezTo>
                      <a:pt x="939" y="2159"/>
                      <a:pt x="1245" y="2710"/>
                      <a:pt x="1654" y="2710"/>
                    </a:cubicBezTo>
                    <a:cubicBezTo>
                      <a:pt x="1685" y="2710"/>
                      <a:pt x="1715" y="2707"/>
                      <a:pt x="1746" y="2700"/>
                    </a:cubicBezTo>
                    <a:cubicBezTo>
                      <a:pt x="1868" y="2700"/>
                      <a:pt x="1959" y="2579"/>
                      <a:pt x="1959" y="2488"/>
                    </a:cubicBezTo>
                    <a:cubicBezTo>
                      <a:pt x="1959" y="2062"/>
                      <a:pt x="1503" y="1788"/>
                      <a:pt x="1290" y="1485"/>
                    </a:cubicBezTo>
                    <a:cubicBezTo>
                      <a:pt x="986" y="1120"/>
                      <a:pt x="804" y="664"/>
                      <a:pt x="652" y="208"/>
                    </a:cubicBezTo>
                    <a:cubicBezTo>
                      <a:pt x="604" y="64"/>
                      <a:pt x="485" y="1"/>
                      <a:pt x="36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8" name="Google Shape;5508;p33"/>
              <p:cNvSpPr/>
              <p:nvPr/>
            </p:nvSpPr>
            <p:spPr>
              <a:xfrm>
                <a:off x="1024250" y="3385550"/>
                <a:ext cx="53425" cy="50125"/>
              </a:xfrm>
              <a:custGeom>
                <a:avLst/>
                <a:gdLst/>
                <a:ahLst/>
                <a:cxnLst/>
                <a:rect l="l" t="t" r="r" b="b"/>
                <a:pathLst>
                  <a:path w="2137" h="2005" extrusionOk="0">
                    <a:moveTo>
                      <a:pt x="1898" y="0"/>
                    </a:moveTo>
                    <a:cubicBezTo>
                      <a:pt x="1888" y="0"/>
                      <a:pt x="1879" y="1"/>
                      <a:pt x="1869" y="2"/>
                    </a:cubicBezTo>
                    <a:cubicBezTo>
                      <a:pt x="1048" y="124"/>
                      <a:pt x="319" y="975"/>
                      <a:pt x="45" y="1735"/>
                    </a:cubicBezTo>
                    <a:cubicBezTo>
                      <a:pt x="0" y="1870"/>
                      <a:pt x="154" y="2004"/>
                      <a:pt x="299" y="2004"/>
                    </a:cubicBezTo>
                    <a:cubicBezTo>
                      <a:pt x="350" y="2004"/>
                      <a:pt x="400" y="1987"/>
                      <a:pt x="440" y="1948"/>
                    </a:cubicBezTo>
                    <a:cubicBezTo>
                      <a:pt x="653" y="1644"/>
                      <a:pt x="926" y="1370"/>
                      <a:pt x="1200" y="1127"/>
                    </a:cubicBezTo>
                    <a:cubicBezTo>
                      <a:pt x="1474" y="854"/>
                      <a:pt x="1808" y="671"/>
                      <a:pt x="2021" y="398"/>
                    </a:cubicBezTo>
                    <a:cubicBezTo>
                      <a:pt x="2137" y="282"/>
                      <a:pt x="2087" y="0"/>
                      <a:pt x="1898"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9" name="Google Shape;5509;p33"/>
              <p:cNvSpPr/>
              <p:nvPr/>
            </p:nvSpPr>
            <p:spPr>
              <a:xfrm>
                <a:off x="763000" y="3669375"/>
                <a:ext cx="42675" cy="52950"/>
              </a:xfrm>
              <a:custGeom>
                <a:avLst/>
                <a:gdLst/>
                <a:ahLst/>
                <a:cxnLst/>
                <a:rect l="l" t="t" r="r" b="b"/>
                <a:pathLst>
                  <a:path w="1707" h="2118" extrusionOk="0">
                    <a:moveTo>
                      <a:pt x="430" y="0"/>
                    </a:moveTo>
                    <a:cubicBezTo>
                      <a:pt x="212" y="0"/>
                      <a:pt x="0" y="155"/>
                      <a:pt x="100" y="413"/>
                    </a:cubicBezTo>
                    <a:cubicBezTo>
                      <a:pt x="312" y="929"/>
                      <a:pt x="586" y="1537"/>
                      <a:pt x="981" y="1993"/>
                    </a:cubicBezTo>
                    <a:cubicBezTo>
                      <a:pt x="1042" y="2080"/>
                      <a:pt x="1131" y="2118"/>
                      <a:pt x="1223" y="2118"/>
                    </a:cubicBezTo>
                    <a:cubicBezTo>
                      <a:pt x="1453" y="2118"/>
                      <a:pt x="1706" y="1888"/>
                      <a:pt x="1619" y="1628"/>
                    </a:cubicBezTo>
                    <a:cubicBezTo>
                      <a:pt x="1437" y="1081"/>
                      <a:pt x="1042" y="564"/>
                      <a:pt x="738" y="139"/>
                    </a:cubicBezTo>
                    <a:cubicBezTo>
                      <a:pt x="664" y="44"/>
                      <a:pt x="546" y="0"/>
                      <a:pt x="43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0" name="Google Shape;5510;p33"/>
              <p:cNvSpPr/>
              <p:nvPr/>
            </p:nvSpPr>
            <p:spPr>
              <a:xfrm>
                <a:off x="1086275" y="3833825"/>
                <a:ext cx="47700" cy="70425"/>
              </a:xfrm>
              <a:custGeom>
                <a:avLst/>
                <a:gdLst/>
                <a:ahLst/>
                <a:cxnLst/>
                <a:rect l="l" t="t" r="r" b="b"/>
                <a:pathLst>
                  <a:path w="1908" h="2817" extrusionOk="0">
                    <a:moveTo>
                      <a:pt x="1683" y="0"/>
                    </a:moveTo>
                    <a:cubicBezTo>
                      <a:pt x="1668" y="0"/>
                      <a:pt x="1653" y="2"/>
                      <a:pt x="1637" y="5"/>
                    </a:cubicBezTo>
                    <a:cubicBezTo>
                      <a:pt x="1181" y="126"/>
                      <a:pt x="907" y="643"/>
                      <a:pt x="695" y="1038"/>
                    </a:cubicBezTo>
                    <a:cubicBezTo>
                      <a:pt x="421" y="1494"/>
                      <a:pt x="208" y="2041"/>
                      <a:pt x="56" y="2528"/>
                    </a:cubicBezTo>
                    <a:cubicBezTo>
                      <a:pt x="1" y="2695"/>
                      <a:pt x="161" y="2817"/>
                      <a:pt x="314" y="2817"/>
                    </a:cubicBezTo>
                    <a:cubicBezTo>
                      <a:pt x="412" y="2817"/>
                      <a:pt x="507" y="2767"/>
                      <a:pt x="543" y="2649"/>
                    </a:cubicBezTo>
                    <a:cubicBezTo>
                      <a:pt x="695" y="2133"/>
                      <a:pt x="877" y="1737"/>
                      <a:pt x="1151" y="1312"/>
                    </a:cubicBezTo>
                    <a:cubicBezTo>
                      <a:pt x="1363" y="977"/>
                      <a:pt x="1789" y="674"/>
                      <a:pt x="1880" y="248"/>
                    </a:cubicBezTo>
                    <a:cubicBezTo>
                      <a:pt x="1907" y="112"/>
                      <a:pt x="1813" y="0"/>
                      <a:pt x="168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1" name="Google Shape;5511;p33"/>
              <p:cNvSpPr/>
              <p:nvPr/>
            </p:nvSpPr>
            <p:spPr>
              <a:xfrm>
                <a:off x="1101350" y="4281300"/>
                <a:ext cx="45400" cy="84600"/>
              </a:xfrm>
              <a:custGeom>
                <a:avLst/>
                <a:gdLst/>
                <a:ahLst/>
                <a:cxnLst/>
                <a:rect l="l" t="t" r="r" b="b"/>
                <a:pathLst>
                  <a:path w="1816" h="3384" extrusionOk="0">
                    <a:moveTo>
                      <a:pt x="1444" y="0"/>
                    </a:moveTo>
                    <a:cubicBezTo>
                      <a:pt x="1420" y="0"/>
                      <a:pt x="1395" y="3"/>
                      <a:pt x="1368" y="9"/>
                    </a:cubicBezTo>
                    <a:cubicBezTo>
                      <a:pt x="244" y="434"/>
                      <a:pt x="1" y="2167"/>
                      <a:pt x="244" y="3170"/>
                    </a:cubicBezTo>
                    <a:cubicBezTo>
                      <a:pt x="273" y="3314"/>
                      <a:pt x="391" y="3383"/>
                      <a:pt x="503" y="3383"/>
                    </a:cubicBezTo>
                    <a:cubicBezTo>
                      <a:pt x="628" y="3383"/>
                      <a:pt x="746" y="3299"/>
                      <a:pt x="730" y="3140"/>
                    </a:cubicBezTo>
                    <a:cubicBezTo>
                      <a:pt x="669" y="2623"/>
                      <a:pt x="730" y="2106"/>
                      <a:pt x="912" y="1650"/>
                    </a:cubicBezTo>
                    <a:cubicBezTo>
                      <a:pt x="1125" y="1194"/>
                      <a:pt x="1490" y="890"/>
                      <a:pt x="1733" y="465"/>
                    </a:cubicBezTo>
                    <a:cubicBezTo>
                      <a:pt x="1816" y="245"/>
                      <a:pt x="1674" y="0"/>
                      <a:pt x="1444"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2" name="Google Shape;5512;p33"/>
              <p:cNvSpPr/>
              <p:nvPr/>
            </p:nvSpPr>
            <p:spPr>
              <a:xfrm>
                <a:off x="746700" y="4107500"/>
                <a:ext cx="56800" cy="24575"/>
              </a:xfrm>
              <a:custGeom>
                <a:avLst/>
                <a:gdLst/>
                <a:ahLst/>
                <a:cxnLst/>
                <a:rect l="l" t="t" r="r" b="b"/>
                <a:pathLst>
                  <a:path w="2272" h="983" extrusionOk="0">
                    <a:moveTo>
                      <a:pt x="1056" y="0"/>
                    </a:moveTo>
                    <a:cubicBezTo>
                      <a:pt x="660" y="0"/>
                      <a:pt x="296" y="122"/>
                      <a:pt x="113" y="517"/>
                    </a:cubicBezTo>
                    <a:cubicBezTo>
                      <a:pt x="1" y="742"/>
                      <a:pt x="171" y="983"/>
                      <a:pt x="378" y="983"/>
                    </a:cubicBezTo>
                    <a:cubicBezTo>
                      <a:pt x="451" y="983"/>
                      <a:pt x="528" y="953"/>
                      <a:pt x="600" y="882"/>
                    </a:cubicBezTo>
                    <a:cubicBezTo>
                      <a:pt x="687" y="769"/>
                      <a:pt x="811" y="728"/>
                      <a:pt x="946" y="728"/>
                    </a:cubicBezTo>
                    <a:cubicBezTo>
                      <a:pt x="1138" y="728"/>
                      <a:pt x="1351" y="810"/>
                      <a:pt x="1512" y="882"/>
                    </a:cubicBezTo>
                    <a:cubicBezTo>
                      <a:pt x="1608" y="930"/>
                      <a:pt x="1721" y="969"/>
                      <a:pt x="1833" y="969"/>
                    </a:cubicBezTo>
                    <a:cubicBezTo>
                      <a:pt x="1933" y="969"/>
                      <a:pt x="2033" y="938"/>
                      <a:pt x="2119" y="851"/>
                    </a:cubicBezTo>
                    <a:cubicBezTo>
                      <a:pt x="2271" y="730"/>
                      <a:pt x="2271" y="517"/>
                      <a:pt x="2150" y="335"/>
                    </a:cubicBezTo>
                    <a:cubicBezTo>
                      <a:pt x="1937" y="91"/>
                      <a:pt x="1390" y="0"/>
                      <a:pt x="10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3" name="Google Shape;5513;p33"/>
              <p:cNvSpPr/>
              <p:nvPr/>
            </p:nvSpPr>
            <p:spPr>
              <a:xfrm>
                <a:off x="890675" y="2348725"/>
                <a:ext cx="67450" cy="49800"/>
              </a:xfrm>
              <a:custGeom>
                <a:avLst/>
                <a:gdLst/>
                <a:ahLst/>
                <a:cxnLst/>
                <a:rect l="l" t="t" r="r" b="b"/>
                <a:pathLst>
                  <a:path w="2698" h="1992" extrusionOk="0">
                    <a:moveTo>
                      <a:pt x="427" y="1"/>
                    </a:moveTo>
                    <a:cubicBezTo>
                      <a:pt x="200" y="1"/>
                      <a:pt x="0" y="289"/>
                      <a:pt x="190" y="502"/>
                    </a:cubicBezTo>
                    <a:cubicBezTo>
                      <a:pt x="737" y="1049"/>
                      <a:pt x="1376" y="1657"/>
                      <a:pt x="2105" y="1961"/>
                    </a:cubicBezTo>
                    <a:cubicBezTo>
                      <a:pt x="2156" y="1982"/>
                      <a:pt x="2204" y="1992"/>
                      <a:pt x="2250" y="1992"/>
                    </a:cubicBezTo>
                    <a:cubicBezTo>
                      <a:pt x="2534" y="1992"/>
                      <a:pt x="2697" y="1628"/>
                      <a:pt x="2409" y="1444"/>
                    </a:cubicBezTo>
                    <a:cubicBezTo>
                      <a:pt x="1801" y="989"/>
                      <a:pt x="1133" y="593"/>
                      <a:pt x="616" y="77"/>
                    </a:cubicBezTo>
                    <a:cubicBezTo>
                      <a:pt x="556" y="23"/>
                      <a:pt x="490" y="1"/>
                      <a:pt x="42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4" name="Google Shape;5514;p33"/>
              <p:cNvSpPr/>
              <p:nvPr/>
            </p:nvSpPr>
            <p:spPr>
              <a:xfrm>
                <a:off x="970775" y="2346000"/>
                <a:ext cx="27250" cy="48475"/>
              </a:xfrm>
              <a:custGeom>
                <a:avLst/>
                <a:gdLst/>
                <a:ahLst/>
                <a:cxnLst/>
                <a:rect l="l" t="t" r="r" b="b"/>
                <a:pathLst>
                  <a:path w="1090" h="1939" extrusionOk="0">
                    <a:moveTo>
                      <a:pt x="357" y="0"/>
                    </a:moveTo>
                    <a:cubicBezTo>
                      <a:pt x="185" y="0"/>
                      <a:pt x="0" y="144"/>
                      <a:pt x="56" y="368"/>
                    </a:cubicBezTo>
                    <a:cubicBezTo>
                      <a:pt x="147" y="672"/>
                      <a:pt x="269" y="976"/>
                      <a:pt x="330" y="1280"/>
                    </a:cubicBezTo>
                    <a:cubicBezTo>
                      <a:pt x="421" y="1553"/>
                      <a:pt x="451" y="1827"/>
                      <a:pt x="725" y="1918"/>
                    </a:cubicBezTo>
                    <a:cubicBezTo>
                      <a:pt x="746" y="1932"/>
                      <a:pt x="767" y="1938"/>
                      <a:pt x="788" y="1938"/>
                    </a:cubicBezTo>
                    <a:cubicBezTo>
                      <a:pt x="855" y="1938"/>
                      <a:pt x="914" y="1874"/>
                      <a:pt x="938" y="1827"/>
                    </a:cubicBezTo>
                    <a:cubicBezTo>
                      <a:pt x="1090" y="1584"/>
                      <a:pt x="938" y="1310"/>
                      <a:pt x="847" y="1067"/>
                    </a:cubicBezTo>
                    <a:cubicBezTo>
                      <a:pt x="786" y="733"/>
                      <a:pt x="664" y="490"/>
                      <a:pt x="603" y="186"/>
                    </a:cubicBezTo>
                    <a:cubicBezTo>
                      <a:pt x="568" y="57"/>
                      <a:pt x="465" y="0"/>
                      <a:pt x="35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5" name="Google Shape;5515;p33"/>
              <p:cNvSpPr/>
              <p:nvPr/>
            </p:nvSpPr>
            <p:spPr>
              <a:xfrm>
                <a:off x="1040975" y="2350850"/>
                <a:ext cx="46775" cy="49150"/>
              </a:xfrm>
              <a:custGeom>
                <a:avLst/>
                <a:gdLst/>
                <a:ahLst/>
                <a:cxnLst/>
                <a:rect l="l" t="t" r="r" b="b"/>
                <a:pathLst>
                  <a:path w="1871" h="1966" extrusionOk="0">
                    <a:moveTo>
                      <a:pt x="1581" y="1"/>
                    </a:moveTo>
                    <a:cubicBezTo>
                      <a:pt x="1534" y="1"/>
                      <a:pt x="1486" y="17"/>
                      <a:pt x="1443" y="52"/>
                    </a:cubicBezTo>
                    <a:cubicBezTo>
                      <a:pt x="896" y="478"/>
                      <a:pt x="561" y="1056"/>
                      <a:pt x="136" y="1572"/>
                    </a:cubicBezTo>
                    <a:cubicBezTo>
                      <a:pt x="1" y="1752"/>
                      <a:pt x="182" y="1966"/>
                      <a:pt x="360" y="1966"/>
                    </a:cubicBezTo>
                    <a:cubicBezTo>
                      <a:pt x="422" y="1966"/>
                      <a:pt x="484" y="1939"/>
                      <a:pt x="531" y="1876"/>
                    </a:cubicBezTo>
                    <a:cubicBezTo>
                      <a:pt x="987" y="1390"/>
                      <a:pt x="1473" y="904"/>
                      <a:pt x="1777" y="326"/>
                    </a:cubicBezTo>
                    <a:cubicBezTo>
                      <a:pt x="1870" y="164"/>
                      <a:pt x="1732" y="1"/>
                      <a:pt x="1581"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6" name="Google Shape;5516;p33"/>
              <p:cNvSpPr/>
              <p:nvPr/>
            </p:nvSpPr>
            <p:spPr>
              <a:xfrm>
                <a:off x="1083125" y="2370300"/>
                <a:ext cx="47050" cy="36225"/>
              </a:xfrm>
              <a:custGeom>
                <a:avLst/>
                <a:gdLst/>
                <a:ahLst/>
                <a:cxnLst/>
                <a:rect l="l" t="t" r="r" b="b"/>
                <a:pathLst>
                  <a:path w="1882" h="1449" extrusionOk="0">
                    <a:moveTo>
                      <a:pt x="1650" y="0"/>
                    </a:moveTo>
                    <a:cubicBezTo>
                      <a:pt x="1637" y="0"/>
                      <a:pt x="1624" y="1"/>
                      <a:pt x="1611" y="4"/>
                    </a:cubicBezTo>
                    <a:cubicBezTo>
                      <a:pt x="1307" y="4"/>
                      <a:pt x="1125" y="247"/>
                      <a:pt x="881" y="429"/>
                    </a:cubicBezTo>
                    <a:lnTo>
                      <a:pt x="213" y="1007"/>
                    </a:lnTo>
                    <a:cubicBezTo>
                      <a:pt x="0" y="1172"/>
                      <a:pt x="210" y="1448"/>
                      <a:pt x="443" y="1448"/>
                    </a:cubicBezTo>
                    <a:cubicBezTo>
                      <a:pt x="509" y="1448"/>
                      <a:pt x="578" y="1426"/>
                      <a:pt x="638" y="1372"/>
                    </a:cubicBezTo>
                    <a:cubicBezTo>
                      <a:pt x="851" y="1189"/>
                      <a:pt x="1094" y="1037"/>
                      <a:pt x="1307" y="855"/>
                    </a:cubicBezTo>
                    <a:cubicBezTo>
                      <a:pt x="1520" y="642"/>
                      <a:pt x="1763" y="521"/>
                      <a:pt x="1854" y="278"/>
                    </a:cubicBezTo>
                    <a:cubicBezTo>
                      <a:pt x="1882" y="139"/>
                      <a:pt x="1783" y="0"/>
                      <a:pt x="16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7" name="Google Shape;5517;p33"/>
              <p:cNvSpPr/>
              <p:nvPr/>
            </p:nvSpPr>
            <p:spPr>
              <a:xfrm>
                <a:off x="3367350" y="4000350"/>
                <a:ext cx="106400" cy="20350"/>
              </a:xfrm>
              <a:custGeom>
                <a:avLst/>
                <a:gdLst/>
                <a:ahLst/>
                <a:cxnLst/>
                <a:rect l="l" t="t" r="r" b="b"/>
                <a:pathLst>
                  <a:path w="4256" h="814" extrusionOk="0">
                    <a:moveTo>
                      <a:pt x="4134" y="0"/>
                    </a:moveTo>
                    <a:cubicBezTo>
                      <a:pt x="3526" y="31"/>
                      <a:pt x="2949" y="335"/>
                      <a:pt x="2341" y="456"/>
                    </a:cubicBezTo>
                    <a:cubicBezTo>
                      <a:pt x="2000" y="525"/>
                      <a:pt x="1665" y="568"/>
                      <a:pt x="1336" y="568"/>
                    </a:cubicBezTo>
                    <a:cubicBezTo>
                      <a:pt x="932" y="568"/>
                      <a:pt x="538" y="502"/>
                      <a:pt x="152" y="335"/>
                    </a:cubicBezTo>
                    <a:cubicBezTo>
                      <a:pt x="31" y="335"/>
                      <a:pt x="1" y="487"/>
                      <a:pt x="61" y="548"/>
                    </a:cubicBezTo>
                    <a:cubicBezTo>
                      <a:pt x="509" y="718"/>
                      <a:pt x="942" y="814"/>
                      <a:pt x="1402" y="814"/>
                    </a:cubicBezTo>
                    <a:cubicBezTo>
                      <a:pt x="1597" y="814"/>
                      <a:pt x="1798" y="797"/>
                      <a:pt x="2007" y="760"/>
                    </a:cubicBezTo>
                    <a:cubicBezTo>
                      <a:pt x="2675" y="700"/>
                      <a:pt x="3557" y="487"/>
                      <a:pt x="4165" y="152"/>
                    </a:cubicBezTo>
                    <a:cubicBezTo>
                      <a:pt x="4256" y="122"/>
                      <a:pt x="4195" y="0"/>
                      <a:pt x="413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8" name="Google Shape;5518;p33"/>
              <p:cNvSpPr/>
              <p:nvPr/>
            </p:nvSpPr>
            <p:spPr>
              <a:xfrm>
                <a:off x="3284425" y="4206975"/>
                <a:ext cx="33550" cy="83675"/>
              </a:xfrm>
              <a:custGeom>
                <a:avLst/>
                <a:gdLst/>
                <a:ahLst/>
                <a:cxnLst/>
                <a:rect l="l" t="t" r="r" b="b"/>
                <a:pathLst>
                  <a:path w="1342" h="3347" extrusionOk="0">
                    <a:moveTo>
                      <a:pt x="199" y="1"/>
                    </a:moveTo>
                    <a:cubicBezTo>
                      <a:pt x="88" y="1"/>
                      <a:pt x="1" y="108"/>
                      <a:pt x="65" y="216"/>
                    </a:cubicBezTo>
                    <a:cubicBezTo>
                      <a:pt x="339" y="702"/>
                      <a:pt x="582" y="1188"/>
                      <a:pt x="703" y="1736"/>
                    </a:cubicBezTo>
                    <a:cubicBezTo>
                      <a:pt x="825" y="2222"/>
                      <a:pt x="795" y="2799"/>
                      <a:pt x="947" y="3255"/>
                    </a:cubicBezTo>
                    <a:cubicBezTo>
                      <a:pt x="962" y="3316"/>
                      <a:pt x="1007" y="3347"/>
                      <a:pt x="1057" y="3347"/>
                    </a:cubicBezTo>
                    <a:cubicBezTo>
                      <a:pt x="1106" y="3347"/>
                      <a:pt x="1159" y="3316"/>
                      <a:pt x="1190" y="3255"/>
                    </a:cubicBezTo>
                    <a:cubicBezTo>
                      <a:pt x="1342" y="2799"/>
                      <a:pt x="1129" y="2100"/>
                      <a:pt x="1038" y="1644"/>
                    </a:cubicBezTo>
                    <a:cubicBezTo>
                      <a:pt x="886" y="1097"/>
                      <a:pt x="643" y="550"/>
                      <a:pt x="339" y="64"/>
                    </a:cubicBezTo>
                    <a:cubicBezTo>
                      <a:pt x="294" y="19"/>
                      <a:pt x="244" y="1"/>
                      <a:pt x="199"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9" name="Google Shape;5519;p33"/>
              <p:cNvSpPr/>
              <p:nvPr/>
            </p:nvSpPr>
            <p:spPr>
              <a:xfrm>
                <a:off x="3238700" y="4202100"/>
                <a:ext cx="32175" cy="83425"/>
              </a:xfrm>
              <a:custGeom>
                <a:avLst/>
                <a:gdLst/>
                <a:ahLst/>
                <a:cxnLst/>
                <a:rect l="l" t="t" r="r" b="b"/>
                <a:pathLst>
                  <a:path w="1287" h="3337" extrusionOk="0">
                    <a:moveTo>
                      <a:pt x="172" y="1"/>
                    </a:moveTo>
                    <a:cubicBezTo>
                      <a:pt x="79" y="1"/>
                      <a:pt x="0" y="88"/>
                      <a:pt x="40" y="228"/>
                    </a:cubicBezTo>
                    <a:cubicBezTo>
                      <a:pt x="314" y="715"/>
                      <a:pt x="526" y="1201"/>
                      <a:pt x="678" y="1748"/>
                    </a:cubicBezTo>
                    <a:cubicBezTo>
                      <a:pt x="800" y="2235"/>
                      <a:pt x="770" y="2812"/>
                      <a:pt x="922" y="3268"/>
                    </a:cubicBezTo>
                    <a:cubicBezTo>
                      <a:pt x="937" y="3314"/>
                      <a:pt x="982" y="3336"/>
                      <a:pt x="1028" y="3336"/>
                    </a:cubicBezTo>
                    <a:cubicBezTo>
                      <a:pt x="1073" y="3336"/>
                      <a:pt x="1119" y="3314"/>
                      <a:pt x="1134" y="3268"/>
                    </a:cubicBezTo>
                    <a:cubicBezTo>
                      <a:pt x="1286" y="2812"/>
                      <a:pt x="1104" y="2113"/>
                      <a:pt x="982" y="1657"/>
                    </a:cubicBezTo>
                    <a:cubicBezTo>
                      <a:pt x="830" y="1080"/>
                      <a:pt x="618" y="563"/>
                      <a:pt x="314" y="76"/>
                    </a:cubicBezTo>
                    <a:cubicBezTo>
                      <a:pt x="272" y="25"/>
                      <a:pt x="220" y="1"/>
                      <a:pt x="17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0" name="Google Shape;5520;p33"/>
              <p:cNvSpPr/>
              <p:nvPr/>
            </p:nvSpPr>
            <p:spPr>
              <a:xfrm>
                <a:off x="3356575" y="3891325"/>
                <a:ext cx="89075" cy="68950"/>
              </a:xfrm>
              <a:custGeom>
                <a:avLst/>
                <a:gdLst/>
                <a:ahLst/>
                <a:cxnLst/>
                <a:rect l="l" t="t" r="r" b="b"/>
                <a:pathLst>
                  <a:path w="3563" h="2758" extrusionOk="0">
                    <a:moveTo>
                      <a:pt x="2010" y="1"/>
                    </a:moveTo>
                    <a:cubicBezTo>
                      <a:pt x="1418" y="1"/>
                      <a:pt x="979" y="440"/>
                      <a:pt x="979" y="440"/>
                    </a:cubicBezTo>
                    <a:cubicBezTo>
                      <a:pt x="357" y="819"/>
                      <a:pt x="0" y="2757"/>
                      <a:pt x="1209" y="2757"/>
                    </a:cubicBezTo>
                    <a:cubicBezTo>
                      <a:pt x="1360" y="2757"/>
                      <a:pt x="1536" y="2727"/>
                      <a:pt x="1739" y="2659"/>
                    </a:cubicBezTo>
                    <a:cubicBezTo>
                      <a:pt x="3562" y="2051"/>
                      <a:pt x="3349" y="440"/>
                      <a:pt x="2498" y="106"/>
                    </a:cubicBezTo>
                    <a:cubicBezTo>
                      <a:pt x="2329" y="31"/>
                      <a:pt x="2164" y="1"/>
                      <a:pt x="2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1" name="Google Shape;5521;p33"/>
              <p:cNvSpPr/>
              <p:nvPr/>
            </p:nvSpPr>
            <p:spPr>
              <a:xfrm>
                <a:off x="3294225" y="3899775"/>
                <a:ext cx="138500" cy="90325"/>
              </a:xfrm>
              <a:custGeom>
                <a:avLst/>
                <a:gdLst/>
                <a:ahLst/>
                <a:cxnLst/>
                <a:rect l="l" t="t" r="r" b="b"/>
                <a:pathLst>
                  <a:path w="5540" h="3613" extrusionOk="0">
                    <a:moveTo>
                      <a:pt x="2748" y="1"/>
                    </a:moveTo>
                    <a:cubicBezTo>
                      <a:pt x="1490" y="1"/>
                      <a:pt x="494" y="862"/>
                      <a:pt x="494" y="862"/>
                    </a:cubicBezTo>
                    <a:cubicBezTo>
                      <a:pt x="1" y="1559"/>
                      <a:pt x="1474" y="3612"/>
                      <a:pt x="2666" y="3612"/>
                    </a:cubicBezTo>
                    <a:cubicBezTo>
                      <a:pt x="2723" y="3612"/>
                      <a:pt x="2779" y="3608"/>
                      <a:pt x="2834" y="3598"/>
                    </a:cubicBezTo>
                    <a:cubicBezTo>
                      <a:pt x="4050" y="3416"/>
                      <a:pt x="5540" y="2321"/>
                      <a:pt x="4536" y="1896"/>
                    </a:cubicBezTo>
                    <a:cubicBezTo>
                      <a:pt x="3594" y="1470"/>
                      <a:pt x="4354" y="102"/>
                      <a:pt x="2986" y="11"/>
                    </a:cubicBezTo>
                    <a:cubicBezTo>
                      <a:pt x="2906" y="4"/>
                      <a:pt x="2826" y="1"/>
                      <a:pt x="2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2" name="Google Shape;5522;p33"/>
              <p:cNvSpPr/>
              <p:nvPr/>
            </p:nvSpPr>
            <p:spPr>
              <a:xfrm>
                <a:off x="3171475" y="3920375"/>
                <a:ext cx="242250" cy="333425"/>
              </a:xfrm>
              <a:custGeom>
                <a:avLst/>
                <a:gdLst/>
                <a:ahLst/>
                <a:cxnLst/>
                <a:rect l="l" t="t" r="r" b="b"/>
                <a:pathLst>
                  <a:path w="9690" h="13337" extrusionOk="0">
                    <a:moveTo>
                      <a:pt x="5525" y="0"/>
                    </a:moveTo>
                    <a:cubicBezTo>
                      <a:pt x="5472" y="0"/>
                      <a:pt x="5404" y="8"/>
                      <a:pt x="5343" y="8"/>
                    </a:cubicBezTo>
                    <a:cubicBezTo>
                      <a:pt x="5343" y="8"/>
                      <a:pt x="4431" y="494"/>
                      <a:pt x="3337" y="1497"/>
                    </a:cubicBezTo>
                    <a:cubicBezTo>
                      <a:pt x="1848" y="2835"/>
                      <a:pt x="85" y="5054"/>
                      <a:pt x="24" y="8063"/>
                    </a:cubicBezTo>
                    <a:cubicBezTo>
                      <a:pt x="0" y="12078"/>
                      <a:pt x="1356" y="13336"/>
                      <a:pt x="2548" y="13336"/>
                    </a:cubicBezTo>
                    <a:cubicBezTo>
                      <a:pt x="2899" y="13336"/>
                      <a:pt x="3236" y="13227"/>
                      <a:pt x="3519" y="13048"/>
                    </a:cubicBezTo>
                    <a:cubicBezTo>
                      <a:pt x="4735" y="12288"/>
                      <a:pt x="9690" y="6999"/>
                      <a:pt x="8778" y="4142"/>
                    </a:cubicBezTo>
                    <a:cubicBezTo>
                      <a:pt x="7987" y="1558"/>
                      <a:pt x="6164" y="1771"/>
                      <a:pt x="5708" y="281"/>
                    </a:cubicBezTo>
                    <a:cubicBezTo>
                      <a:pt x="5647" y="190"/>
                      <a:pt x="5617" y="129"/>
                      <a:pt x="5617" y="38"/>
                    </a:cubicBezTo>
                    <a:cubicBezTo>
                      <a:pt x="5617" y="8"/>
                      <a:pt x="5579" y="0"/>
                      <a:pt x="5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3" name="Google Shape;5523;p33"/>
              <p:cNvSpPr/>
              <p:nvPr/>
            </p:nvSpPr>
            <p:spPr>
              <a:xfrm>
                <a:off x="3305050" y="4003400"/>
                <a:ext cx="60800" cy="55875"/>
              </a:xfrm>
              <a:custGeom>
                <a:avLst/>
                <a:gdLst/>
                <a:ahLst/>
                <a:cxnLst/>
                <a:rect l="l" t="t" r="r" b="b"/>
                <a:pathLst>
                  <a:path w="2432" h="2235" extrusionOk="0">
                    <a:moveTo>
                      <a:pt x="1216" y="0"/>
                    </a:moveTo>
                    <a:cubicBezTo>
                      <a:pt x="1003" y="0"/>
                      <a:pt x="730" y="61"/>
                      <a:pt x="547" y="213"/>
                    </a:cubicBezTo>
                    <a:cubicBezTo>
                      <a:pt x="456" y="274"/>
                      <a:pt x="395" y="334"/>
                      <a:pt x="304" y="395"/>
                    </a:cubicBezTo>
                    <a:cubicBezTo>
                      <a:pt x="243" y="486"/>
                      <a:pt x="182" y="547"/>
                      <a:pt x="152" y="669"/>
                    </a:cubicBezTo>
                    <a:cubicBezTo>
                      <a:pt x="91" y="912"/>
                      <a:pt x="0" y="1155"/>
                      <a:pt x="91" y="1398"/>
                    </a:cubicBezTo>
                    <a:cubicBezTo>
                      <a:pt x="122" y="1581"/>
                      <a:pt x="243" y="1763"/>
                      <a:pt x="334" y="1885"/>
                    </a:cubicBezTo>
                    <a:cubicBezTo>
                      <a:pt x="486" y="2037"/>
                      <a:pt x="699" y="2158"/>
                      <a:pt x="882" y="2189"/>
                    </a:cubicBezTo>
                    <a:cubicBezTo>
                      <a:pt x="960" y="2222"/>
                      <a:pt x="1046" y="2235"/>
                      <a:pt x="1136" y="2235"/>
                    </a:cubicBezTo>
                    <a:cubicBezTo>
                      <a:pt x="1291" y="2235"/>
                      <a:pt x="1457" y="2197"/>
                      <a:pt x="1611" y="2158"/>
                    </a:cubicBezTo>
                    <a:cubicBezTo>
                      <a:pt x="1885" y="2097"/>
                      <a:pt x="2097" y="1945"/>
                      <a:pt x="2219" y="1702"/>
                    </a:cubicBezTo>
                    <a:cubicBezTo>
                      <a:pt x="2371" y="1429"/>
                      <a:pt x="2432" y="1125"/>
                      <a:pt x="2341" y="821"/>
                    </a:cubicBezTo>
                    <a:cubicBezTo>
                      <a:pt x="2280" y="760"/>
                      <a:pt x="2249" y="638"/>
                      <a:pt x="2219" y="578"/>
                    </a:cubicBezTo>
                    <a:cubicBezTo>
                      <a:pt x="2097" y="365"/>
                      <a:pt x="1976" y="274"/>
                      <a:pt x="1793" y="152"/>
                    </a:cubicBezTo>
                    <a:cubicBezTo>
                      <a:pt x="1702" y="91"/>
                      <a:pt x="1611" y="61"/>
                      <a:pt x="1520" y="30"/>
                    </a:cubicBezTo>
                    <a:cubicBezTo>
                      <a:pt x="1398" y="30"/>
                      <a:pt x="1337" y="0"/>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4" name="Google Shape;5524;p33"/>
              <p:cNvSpPr/>
              <p:nvPr/>
            </p:nvSpPr>
            <p:spPr>
              <a:xfrm>
                <a:off x="3215125" y="4138475"/>
                <a:ext cx="75750" cy="57375"/>
              </a:xfrm>
              <a:custGeom>
                <a:avLst/>
                <a:gdLst/>
                <a:ahLst/>
                <a:cxnLst/>
                <a:rect l="l" t="t" r="r" b="b"/>
                <a:pathLst>
                  <a:path w="3030" h="2295" extrusionOk="0">
                    <a:moveTo>
                      <a:pt x="1455" y="0"/>
                    </a:moveTo>
                    <a:cubicBezTo>
                      <a:pt x="1107" y="0"/>
                      <a:pt x="760" y="163"/>
                      <a:pt x="527" y="555"/>
                    </a:cubicBezTo>
                    <a:cubicBezTo>
                      <a:pt x="0" y="1461"/>
                      <a:pt x="789" y="2294"/>
                      <a:pt x="1575" y="2294"/>
                    </a:cubicBezTo>
                    <a:cubicBezTo>
                      <a:pt x="1923" y="2294"/>
                      <a:pt x="2270" y="2131"/>
                      <a:pt x="2503" y="1740"/>
                    </a:cubicBezTo>
                    <a:cubicBezTo>
                      <a:pt x="3030" y="834"/>
                      <a:pt x="224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5" name="Google Shape;5525;p33"/>
              <p:cNvSpPr/>
              <p:nvPr/>
            </p:nvSpPr>
            <p:spPr>
              <a:xfrm>
                <a:off x="3187250" y="4038500"/>
                <a:ext cx="56250" cy="53975"/>
              </a:xfrm>
              <a:custGeom>
                <a:avLst/>
                <a:gdLst/>
                <a:ahLst/>
                <a:cxnLst/>
                <a:rect l="l" t="t" r="r" b="b"/>
                <a:pathLst>
                  <a:path w="2250" h="2159" extrusionOk="0">
                    <a:moveTo>
                      <a:pt x="1094" y="1"/>
                    </a:moveTo>
                    <a:cubicBezTo>
                      <a:pt x="1015" y="1"/>
                      <a:pt x="933" y="8"/>
                      <a:pt x="852" y="25"/>
                    </a:cubicBezTo>
                    <a:cubicBezTo>
                      <a:pt x="578" y="116"/>
                      <a:pt x="335" y="268"/>
                      <a:pt x="213" y="541"/>
                    </a:cubicBezTo>
                    <a:cubicBezTo>
                      <a:pt x="62" y="754"/>
                      <a:pt x="1" y="1058"/>
                      <a:pt x="92" y="1362"/>
                    </a:cubicBezTo>
                    <a:cubicBezTo>
                      <a:pt x="153" y="1636"/>
                      <a:pt x="335" y="1909"/>
                      <a:pt x="578" y="2000"/>
                    </a:cubicBezTo>
                    <a:cubicBezTo>
                      <a:pt x="752" y="2087"/>
                      <a:pt x="942" y="2159"/>
                      <a:pt x="1159" y="2159"/>
                    </a:cubicBezTo>
                    <a:cubicBezTo>
                      <a:pt x="1245" y="2159"/>
                      <a:pt x="1335" y="2148"/>
                      <a:pt x="1429" y="2122"/>
                    </a:cubicBezTo>
                    <a:cubicBezTo>
                      <a:pt x="1642" y="2061"/>
                      <a:pt x="1916" y="1909"/>
                      <a:pt x="2068" y="1636"/>
                    </a:cubicBezTo>
                    <a:cubicBezTo>
                      <a:pt x="2220" y="1392"/>
                      <a:pt x="2250" y="1088"/>
                      <a:pt x="2189" y="785"/>
                    </a:cubicBezTo>
                    <a:cubicBezTo>
                      <a:pt x="2098" y="541"/>
                      <a:pt x="1916" y="268"/>
                      <a:pt x="1672" y="146"/>
                    </a:cubicBezTo>
                    <a:cubicBezTo>
                      <a:pt x="1517" y="57"/>
                      <a:pt x="1312" y="1"/>
                      <a:pt x="10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6" name="Google Shape;5526;p33"/>
              <p:cNvSpPr/>
              <p:nvPr/>
            </p:nvSpPr>
            <p:spPr>
              <a:xfrm>
                <a:off x="3255650" y="3921200"/>
                <a:ext cx="59300" cy="40025"/>
              </a:xfrm>
              <a:custGeom>
                <a:avLst/>
                <a:gdLst/>
                <a:ahLst/>
                <a:cxnLst/>
                <a:rect l="l" t="t" r="r" b="b"/>
                <a:pathLst>
                  <a:path w="2372" h="1601" extrusionOk="0">
                    <a:moveTo>
                      <a:pt x="2162" y="0"/>
                    </a:moveTo>
                    <a:cubicBezTo>
                      <a:pt x="2120" y="0"/>
                      <a:pt x="2073" y="5"/>
                      <a:pt x="2037" y="5"/>
                    </a:cubicBezTo>
                    <a:cubicBezTo>
                      <a:pt x="2037" y="5"/>
                      <a:pt x="1095" y="522"/>
                      <a:pt x="0" y="1495"/>
                    </a:cubicBezTo>
                    <a:cubicBezTo>
                      <a:pt x="0" y="1495"/>
                      <a:pt x="248" y="1601"/>
                      <a:pt x="601" y="1601"/>
                    </a:cubicBezTo>
                    <a:cubicBezTo>
                      <a:pt x="1114" y="1601"/>
                      <a:pt x="1849" y="1377"/>
                      <a:pt x="2371" y="279"/>
                    </a:cubicBezTo>
                    <a:cubicBezTo>
                      <a:pt x="2371" y="218"/>
                      <a:pt x="2341" y="127"/>
                      <a:pt x="2280" y="66"/>
                    </a:cubicBezTo>
                    <a:cubicBezTo>
                      <a:pt x="2280" y="11"/>
                      <a:pt x="2225" y="0"/>
                      <a:pt x="2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7" name="Google Shape;5527;p33"/>
              <p:cNvSpPr/>
              <p:nvPr/>
            </p:nvSpPr>
            <p:spPr>
              <a:xfrm>
                <a:off x="1090500" y="4536050"/>
                <a:ext cx="39100" cy="47100"/>
              </a:xfrm>
              <a:custGeom>
                <a:avLst/>
                <a:gdLst/>
                <a:ahLst/>
                <a:cxnLst/>
                <a:rect l="l" t="t" r="r" b="b"/>
                <a:pathLst>
                  <a:path w="1564" h="1884" extrusionOk="0">
                    <a:moveTo>
                      <a:pt x="76" y="0"/>
                    </a:moveTo>
                    <a:cubicBezTo>
                      <a:pt x="37" y="0"/>
                      <a:pt x="0" y="34"/>
                      <a:pt x="39" y="93"/>
                    </a:cubicBezTo>
                    <a:cubicBezTo>
                      <a:pt x="70" y="792"/>
                      <a:pt x="799" y="1491"/>
                      <a:pt x="1346" y="1855"/>
                    </a:cubicBezTo>
                    <a:cubicBezTo>
                      <a:pt x="1373" y="1875"/>
                      <a:pt x="1399" y="1884"/>
                      <a:pt x="1423" y="1884"/>
                    </a:cubicBezTo>
                    <a:cubicBezTo>
                      <a:pt x="1509" y="1884"/>
                      <a:pt x="1563" y="1775"/>
                      <a:pt x="1468" y="1703"/>
                    </a:cubicBezTo>
                    <a:cubicBezTo>
                      <a:pt x="1164" y="1491"/>
                      <a:pt x="890" y="1217"/>
                      <a:pt x="678" y="913"/>
                    </a:cubicBezTo>
                    <a:cubicBezTo>
                      <a:pt x="495" y="640"/>
                      <a:pt x="374" y="305"/>
                      <a:pt x="131" y="32"/>
                    </a:cubicBezTo>
                    <a:cubicBezTo>
                      <a:pt x="120" y="10"/>
                      <a:pt x="98"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8" name="Google Shape;5528;p33"/>
              <p:cNvSpPr/>
              <p:nvPr/>
            </p:nvSpPr>
            <p:spPr>
              <a:xfrm>
                <a:off x="1248775" y="4489875"/>
                <a:ext cx="15975" cy="52975"/>
              </a:xfrm>
              <a:custGeom>
                <a:avLst/>
                <a:gdLst/>
                <a:ahLst/>
                <a:cxnLst/>
                <a:rect l="l" t="t" r="r" b="b"/>
                <a:pathLst>
                  <a:path w="639" h="2119" extrusionOk="0">
                    <a:moveTo>
                      <a:pt x="127" y="0"/>
                    </a:moveTo>
                    <a:cubicBezTo>
                      <a:pt x="78" y="0"/>
                      <a:pt x="31" y="50"/>
                      <a:pt x="31" y="116"/>
                    </a:cubicBezTo>
                    <a:cubicBezTo>
                      <a:pt x="31" y="420"/>
                      <a:pt x="152" y="663"/>
                      <a:pt x="152" y="967"/>
                    </a:cubicBezTo>
                    <a:cubicBezTo>
                      <a:pt x="183" y="1332"/>
                      <a:pt x="122" y="1666"/>
                      <a:pt x="0" y="1970"/>
                    </a:cubicBezTo>
                    <a:cubicBezTo>
                      <a:pt x="0" y="2061"/>
                      <a:pt x="87" y="2119"/>
                      <a:pt x="163" y="2119"/>
                    </a:cubicBezTo>
                    <a:cubicBezTo>
                      <a:pt x="215" y="2119"/>
                      <a:pt x="262" y="2092"/>
                      <a:pt x="274" y="2031"/>
                    </a:cubicBezTo>
                    <a:cubicBezTo>
                      <a:pt x="487" y="1484"/>
                      <a:pt x="639" y="481"/>
                      <a:pt x="183" y="25"/>
                    </a:cubicBezTo>
                    <a:cubicBezTo>
                      <a:pt x="166" y="8"/>
                      <a:pt x="146"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9" name="Google Shape;5529;p33"/>
              <p:cNvSpPr/>
              <p:nvPr/>
            </p:nvSpPr>
            <p:spPr>
              <a:xfrm>
                <a:off x="1067850" y="4571675"/>
                <a:ext cx="52325" cy="65550"/>
              </a:xfrm>
              <a:custGeom>
                <a:avLst/>
                <a:gdLst/>
                <a:ahLst/>
                <a:cxnLst/>
                <a:rect l="l" t="t" r="r" b="b"/>
                <a:pathLst>
                  <a:path w="2093" h="2622" extrusionOk="0">
                    <a:moveTo>
                      <a:pt x="72" y="1"/>
                    </a:moveTo>
                    <a:cubicBezTo>
                      <a:pt x="29" y="1"/>
                      <a:pt x="1" y="31"/>
                      <a:pt x="34" y="96"/>
                    </a:cubicBezTo>
                    <a:cubicBezTo>
                      <a:pt x="185" y="1160"/>
                      <a:pt x="824" y="2315"/>
                      <a:pt x="1888" y="2619"/>
                    </a:cubicBezTo>
                    <a:cubicBezTo>
                      <a:pt x="1896" y="2621"/>
                      <a:pt x="1903" y="2621"/>
                      <a:pt x="1911" y="2621"/>
                    </a:cubicBezTo>
                    <a:cubicBezTo>
                      <a:pt x="2045" y="2621"/>
                      <a:pt x="2092" y="2374"/>
                      <a:pt x="1948" y="2345"/>
                    </a:cubicBezTo>
                    <a:cubicBezTo>
                      <a:pt x="824" y="2011"/>
                      <a:pt x="641" y="978"/>
                      <a:pt x="185" y="66"/>
                    </a:cubicBezTo>
                    <a:cubicBezTo>
                      <a:pt x="157" y="23"/>
                      <a:pt x="109"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0" name="Google Shape;5530;p33"/>
              <p:cNvSpPr/>
              <p:nvPr/>
            </p:nvSpPr>
            <p:spPr>
              <a:xfrm>
                <a:off x="1280200" y="4490825"/>
                <a:ext cx="26350" cy="78425"/>
              </a:xfrm>
              <a:custGeom>
                <a:avLst/>
                <a:gdLst/>
                <a:ahLst/>
                <a:cxnLst/>
                <a:rect l="l" t="t" r="r" b="b"/>
                <a:pathLst>
                  <a:path w="1054" h="3137" extrusionOk="0">
                    <a:moveTo>
                      <a:pt x="177" y="1"/>
                    </a:moveTo>
                    <a:cubicBezTo>
                      <a:pt x="92" y="1"/>
                      <a:pt x="1" y="95"/>
                      <a:pt x="50" y="169"/>
                    </a:cubicBezTo>
                    <a:cubicBezTo>
                      <a:pt x="202" y="686"/>
                      <a:pt x="415" y="1050"/>
                      <a:pt x="445" y="1598"/>
                    </a:cubicBezTo>
                    <a:cubicBezTo>
                      <a:pt x="476" y="2084"/>
                      <a:pt x="415" y="2570"/>
                      <a:pt x="354" y="3057"/>
                    </a:cubicBezTo>
                    <a:cubicBezTo>
                      <a:pt x="354" y="3105"/>
                      <a:pt x="406" y="3137"/>
                      <a:pt x="460" y="3137"/>
                    </a:cubicBezTo>
                    <a:cubicBezTo>
                      <a:pt x="506" y="3137"/>
                      <a:pt x="553" y="3113"/>
                      <a:pt x="567" y="3057"/>
                    </a:cubicBezTo>
                    <a:cubicBezTo>
                      <a:pt x="810" y="2205"/>
                      <a:pt x="1053" y="716"/>
                      <a:pt x="233" y="17"/>
                    </a:cubicBezTo>
                    <a:cubicBezTo>
                      <a:pt x="216" y="6"/>
                      <a:pt x="196" y="1"/>
                      <a:pt x="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1" name="Google Shape;5531;p33"/>
              <p:cNvSpPr/>
              <p:nvPr/>
            </p:nvSpPr>
            <p:spPr>
              <a:xfrm>
                <a:off x="1149225" y="4764025"/>
                <a:ext cx="46100" cy="86325"/>
              </a:xfrm>
              <a:custGeom>
                <a:avLst/>
                <a:gdLst/>
                <a:ahLst/>
                <a:cxnLst/>
                <a:rect l="l" t="t" r="r" b="b"/>
                <a:pathLst>
                  <a:path w="1844" h="3453" extrusionOk="0">
                    <a:moveTo>
                      <a:pt x="159" y="0"/>
                    </a:moveTo>
                    <a:cubicBezTo>
                      <a:pt x="81" y="0"/>
                      <a:pt x="0" y="54"/>
                      <a:pt x="0" y="153"/>
                    </a:cubicBezTo>
                    <a:cubicBezTo>
                      <a:pt x="122" y="1247"/>
                      <a:pt x="608" y="2767"/>
                      <a:pt x="1551" y="3436"/>
                    </a:cubicBezTo>
                    <a:cubicBezTo>
                      <a:pt x="1573" y="3447"/>
                      <a:pt x="1598" y="3452"/>
                      <a:pt x="1623" y="3452"/>
                    </a:cubicBezTo>
                    <a:cubicBezTo>
                      <a:pt x="1732" y="3452"/>
                      <a:pt x="1843" y="3358"/>
                      <a:pt x="1794" y="3284"/>
                    </a:cubicBezTo>
                    <a:cubicBezTo>
                      <a:pt x="1490" y="2676"/>
                      <a:pt x="1064" y="2159"/>
                      <a:pt x="791" y="1551"/>
                    </a:cubicBezTo>
                    <a:cubicBezTo>
                      <a:pt x="608" y="1095"/>
                      <a:pt x="426" y="609"/>
                      <a:pt x="304" y="123"/>
                    </a:cubicBezTo>
                    <a:cubicBezTo>
                      <a:pt x="290" y="39"/>
                      <a:pt x="225"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2" name="Google Shape;5532;p33"/>
              <p:cNvSpPr/>
              <p:nvPr/>
            </p:nvSpPr>
            <p:spPr>
              <a:xfrm>
                <a:off x="1339975" y="4705650"/>
                <a:ext cx="30400" cy="83900"/>
              </a:xfrm>
              <a:custGeom>
                <a:avLst/>
                <a:gdLst/>
                <a:ahLst/>
                <a:cxnLst/>
                <a:rect l="l" t="t" r="r" b="b"/>
                <a:pathLst>
                  <a:path w="1216" h="3356" extrusionOk="0">
                    <a:moveTo>
                      <a:pt x="237" y="0"/>
                    </a:moveTo>
                    <a:cubicBezTo>
                      <a:pt x="128" y="0"/>
                      <a:pt x="1" y="141"/>
                      <a:pt x="91" y="300"/>
                    </a:cubicBezTo>
                    <a:cubicBezTo>
                      <a:pt x="334" y="786"/>
                      <a:pt x="577" y="1363"/>
                      <a:pt x="608" y="1910"/>
                    </a:cubicBezTo>
                    <a:cubicBezTo>
                      <a:pt x="638" y="2366"/>
                      <a:pt x="547" y="2822"/>
                      <a:pt x="638" y="3248"/>
                    </a:cubicBezTo>
                    <a:cubicBezTo>
                      <a:pt x="672" y="3316"/>
                      <a:pt x="735" y="3356"/>
                      <a:pt x="794" y="3356"/>
                    </a:cubicBezTo>
                    <a:cubicBezTo>
                      <a:pt x="841" y="3356"/>
                      <a:pt x="885" y="3332"/>
                      <a:pt x="912" y="3278"/>
                    </a:cubicBezTo>
                    <a:cubicBezTo>
                      <a:pt x="1216" y="2883"/>
                      <a:pt x="1094" y="2154"/>
                      <a:pt x="1033" y="1698"/>
                    </a:cubicBezTo>
                    <a:cubicBezTo>
                      <a:pt x="912" y="1090"/>
                      <a:pt x="699" y="543"/>
                      <a:pt x="334" y="56"/>
                    </a:cubicBezTo>
                    <a:cubicBezTo>
                      <a:pt x="311" y="17"/>
                      <a:pt x="275" y="0"/>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3" name="Google Shape;5533;p33"/>
              <p:cNvSpPr/>
              <p:nvPr/>
            </p:nvSpPr>
            <p:spPr>
              <a:xfrm>
                <a:off x="1093000" y="4531225"/>
                <a:ext cx="275850" cy="276250"/>
              </a:xfrm>
              <a:custGeom>
                <a:avLst/>
                <a:gdLst/>
                <a:ahLst/>
                <a:cxnLst/>
                <a:rect l="l" t="t" r="r" b="b"/>
                <a:pathLst>
                  <a:path w="11034" h="11050" extrusionOk="0">
                    <a:moveTo>
                      <a:pt x="5025" y="1"/>
                    </a:moveTo>
                    <a:cubicBezTo>
                      <a:pt x="4604" y="1"/>
                      <a:pt x="4182" y="63"/>
                      <a:pt x="3769" y="194"/>
                    </a:cubicBezTo>
                    <a:cubicBezTo>
                      <a:pt x="1246" y="1045"/>
                      <a:pt x="0" y="4085"/>
                      <a:pt x="942" y="7003"/>
                    </a:cubicBezTo>
                    <a:cubicBezTo>
                      <a:pt x="1772" y="9442"/>
                      <a:pt x="3830" y="11050"/>
                      <a:pt x="5945" y="11050"/>
                    </a:cubicBezTo>
                    <a:cubicBezTo>
                      <a:pt x="6386" y="11050"/>
                      <a:pt x="6829" y="10980"/>
                      <a:pt x="7265" y="10833"/>
                    </a:cubicBezTo>
                    <a:cubicBezTo>
                      <a:pt x="9757" y="10012"/>
                      <a:pt x="11034" y="6973"/>
                      <a:pt x="10061" y="4024"/>
                    </a:cubicBezTo>
                    <a:cubicBezTo>
                      <a:pt x="9250" y="1589"/>
                      <a:pt x="7147" y="1"/>
                      <a:pt x="50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4" name="Google Shape;5534;p33"/>
              <p:cNvSpPr/>
              <p:nvPr/>
            </p:nvSpPr>
            <p:spPr>
              <a:xfrm>
                <a:off x="1118075" y="4517875"/>
                <a:ext cx="145925" cy="71625"/>
              </a:xfrm>
              <a:custGeom>
                <a:avLst/>
                <a:gdLst/>
                <a:ahLst/>
                <a:cxnLst/>
                <a:rect l="l" t="t" r="r" b="b"/>
                <a:pathLst>
                  <a:path w="5837" h="2865" extrusionOk="0">
                    <a:moveTo>
                      <a:pt x="3956" y="0"/>
                    </a:moveTo>
                    <a:cubicBezTo>
                      <a:pt x="3540" y="0"/>
                      <a:pt x="3038" y="77"/>
                      <a:pt x="2432" y="272"/>
                    </a:cubicBezTo>
                    <a:cubicBezTo>
                      <a:pt x="547" y="880"/>
                      <a:pt x="0" y="1914"/>
                      <a:pt x="304" y="2856"/>
                    </a:cubicBezTo>
                    <a:cubicBezTo>
                      <a:pt x="304" y="2856"/>
                      <a:pt x="432" y="2865"/>
                      <a:pt x="653" y="2865"/>
                    </a:cubicBezTo>
                    <a:cubicBezTo>
                      <a:pt x="1592" y="2865"/>
                      <a:pt x="4212" y="2705"/>
                      <a:pt x="5836" y="1032"/>
                    </a:cubicBezTo>
                    <a:cubicBezTo>
                      <a:pt x="5836" y="1032"/>
                      <a:pt x="5480" y="0"/>
                      <a:pt x="3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5" name="Google Shape;5535;p33"/>
              <p:cNvSpPr/>
              <p:nvPr/>
            </p:nvSpPr>
            <p:spPr>
              <a:xfrm>
                <a:off x="1135975" y="4526325"/>
                <a:ext cx="36825" cy="34850"/>
              </a:xfrm>
              <a:custGeom>
                <a:avLst/>
                <a:gdLst/>
                <a:ahLst/>
                <a:cxnLst/>
                <a:rect l="l" t="t" r="r" b="b"/>
                <a:pathLst>
                  <a:path w="1473" h="1394" extrusionOk="0">
                    <a:moveTo>
                      <a:pt x="810" y="0"/>
                    </a:moveTo>
                    <a:cubicBezTo>
                      <a:pt x="685" y="0"/>
                      <a:pt x="547" y="43"/>
                      <a:pt x="439" y="86"/>
                    </a:cubicBezTo>
                    <a:cubicBezTo>
                      <a:pt x="428" y="98"/>
                      <a:pt x="417" y="113"/>
                      <a:pt x="402" y="130"/>
                    </a:cubicBezTo>
                    <a:lnTo>
                      <a:pt x="402" y="130"/>
                    </a:lnTo>
                    <a:cubicBezTo>
                      <a:pt x="176" y="250"/>
                      <a:pt x="0" y="502"/>
                      <a:pt x="44" y="785"/>
                    </a:cubicBezTo>
                    <a:cubicBezTo>
                      <a:pt x="44" y="1120"/>
                      <a:pt x="287" y="1393"/>
                      <a:pt x="682" y="1393"/>
                    </a:cubicBezTo>
                    <a:cubicBezTo>
                      <a:pt x="834" y="1393"/>
                      <a:pt x="986" y="1333"/>
                      <a:pt x="1108" y="1272"/>
                    </a:cubicBezTo>
                    <a:cubicBezTo>
                      <a:pt x="1199" y="1181"/>
                      <a:pt x="1290" y="1120"/>
                      <a:pt x="1351" y="998"/>
                    </a:cubicBezTo>
                    <a:cubicBezTo>
                      <a:pt x="1382" y="937"/>
                      <a:pt x="1382" y="846"/>
                      <a:pt x="1442" y="816"/>
                    </a:cubicBezTo>
                    <a:cubicBezTo>
                      <a:pt x="1473" y="664"/>
                      <a:pt x="1442" y="421"/>
                      <a:pt x="1351" y="330"/>
                    </a:cubicBezTo>
                    <a:cubicBezTo>
                      <a:pt x="1290" y="178"/>
                      <a:pt x="1108" y="56"/>
                      <a:pt x="956" y="26"/>
                    </a:cubicBezTo>
                    <a:cubicBezTo>
                      <a:pt x="911" y="8"/>
                      <a:pt x="862"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33"/>
              <p:cNvSpPr/>
              <p:nvPr/>
            </p:nvSpPr>
            <p:spPr>
              <a:xfrm>
                <a:off x="1191025" y="4505900"/>
                <a:ext cx="38000" cy="34800"/>
              </a:xfrm>
              <a:custGeom>
                <a:avLst/>
                <a:gdLst/>
                <a:ahLst/>
                <a:cxnLst/>
                <a:rect l="l" t="t" r="r" b="b"/>
                <a:pathLst>
                  <a:path w="1520" h="1392" extrusionOk="0">
                    <a:moveTo>
                      <a:pt x="737" y="1"/>
                    </a:moveTo>
                    <a:cubicBezTo>
                      <a:pt x="684" y="1"/>
                      <a:pt x="630" y="8"/>
                      <a:pt x="578" y="22"/>
                    </a:cubicBezTo>
                    <a:cubicBezTo>
                      <a:pt x="213" y="143"/>
                      <a:pt x="0" y="478"/>
                      <a:pt x="122" y="873"/>
                    </a:cubicBezTo>
                    <a:lnTo>
                      <a:pt x="122" y="903"/>
                    </a:lnTo>
                    <a:cubicBezTo>
                      <a:pt x="197" y="1178"/>
                      <a:pt x="477" y="1391"/>
                      <a:pt x="760" y="1391"/>
                    </a:cubicBezTo>
                    <a:cubicBezTo>
                      <a:pt x="821" y="1391"/>
                      <a:pt x="883" y="1381"/>
                      <a:pt x="942" y="1359"/>
                    </a:cubicBezTo>
                    <a:cubicBezTo>
                      <a:pt x="1277" y="1238"/>
                      <a:pt x="1520" y="873"/>
                      <a:pt x="1398" y="539"/>
                    </a:cubicBezTo>
                    <a:lnTo>
                      <a:pt x="1398" y="478"/>
                    </a:lnTo>
                    <a:cubicBezTo>
                      <a:pt x="1296" y="196"/>
                      <a:pt x="1021" y="1"/>
                      <a:pt x="7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33"/>
              <p:cNvSpPr/>
              <p:nvPr/>
            </p:nvSpPr>
            <p:spPr>
              <a:xfrm>
                <a:off x="1135800" y="4486550"/>
                <a:ext cx="39800" cy="44975"/>
              </a:xfrm>
              <a:custGeom>
                <a:avLst/>
                <a:gdLst/>
                <a:ahLst/>
                <a:cxnLst/>
                <a:rect l="l" t="t" r="r" b="b"/>
                <a:pathLst>
                  <a:path w="1592" h="1799" extrusionOk="0">
                    <a:moveTo>
                      <a:pt x="122" y="1"/>
                    </a:moveTo>
                    <a:cubicBezTo>
                      <a:pt x="64" y="1"/>
                      <a:pt x="0" y="103"/>
                      <a:pt x="82" y="158"/>
                    </a:cubicBezTo>
                    <a:cubicBezTo>
                      <a:pt x="568" y="705"/>
                      <a:pt x="1054" y="1161"/>
                      <a:pt x="1449" y="1769"/>
                    </a:cubicBezTo>
                    <a:cubicBezTo>
                      <a:pt x="1449" y="1789"/>
                      <a:pt x="1466" y="1799"/>
                      <a:pt x="1488" y="1799"/>
                    </a:cubicBezTo>
                    <a:cubicBezTo>
                      <a:pt x="1530" y="1799"/>
                      <a:pt x="1591" y="1758"/>
                      <a:pt x="1571" y="1677"/>
                    </a:cubicBezTo>
                    <a:cubicBezTo>
                      <a:pt x="1267" y="1009"/>
                      <a:pt x="841" y="340"/>
                      <a:pt x="142" y="6"/>
                    </a:cubicBezTo>
                    <a:cubicBezTo>
                      <a:pt x="136" y="2"/>
                      <a:pt x="129"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33"/>
              <p:cNvSpPr/>
              <p:nvPr/>
            </p:nvSpPr>
            <p:spPr>
              <a:xfrm>
                <a:off x="1182650" y="4470925"/>
                <a:ext cx="9925" cy="62500"/>
              </a:xfrm>
              <a:custGeom>
                <a:avLst/>
                <a:gdLst/>
                <a:ahLst/>
                <a:cxnLst/>
                <a:rect l="l" t="t" r="r" b="b"/>
                <a:pathLst>
                  <a:path w="397" h="2500" extrusionOk="0">
                    <a:moveTo>
                      <a:pt x="239" y="0"/>
                    </a:moveTo>
                    <a:cubicBezTo>
                      <a:pt x="200" y="0"/>
                      <a:pt x="165" y="17"/>
                      <a:pt x="153" y="53"/>
                    </a:cubicBezTo>
                    <a:cubicBezTo>
                      <a:pt x="1" y="387"/>
                      <a:pt x="1" y="874"/>
                      <a:pt x="1" y="1239"/>
                    </a:cubicBezTo>
                    <a:cubicBezTo>
                      <a:pt x="1" y="1664"/>
                      <a:pt x="31" y="2090"/>
                      <a:pt x="183" y="2454"/>
                    </a:cubicBezTo>
                    <a:cubicBezTo>
                      <a:pt x="194" y="2486"/>
                      <a:pt x="223" y="2499"/>
                      <a:pt x="256" y="2499"/>
                    </a:cubicBezTo>
                    <a:cubicBezTo>
                      <a:pt x="319" y="2499"/>
                      <a:pt x="396" y="2453"/>
                      <a:pt x="396" y="2394"/>
                    </a:cubicBezTo>
                    <a:cubicBezTo>
                      <a:pt x="366" y="1998"/>
                      <a:pt x="305" y="1634"/>
                      <a:pt x="305" y="1239"/>
                    </a:cubicBezTo>
                    <a:cubicBezTo>
                      <a:pt x="305" y="874"/>
                      <a:pt x="396" y="479"/>
                      <a:pt x="366" y="114"/>
                    </a:cubicBezTo>
                    <a:cubicBezTo>
                      <a:pt x="366" y="40"/>
                      <a:pt x="299"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33"/>
              <p:cNvSpPr/>
              <p:nvPr/>
            </p:nvSpPr>
            <p:spPr>
              <a:xfrm>
                <a:off x="1198625" y="4575525"/>
                <a:ext cx="77225" cy="221125"/>
              </a:xfrm>
              <a:custGeom>
                <a:avLst/>
                <a:gdLst/>
                <a:ahLst/>
                <a:cxnLst/>
                <a:rect l="l" t="t" r="r" b="b"/>
                <a:pathLst>
                  <a:path w="3089" h="8845" extrusionOk="0">
                    <a:moveTo>
                      <a:pt x="188" y="1"/>
                    </a:moveTo>
                    <a:cubicBezTo>
                      <a:pt x="91" y="1"/>
                      <a:pt x="0" y="108"/>
                      <a:pt x="0" y="216"/>
                    </a:cubicBezTo>
                    <a:cubicBezTo>
                      <a:pt x="274" y="1705"/>
                      <a:pt x="821" y="3103"/>
                      <a:pt x="1338" y="4501"/>
                    </a:cubicBezTo>
                    <a:cubicBezTo>
                      <a:pt x="1824" y="5960"/>
                      <a:pt x="2280" y="7359"/>
                      <a:pt x="2857" y="8757"/>
                    </a:cubicBezTo>
                    <a:cubicBezTo>
                      <a:pt x="2870" y="8818"/>
                      <a:pt x="2912" y="8845"/>
                      <a:pt x="2955" y="8845"/>
                    </a:cubicBezTo>
                    <a:cubicBezTo>
                      <a:pt x="3020" y="8845"/>
                      <a:pt x="3088" y="8787"/>
                      <a:pt x="3070" y="8696"/>
                    </a:cubicBezTo>
                    <a:cubicBezTo>
                      <a:pt x="2675" y="7176"/>
                      <a:pt x="2189" y="5687"/>
                      <a:pt x="1733" y="4197"/>
                    </a:cubicBezTo>
                    <a:cubicBezTo>
                      <a:pt x="1277" y="2830"/>
                      <a:pt x="912" y="1401"/>
                      <a:pt x="304" y="64"/>
                    </a:cubicBezTo>
                    <a:cubicBezTo>
                      <a:pt x="269" y="19"/>
                      <a:pt x="228"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540;p33"/>
              <p:cNvSpPr/>
              <p:nvPr/>
            </p:nvSpPr>
            <p:spPr>
              <a:xfrm>
                <a:off x="1153025" y="4664700"/>
                <a:ext cx="50175" cy="49000"/>
              </a:xfrm>
              <a:custGeom>
                <a:avLst/>
                <a:gdLst/>
                <a:ahLst/>
                <a:cxnLst/>
                <a:rect l="l" t="t" r="r" b="b"/>
                <a:pathLst>
                  <a:path w="2007" h="1960" extrusionOk="0">
                    <a:moveTo>
                      <a:pt x="984" y="1"/>
                    </a:moveTo>
                    <a:cubicBezTo>
                      <a:pt x="907" y="1"/>
                      <a:pt x="832" y="8"/>
                      <a:pt x="760" y="23"/>
                    </a:cubicBezTo>
                    <a:cubicBezTo>
                      <a:pt x="426" y="144"/>
                      <a:pt x="152" y="418"/>
                      <a:pt x="61" y="752"/>
                    </a:cubicBezTo>
                    <a:cubicBezTo>
                      <a:pt x="0" y="1086"/>
                      <a:pt x="122" y="1421"/>
                      <a:pt x="365" y="1694"/>
                    </a:cubicBezTo>
                    <a:cubicBezTo>
                      <a:pt x="551" y="1880"/>
                      <a:pt x="843" y="1959"/>
                      <a:pt x="1106" y="1959"/>
                    </a:cubicBezTo>
                    <a:cubicBezTo>
                      <a:pt x="1188" y="1959"/>
                      <a:pt x="1266" y="1952"/>
                      <a:pt x="1338" y="1938"/>
                    </a:cubicBezTo>
                    <a:cubicBezTo>
                      <a:pt x="1581" y="1877"/>
                      <a:pt x="1885" y="1573"/>
                      <a:pt x="1976" y="1238"/>
                    </a:cubicBezTo>
                    <a:cubicBezTo>
                      <a:pt x="2007" y="1056"/>
                      <a:pt x="2007" y="904"/>
                      <a:pt x="1976" y="722"/>
                    </a:cubicBezTo>
                    <a:cubicBezTo>
                      <a:pt x="1946" y="570"/>
                      <a:pt x="1824" y="418"/>
                      <a:pt x="1703" y="266"/>
                    </a:cubicBezTo>
                    <a:cubicBezTo>
                      <a:pt x="1494" y="80"/>
                      <a:pt x="1231" y="1"/>
                      <a:pt x="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33"/>
              <p:cNvSpPr/>
              <p:nvPr/>
            </p:nvSpPr>
            <p:spPr>
              <a:xfrm>
                <a:off x="1183425" y="4577100"/>
                <a:ext cx="50925" cy="42900"/>
              </a:xfrm>
              <a:custGeom>
                <a:avLst/>
                <a:gdLst/>
                <a:ahLst/>
                <a:cxnLst/>
                <a:rect l="l" t="t" r="r" b="b"/>
                <a:pathLst>
                  <a:path w="2037" h="1716" extrusionOk="0">
                    <a:moveTo>
                      <a:pt x="1155" y="1"/>
                    </a:moveTo>
                    <a:cubicBezTo>
                      <a:pt x="1003" y="1"/>
                      <a:pt x="912" y="61"/>
                      <a:pt x="760" y="153"/>
                    </a:cubicBezTo>
                    <a:lnTo>
                      <a:pt x="517" y="244"/>
                    </a:lnTo>
                    <a:cubicBezTo>
                      <a:pt x="426" y="305"/>
                      <a:pt x="304" y="365"/>
                      <a:pt x="213" y="457"/>
                    </a:cubicBezTo>
                    <a:cubicBezTo>
                      <a:pt x="122" y="548"/>
                      <a:pt x="61" y="761"/>
                      <a:pt x="0" y="913"/>
                    </a:cubicBezTo>
                    <a:cubicBezTo>
                      <a:pt x="0" y="1065"/>
                      <a:pt x="122" y="1368"/>
                      <a:pt x="274" y="1490"/>
                    </a:cubicBezTo>
                    <a:cubicBezTo>
                      <a:pt x="426" y="1581"/>
                      <a:pt x="517" y="1672"/>
                      <a:pt x="669" y="1703"/>
                    </a:cubicBezTo>
                    <a:cubicBezTo>
                      <a:pt x="731" y="1712"/>
                      <a:pt x="788" y="1715"/>
                      <a:pt x="843" y="1715"/>
                    </a:cubicBezTo>
                    <a:cubicBezTo>
                      <a:pt x="973" y="1715"/>
                      <a:pt x="1087" y="1694"/>
                      <a:pt x="1216" y="1672"/>
                    </a:cubicBezTo>
                    <a:cubicBezTo>
                      <a:pt x="1277" y="1672"/>
                      <a:pt x="1368" y="1642"/>
                      <a:pt x="1429" y="1642"/>
                    </a:cubicBezTo>
                    <a:cubicBezTo>
                      <a:pt x="1581" y="1581"/>
                      <a:pt x="1733" y="1520"/>
                      <a:pt x="1854" y="1399"/>
                    </a:cubicBezTo>
                    <a:cubicBezTo>
                      <a:pt x="1976" y="1277"/>
                      <a:pt x="2006" y="1125"/>
                      <a:pt x="2037" y="973"/>
                    </a:cubicBezTo>
                    <a:lnTo>
                      <a:pt x="2037" y="791"/>
                    </a:lnTo>
                    <a:cubicBezTo>
                      <a:pt x="2037" y="669"/>
                      <a:pt x="2006" y="609"/>
                      <a:pt x="1976" y="487"/>
                    </a:cubicBezTo>
                    <a:cubicBezTo>
                      <a:pt x="1885" y="305"/>
                      <a:pt x="1763" y="213"/>
                      <a:pt x="1611" y="92"/>
                    </a:cubicBezTo>
                    <a:cubicBezTo>
                      <a:pt x="1520" y="31"/>
                      <a:pt x="1307"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33"/>
              <p:cNvSpPr/>
              <p:nvPr/>
            </p:nvSpPr>
            <p:spPr>
              <a:xfrm>
                <a:off x="1247375" y="4628475"/>
                <a:ext cx="72625" cy="51875"/>
              </a:xfrm>
              <a:custGeom>
                <a:avLst/>
                <a:gdLst/>
                <a:ahLst/>
                <a:cxnLst/>
                <a:rect l="l" t="t" r="r" b="b"/>
                <a:pathLst>
                  <a:path w="2905" h="2075" extrusionOk="0">
                    <a:moveTo>
                      <a:pt x="1424" y="1"/>
                    </a:moveTo>
                    <a:cubicBezTo>
                      <a:pt x="1174" y="1"/>
                      <a:pt x="916" y="103"/>
                      <a:pt x="695" y="347"/>
                    </a:cubicBezTo>
                    <a:cubicBezTo>
                      <a:pt x="0" y="1087"/>
                      <a:pt x="715" y="2074"/>
                      <a:pt x="1499" y="2074"/>
                    </a:cubicBezTo>
                    <a:cubicBezTo>
                      <a:pt x="1744" y="2074"/>
                      <a:pt x="1997" y="1977"/>
                      <a:pt x="2214" y="1745"/>
                    </a:cubicBezTo>
                    <a:cubicBezTo>
                      <a:pt x="2904" y="986"/>
                      <a:pt x="2202" y="1"/>
                      <a:pt x="1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3" name="Google Shape;5543;p33"/>
              <p:cNvSpPr/>
              <p:nvPr/>
            </p:nvSpPr>
            <p:spPr>
              <a:xfrm>
                <a:off x="1177350" y="4747350"/>
                <a:ext cx="49400" cy="42675"/>
              </a:xfrm>
              <a:custGeom>
                <a:avLst/>
                <a:gdLst/>
                <a:ahLst/>
                <a:cxnLst/>
                <a:rect l="l" t="t" r="r" b="b"/>
                <a:pathLst>
                  <a:path w="1976" h="1707" extrusionOk="0">
                    <a:moveTo>
                      <a:pt x="784" y="0"/>
                    </a:moveTo>
                    <a:cubicBezTo>
                      <a:pt x="686" y="0"/>
                      <a:pt x="593" y="16"/>
                      <a:pt x="517" y="60"/>
                    </a:cubicBezTo>
                    <a:cubicBezTo>
                      <a:pt x="274" y="151"/>
                      <a:pt x="122" y="303"/>
                      <a:pt x="61" y="516"/>
                    </a:cubicBezTo>
                    <a:cubicBezTo>
                      <a:pt x="0" y="577"/>
                      <a:pt x="0" y="698"/>
                      <a:pt x="0" y="790"/>
                    </a:cubicBezTo>
                    <a:cubicBezTo>
                      <a:pt x="0" y="911"/>
                      <a:pt x="61" y="1002"/>
                      <a:pt x="122" y="1124"/>
                    </a:cubicBezTo>
                    <a:cubicBezTo>
                      <a:pt x="213" y="1306"/>
                      <a:pt x="395" y="1397"/>
                      <a:pt x="547" y="1519"/>
                    </a:cubicBezTo>
                    <a:lnTo>
                      <a:pt x="760" y="1610"/>
                    </a:lnTo>
                    <a:cubicBezTo>
                      <a:pt x="883" y="1676"/>
                      <a:pt x="1013" y="1706"/>
                      <a:pt x="1140" y="1706"/>
                    </a:cubicBezTo>
                    <a:cubicBezTo>
                      <a:pt x="1483" y="1706"/>
                      <a:pt x="1804" y="1487"/>
                      <a:pt x="1915" y="1154"/>
                    </a:cubicBezTo>
                    <a:cubicBezTo>
                      <a:pt x="1976" y="942"/>
                      <a:pt x="1976" y="759"/>
                      <a:pt x="1885" y="546"/>
                    </a:cubicBezTo>
                    <a:cubicBezTo>
                      <a:pt x="1763" y="303"/>
                      <a:pt x="1581" y="182"/>
                      <a:pt x="1307" y="90"/>
                    </a:cubicBezTo>
                    <a:cubicBezTo>
                      <a:pt x="1151" y="52"/>
                      <a:pt x="958" y="0"/>
                      <a:pt x="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4" name="Google Shape;5544;p33"/>
              <p:cNvSpPr/>
              <p:nvPr/>
            </p:nvSpPr>
            <p:spPr>
              <a:xfrm>
                <a:off x="1298925" y="4703175"/>
                <a:ext cx="41050" cy="51875"/>
              </a:xfrm>
              <a:custGeom>
                <a:avLst/>
                <a:gdLst/>
                <a:ahLst/>
                <a:cxnLst/>
                <a:rect l="l" t="t" r="r" b="b"/>
                <a:pathLst>
                  <a:path w="1642" h="2075" extrusionOk="0">
                    <a:moveTo>
                      <a:pt x="841" y="0"/>
                    </a:moveTo>
                    <a:cubicBezTo>
                      <a:pt x="547" y="0"/>
                      <a:pt x="350" y="175"/>
                      <a:pt x="152" y="429"/>
                    </a:cubicBezTo>
                    <a:cubicBezTo>
                      <a:pt x="0" y="611"/>
                      <a:pt x="0" y="1037"/>
                      <a:pt x="0" y="1250"/>
                    </a:cubicBezTo>
                    <a:lnTo>
                      <a:pt x="0" y="1371"/>
                    </a:lnTo>
                    <a:cubicBezTo>
                      <a:pt x="0" y="1523"/>
                      <a:pt x="61" y="1645"/>
                      <a:pt x="122" y="1766"/>
                    </a:cubicBezTo>
                    <a:cubicBezTo>
                      <a:pt x="205" y="1933"/>
                      <a:pt x="390" y="2074"/>
                      <a:pt x="607" y="2074"/>
                    </a:cubicBezTo>
                    <a:cubicBezTo>
                      <a:pt x="627" y="2074"/>
                      <a:pt x="648" y="2073"/>
                      <a:pt x="669" y="2070"/>
                    </a:cubicBezTo>
                    <a:cubicBezTo>
                      <a:pt x="851" y="2070"/>
                      <a:pt x="1034" y="1979"/>
                      <a:pt x="1186" y="1827"/>
                    </a:cubicBezTo>
                    <a:lnTo>
                      <a:pt x="1429" y="1493"/>
                    </a:lnTo>
                    <a:cubicBezTo>
                      <a:pt x="1581" y="1219"/>
                      <a:pt x="1642" y="794"/>
                      <a:pt x="1581" y="550"/>
                    </a:cubicBezTo>
                    <a:cubicBezTo>
                      <a:pt x="1490" y="247"/>
                      <a:pt x="1216" y="34"/>
                      <a:pt x="912" y="3"/>
                    </a:cubicBezTo>
                    <a:cubicBezTo>
                      <a:pt x="888" y="1"/>
                      <a:pt x="864" y="0"/>
                      <a:pt x="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5" name="Google Shape;5545;p33"/>
              <p:cNvSpPr/>
              <p:nvPr/>
            </p:nvSpPr>
            <p:spPr>
              <a:xfrm>
                <a:off x="1123375" y="4628700"/>
                <a:ext cx="31200" cy="38400"/>
              </a:xfrm>
              <a:custGeom>
                <a:avLst/>
                <a:gdLst/>
                <a:ahLst/>
                <a:cxnLst/>
                <a:rect l="l" t="t" r="r" b="b"/>
                <a:pathLst>
                  <a:path w="1248" h="1536" extrusionOk="0">
                    <a:moveTo>
                      <a:pt x="661" y="1"/>
                    </a:moveTo>
                    <a:cubicBezTo>
                      <a:pt x="644" y="1"/>
                      <a:pt x="627" y="2"/>
                      <a:pt x="609" y="4"/>
                    </a:cubicBezTo>
                    <a:cubicBezTo>
                      <a:pt x="487" y="4"/>
                      <a:pt x="427" y="64"/>
                      <a:pt x="305" y="95"/>
                    </a:cubicBezTo>
                    <a:cubicBezTo>
                      <a:pt x="153" y="156"/>
                      <a:pt x="92" y="338"/>
                      <a:pt x="31" y="460"/>
                    </a:cubicBezTo>
                    <a:cubicBezTo>
                      <a:pt x="1" y="672"/>
                      <a:pt x="31" y="855"/>
                      <a:pt x="92" y="1007"/>
                    </a:cubicBezTo>
                    <a:cubicBezTo>
                      <a:pt x="123" y="1159"/>
                      <a:pt x="153" y="1280"/>
                      <a:pt x="275" y="1371"/>
                    </a:cubicBezTo>
                    <a:cubicBezTo>
                      <a:pt x="335" y="1463"/>
                      <a:pt x="457" y="1493"/>
                      <a:pt x="579" y="1523"/>
                    </a:cubicBezTo>
                    <a:cubicBezTo>
                      <a:pt x="618" y="1531"/>
                      <a:pt x="656" y="1535"/>
                      <a:pt x="693" y="1535"/>
                    </a:cubicBezTo>
                    <a:cubicBezTo>
                      <a:pt x="936" y="1535"/>
                      <a:pt x="1107" y="1366"/>
                      <a:pt x="1186" y="1128"/>
                    </a:cubicBezTo>
                    <a:cubicBezTo>
                      <a:pt x="1186" y="1037"/>
                      <a:pt x="1217" y="976"/>
                      <a:pt x="1217" y="885"/>
                    </a:cubicBezTo>
                    <a:cubicBezTo>
                      <a:pt x="1247" y="733"/>
                      <a:pt x="1247" y="581"/>
                      <a:pt x="1217" y="429"/>
                    </a:cubicBezTo>
                    <a:cubicBezTo>
                      <a:pt x="1132" y="202"/>
                      <a:pt x="913" y="1"/>
                      <a:pt x="6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6" name="Google Shape;5546;p33"/>
              <p:cNvSpPr/>
              <p:nvPr/>
            </p:nvSpPr>
            <p:spPr>
              <a:xfrm>
                <a:off x="1270800" y="4569225"/>
                <a:ext cx="45625" cy="39425"/>
              </a:xfrm>
              <a:custGeom>
                <a:avLst/>
                <a:gdLst/>
                <a:ahLst/>
                <a:cxnLst/>
                <a:rect l="l" t="t" r="r" b="b"/>
                <a:pathLst>
                  <a:path w="1825" h="1577" extrusionOk="0">
                    <a:moveTo>
                      <a:pt x="426" y="1288"/>
                    </a:moveTo>
                    <a:cubicBezTo>
                      <a:pt x="444" y="1315"/>
                      <a:pt x="468" y="1340"/>
                      <a:pt x="493" y="1362"/>
                    </a:cubicBezTo>
                    <a:lnTo>
                      <a:pt x="493" y="1362"/>
                    </a:lnTo>
                    <a:cubicBezTo>
                      <a:pt x="466" y="1343"/>
                      <a:pt x="442" y="1320"/>
                      <a:pt x="426" y="1288"/>
                    </a:cubicBezTo>
                    <a:close/>
                    <a:moveTo>
                      <a:pt x="853" y="1"/>
                    </a:moveTo>
                    <a:cubicBezTo>
                      <a:pt x="713" y="1"/>
                      <a:pt x="550" y="40"/>
                      <a:pt x="457" y="133"/>
                    </a:cubicBezTo>
                    <a:cubicBezTo>
                      <a:pt x="305" y="225"/>
                      <a:pt x="214" y="346"/>
                      <a:pt x="153" y="498"/>
                    </a:cubicBezTo>
                    <a:cubicBezTo>
                      <a:pt x="1" y="832"/>
                      <a:pt x="153" y="1228"/>
                      <a:pt x="487" y="1380"/>
                    </a:cubicBezTo>
                    <a:cubicBezTo>
                      <a:pt x="512" y="1380"/>
                      <a:pt x="516" y="1399"/>
                      <a:pt x="549" y="1407"/>
                    </a:cubicBezTo>
                    <a:lnTo>
                      <a:pt x="549" y="1407"/>
                    </a:lnTo>
                    <a:cubicBezTo>
                      <a:pt x="594" y="1441"/>
                      <a:pt x="639" y="1471"/>
                      <a:pt x="669" y="1501"/>
                    </a:cubicBezTo>
                    <a:cubicBezTo>
                      <a:pt x="763" y="1553"/>
                      <a:pt x="874" y="1577"/>
                      <a:pt x="987" y="1577"/>
                    </a:cubicBezTo>
                    <a:cubicBezTo>
                      <a:pt x="1205" y="1577"/>
                      <a:pt x="1431" y="1489"/>
                      <a:pt x="1551" y="1349"/>
                    </a:cubicBezTo>
                    <a:cubicBezTo>
                      <a:pt x="1794" y="1076"/>
                      <a:pt x="1825" y="741"/>
                      <a:pt x="1642" y="468"/>
                    </a:cubicBezTo>
                    <a:cubicBezTo>
                      <a:pt x="1490" y="225"/>
                      <a:pt x="1247" y="73"/>
                      <a:pt x="973" y="12"/>
                    </a:cubicBezTo>
                    <a:cubicBezTo>
                      <a:pt x="938" y="5"/>
                      <a:pt x="897" y="1"/>
                      <a:pt x="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2">
  <p:cSld name="CUSTOM_10_1_1">
    <p:spTree>
      <p:nvGrpSpPr>
        <p:cNvPr id="1" name="Shape 5547"/>
        <p:cNvGrpSpPr/>
        <p:nvPr/>
      </p:nvGrpSpPr>
      <p:grpSpPr>
        <a:xfrm>
          <a:off x="0" y="0"/>
          <a:ext cx="0" cy="0"/>
          <a:chOff x="0" y="0"/>
          <a:chExt cx="0" cy="0"/>
        </a:xfrm>
      </p:grpSpPr>
      <p:grpSp>
        <p:nvGrpSpPr>
          <p:cNvPr id="5548" name="Google Shape;5548;p34"/>
          <p:cNvGrpSpPr/>
          <p:nvPr/>
        </p:nvGrpSpPr>
        <p:grpSpPr>
          <a:xfrm>
            <a:off x="-372654" y="404422"/>
            <a:ext cx="9647836" cy="5269019"/>
            <a:chOff x="-372654" y="404422"/>
            <a:chExt cx="9647836" cy="5269019"/>
          </a:xfrm>
        </p:grpSpPr>
        <p:sp>
          <p:nvSpPr>
            <p:cNvPr id="5549" name="Google Shape;5549;p34"/>
            <p:cNvSpPr/>
            <p:nvPr/>
          </p:nvSpPr>
          <p:spPr>
            <a:xfrm>
              <a:off x="-38725" y="4485225"/>
              <a:ext cx="9209436" cy="697152"/>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0" name="Google Shape;5550;p34"/>
            <p:cNvSpPr/>
            <p:nvPr/>
          </p:nvSpPr>
          <p:spPr>
            <a:xfrm>
              <a:off x="-65450" y="4667651"/>
              <a:ext cx="9209483" cy="51462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51" name="Google Shape;5551;p34"/>
            <p:cNvGrpSpPr/>
            <p:nvPr/>
          </p:nvGrpSpPr>
          <p:grpSpPr>
            <a:xfrm>
              <a:off x="7840802" y="3989911"/>
              <a:ext cx="592242" cy="581335"/>
              <a:chOff x="5672100" y="3575250"/>
              <a:chExt cx="1054750" cy="1035325"/>
            </a:xfrm>
          </p:grpSpPr>
          <p:sp>
            <p:nvSpPr>
              <p:cNvPr id="5552" name="Google Shape;5552;p34"/>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34"/>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34"/>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555;p34"/>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6" name="Google Shape;5556;p34"/>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7" name="Google Shape;5557;p34"/>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8" name="Google Shape;5558;p34"/>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34"/>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60" name="Google Shape;5560;p34"/>
            <p:cNvGrpSpPr/>
            <p:nvPr/>
          </p:nvGrpSpPr>
          <p:grpSpPr>
            <a:xfrm>
              <a:off x="0" y="2911675"/>
              <a:ext cx="1299425" cy="2300975"/>
              <a:chOff x="207725" y="2276150"/>
              <a:chExt cx="1299425" cy="2300975"/>
            </a:xfrm>
          </p:grpSpPr>
          <p:sp>
            <p:nvSpPr>
              <p:cNvPr id="5561" name="Google Shape;5561;p34"/>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62" name="Google Shape;5562;p34"/>
              <p:cNvGrpSpPr/>
              <p:nvPr/>
            </p:nvGrpSpPr>
            <p:grpSpPr>
              <a:xfrm>
                <a:off x="207725" y="2276150"/>
                <a:ext cx="1299425" cy="2300975"/>
                <a:chOff x="207725" y="2276150"/>
                <a:chExt cx="1299425" cy="2300975"/>
              </a:xfrm>
            </p:grpSpPr>
            <p:sp>
              <p:nvSpPr>
                <p:cNvPr id="5563" name="Google Shape;5563;p34"/>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4" name="Google Shape;5564;p34"/>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5" name="Google Shape;5565;p34"/>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6" name="Google Shape;5566;p34"/>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7" name="Google Shape;5567;p34"/>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8" name="Google Shape;5568;p34"/>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9" name="Google Shape;5569;p34"/>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570;p34"/>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1" name="Google Shape;5571;p34"/>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34"/>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573;p34"/>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4" name="Google Shape;5574;p34"/>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5" name="Google Shape;5575;p34"/>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576" name="Google Shape;5576;p34"/>
            <p:cNvGrpSpPr/>
            <p:nvPr/>
          </p:nvGrpSpPr>
          <p:grpSpPr>
            <a:xfrm rot="1734738">
              <a:off x="-204441" y="3869617"/>
              <a:ext cx="1428294" cy="1064074"/>
              <a:chOff x="5065700" y="3436875"/>
              <a:chExt cx="1984875" cy="1478725"/>
            </a:xfrm>
          </p:grpSpPr>
          <p:sp>
            <p:nvSpPr>
              <p:cNvPr id="5577" name="Google Shape;5577;p34"/>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34"/>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579;p34"/>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0" name="Google Shape;5580;p34"/>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1" name="Google Shape;5581;p34"/>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2" name="Google Shape;5582;p34"/>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34"/>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4" name="Google Shape;5584;p34"/>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5" name="Google Shape;5585;p34"/>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86" name="Google Shape;5586;p34"/>
            <p:cNvGrpSpPr/>
            <p:nvPr/>
          </p:nvGrpSpPr>
          <p:grpSpPr>
            <a:xfrm>
              <a:off x="-166336" y="4701063"/>
              <a:ext cx="1198098" cy="613801"/>
              <a:chOff x="4976050" y="4611525"/>
              <a:chExt cx="1664950" cy="852975"/>
            </a:xfrm>
          </p:grpSpPr>
          <p:sp>
            <p:nvSpPr>
              <p:cNvPr id="5587" name="Google Shape;5587;p34"/>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8" name="Google Shape;5588;p34"/>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89" name="Google Shape;5589;p34"/>
            <p:cNvGrpSpPr/>
            <p:nvPr/>
          </p:nvGrpSpPr>
          <p:grpSpPr>
            <a:xfrm rot="-749415">
              <a:off x="7278992" y="3849763"/>
              <a:ext cx="583337" cy="1417573"/>
              <a:chOff x="1535425" y="492925"/>
              <a:chExt cx="524575" cy="1274775"/>
            </a:xfrm>
          </p:grpSpPr>
          <p:sp>
            <p:nvSpPr>
              <p:cNvPr id="5590" name="Google Shape;5590;p34"/>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1" name="Google Shape;5591;p34"/>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2" name="Google Shape;5592;p34"/>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3" name="Google Shape;5593;p34"/>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4" name="Google Shape;5594;p34"/>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5" name="Google Shape;5595;p34"/>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6" name="Google Shape;5596;p34"/>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7" name="Google Shape;5597;p34"/>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8" name="Google Shape;5598;p34"/>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9" name="Google Shape;5599;p34"/>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0" name="Google Shape;5600;p34"/>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1" name="Google Shape;5601;p34"/>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2" name="Google Shape;5602;p34"/>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3" name="Google Shape;5603;p34"/>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4" name="Google Shape;5604;p34"/>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5" name="Google Shape;5605;p34"/>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06" name="Google Shape;5606;p34"/>
            <p:cNvGrpSpPr/>
            <p:nvPr/>
          </p:nvGrpSpPr>
          <p:grpSpPr>
            <a:xfrm>
              <a:off x="583896" y="4519984"/>
              <a:ext cx="954154" cy="975956"/>
              <a:chOff x="1356975" y="1865675"/>
              <a:chExt cx="1024100" cy="1047500"/>
            </a:xfrm>
          </p:grpSpPr>
          <p:sp>
            <p:nvSpPr>
              <p:cNvPr id="5607" name="Google Shape;5607;p34"/>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8" name="Google Shape;5608;p34"/>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9" name="Google Shape;5609;p34"/>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0" name="Google Shape;5610;p34"/>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1" name="Google Shape;5611;p34"/>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2" name="Google Shape;5612;p34"/>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3" name="Google Shape;5613;p34"/>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4" name="Google Shape;5614;p34"/>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5" name="Google Shape;5615;p34"/>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6" name="Google Shape;5616;p34"/>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7" name="Google Shape;5617;p34"/>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8" name="Google Shape;5618;p34"/>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9" name="Google Shape;5619;p34"/>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0" name="Google Shape;5620;p34"/>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1" name="Google Shape;5621;p34"/>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2" name="Google Shape;5622;p34"/>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3" name="Google Shape;5623;p34"/>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4" name="Google Shape;5624;p34"/>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5" name="Google Shape;5625;p34"/>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6" name="Google Shape;5626;p34"/>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7" name="Google Shape;5627;p34"/>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8" name="Google Shape;5628;p34"/>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9" name="Google Shape;5629;p34"/>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0" name="Google Shape;5630;p34"/>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1" name="Google Shape;5631;p34"/>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2" name="Google Shape;5632;p34"/>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3" name="Google Shape;5633;p34"/>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4" name="Google Shape;5634;p34"/>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35" name="Google Shape;5635;p34"/>
            <p:cNvGrpSpPr/>
            <p:nvPr/>
          </p:nvGrpSpPr>
          <p:grpSpPr>
            <a:xfrm>
              <a:off x="8330843" y="3222086"/>
              <a:ext cx="494643" cy="2036537"/>
              <a:chOff x="6248875" y="1941050"/>
              <a:chExt cx="827300" cy="3406150"/>
            </a:xfrm>
          </p:grpSpPr>
          <p:sp>
            <p:nvSpPr>
              <p:cNvPr id="5636" name="Google Shape;5636;p34"/>
              <p:cNvSpPr/>
              <p:nvPr/>
            </p:nvSpPr>
            <p:spPr>
              <a:xfrm>
                <a:off x="6248875" y="2456250"/>
                <a:ext cx="827300" cy="2890950"/>
              </a:xfrm>
              <a:custGeom>
                <a:avLst/>
                <a:gdLst/>
                <a:ahLst/>
                <a:cxnLst/>
                <a:rect l="l" t="t" r="r" b="b"/>
                <a:pathLst>
                  <a:path w="33092" h="115638" extrusionOk="0">
                    <a:moveTo>
                      <a:pt x="16664" y="1"/>
                    </a:moveTo>
                    <a:cubicBezTo>
                      <a:pt x="16436" y="1"/>
                      <a:pt x="16216" y="153"/>
                      <a:pt x="16231" y="457"/>
                    </a:cubicBezTo>
                    <a:cubicBezTo>
                      <a:pt x="16535" y="7660"/>
                      <a:pt x="16505" y="14894"/>
                      <a:pt x="16201" y="22068"/>
                    </a:cubicBezTo>
                    <a:cubicBezTo>
                      <a:pt x="15198" y="19332"/>
                      <a:pt x="12949" y="16627"/>
                      <a:pt x="11186" y="14499"/>
                    </a:cubicBezTo>
                    <a:cubicBezTo>
                      <a:pt x="8906" y="11794"/>
                      <a:pt x="6201" y="9575"/>
                      <a:pt x="3040" y="7964"/>
                    </a:cubicBezTo>
                    <a:cubicBezTo>
                      <a:pt x="2877" y="7883"/>
                      <a:pt x="2708" y="7846"/>
                      <a:pt x="2544" y="7846"/>
                    </a:cubicBezTo>
                    <a:cubicBezTo>
                      <a:pt x="1790" y="7846"/>
                      <a:pt x="1137" y="8624"/>
                      <a:pt x="1611" y="9423"/>
                    </a:cubicBezTo>
                    <a:cubicBezTo>
                      <a:pt x="5198" y="15502"/>
                      <a:pt x="9757" y="20852"/>
                      <a:pt x="15137" y="25472"/>
                    </a:cubicBezTo>
                    <a:cubicBezTo>
                      <a:pt x="15343" y="25678"/>
                      <a:pt x="15592" y="25753"/>
                      <a:pt x="15847" y="25753"/>
                    </a:cubicBezTo>
                    <a:cubicBezTo>
                      <a:pt x="15894" y="25753"/>
                      <a:pt x="15941" y="25750"/>
                      <a:pt x="15988" y="25746"/>
                    </a:cubicBezTo>
                    <a:lnTo>
                      <a:pt x="15988" y="25746"/>
                    </a:lnTo>
                    <a:cubicBezTo>
                      <a:pt x="15775" y="30092"/>
                      <a:pt x="15380" y="34378"/>
                      <a:pt x="14985" y="38664"/>
                    </a:cubicBezTo>
                    <a:cubicBezTo>
                      <a:pt x="13526" y="34226"/>
                      <a:pt x="10426" y="30487"/>
                      <a:pt x="6140" y="28329"/>
                    </a:cubicBezTo>
                    <a:cubicBezTo>
                      <a:pt x="5971" y="28245"/>
                      <a:pt x="5798" y="28205"/>
                      <a:pt x="5632" y="28205"/>
                    </a:cubicBezTo>
                    <a:cubicBezTo>
                      <a:pt x="5199" y="28205"/>
                      <a:pt x="4813" y="28476"/>
                      <a:pt x="4681" y="28937"/>
                    </a:cubicBezTo>
                    <a:cubicBezTo>
                      <a:pt x="3799" y="31825"/>
                      <a:pt x="6657" y="34560"/>
                      <a:pt x="8176" y="36779"/>
                    </a:cubicBezTo>
                    <a:cubicBezTo>
                      <a:pt x="9787" y="39150"/>
                      <a:pt x="11398" y="41703"/>
                      <a:pt x="14134" y="42919"/>
                    </a:cubicBezTo>
                    <a:cubicBezTo>
                      <a:pt x="14256" y="42950"/>
                      <a:pt x="14408" y="43010"/>
                      <a:pt x="14529" y="43010"/>
                    </a:cubicBezTo>
                    <a:cubicBezTo>
                      <a:pt x="13952" y="48208"/>
                      <a:pt x="13253" y="53375"/>
                      <a:pt x="12493" y="58573"/>
                    </a:cubicBezTo>
                    <a:cubicBezTo>
                      <a:pt x="12158" y="57965"/>
                      <a:pt x="11794" y="57387"/>
                      <a:pt x="11429" y="56901"/>
                    </a:cubicBezTo>
                    <a:cubicBezTo>
                      <a:pt x="10365" y="54470"/>
                      <a:pt x="9088" y="52159"/>
                      <a:pt x="7477" y="50032"/>
                    </a:cubicBezTo>
                    <a:cubicBezTo>
                      <a:pt x="7082" y="49424"/>
                      <a:pt x="6626" y="48846"/>
                      <a:pt x="6170" y="48330"/>
                    </a:cubicBezTo>
                    <a:cubicBezTo>
                      <a:pt x="4863" y="46749"/>
                      <a:pt x="3435" y="45290"/>
                      <a:pt x="1854" y="43922"/>
                    </a:cubicBezTo>
                    <a:cubicBezTo>
                      <a:pt x="1634" y="43732"/>
                      <a:pt x="1371" y="43644"/>
                      <a:pt x="1117" y="43644"/>
                    </a:cubicBezTo>
                    <a:cubicBezTo>
                      <a:pt x="600" y="43644"/>
                      <a:pt x="122" y="44010"/>
                      <a:pt x="122" y="44621"/>
                    </a:cubicBezTo>
                    <a:cubicBezTo>
                      <a:pt x="0" y="48086"/>
                      <a:pt x="2280" y="51734"/>
                      <a:pt x="4043" y="54591"/>
                    </a:cubicBezTo>
                    <a:cubicBezTo>
                      <a:pt x="6018" y="57813"/>
                      <a:pt x="8389" y="60731"/>
                      <a:pt x="11094" y="63406"/>
                    </a:cubicBezTo>
                    <a:cubicBezTo>
                      <a:pt x="11246" y="63558"/>
                      <a:pt x="11429" y="63679"/>
                      <a:pt x="11672" y="63710"/>
                    </a:cubicBezTo>
                    <a:cubicBezTo>
                      <a:pt x="10304" y="72403"/>
                      <a:pt x="8784" y="81066"/>
                      <a:pt x="7143" y="89698"/>
                    </a:cubicBezTo>
                    <a:cubicBezTo>
                      <a:pt x="5593" y="97966"/>
                      <a:pt x="3982" y="106233"/>
                      <a:pt x="2219" y="114440"/>
                    </a:cubicBezTo>
                    <a:cubicBezTo>
                      <a:pt x="2055" y="115170"/>
                      <a:pt x="2636" y="115637"/>
                      <a:pt x="3205" y="115637"/>
                    </a:cubicBezTo>
                    <a:cubicBezTo>
                      <a:pt x="3584" y="115637"/>
                      <a:pt x="3958" y="115430"/>
                      <a:pt x="4103" y="114957"/>
                    </a:cubicBezTo>
                    <a:cubicBezTo>
                      <a:pt x="6262" y="107935"/>
                      <a:pt x="7234" y="100397"/>
                      <a:pt x="8541" y="93193"/>
                    </a:cubicBezTo>
                    <a:cubicBezTo>
                      <a:pt x="9879" y="85899"/>
                      <a:pt x="11216" y="78634"/>
                      <a:pt x="12401" y="71309"/>
                    </a:cubicBezTo>
                    <a:cubicBezTo>
                      <a:pt x="12771" y="71504"/>
                      <a:pt x="13128" y="71585"/>
                      <a:pt x="13480" y="71585"/>
                    </a:cubicBezTo>
                    <a:cubicBezTo>
                      <a:pt x="14171" y="71585"/>
                      <a:pt x="14849" y="71276"/>
                      <a:pt x="15593" y="70914"/>
                    </a:cubicBezTo>
                    <a:cubicBezTo>
                      <a:pt x="17630" y="69941"/>
                      <a:pt x="19696" y="68847"/>
                      <a:pt x="21672" y="67692"/>
                    </a:cubicBezTo>
                    <a:cubicBezTo>
                      <a:pt x="23526" y="66628"/>
                      <a:pt x="25502" y="65594"/>
                      <a:pt x="27204" y="64348"/>
                    </a:cubicBezTo>
                    <a:cubicBezTo>
                      <a:pt x="28146" y="63619"/>
                      <a:pt x="28694" y="63071"/>
                      <a:pt x="28542" y="61825"/>
                    </a:cubicBezTo>
                    <a:cubicBezTo>
                      <a:pt x="28464" y="61412"/>
                      <a:pt x="28058" y="61197"/>
                      <a:pt x="27677" y="61197"/>
                    </a:cubicBezTo>
                    <a:cubicBezTo>
                      <a:pt x="27609" y="61197"/>
                      <a:pt x="27542" y="61204"/>
                      <a:pt x="27478" y="61217"/>
                    </a:cubicBezTo>
                    <a:cubicBezTo>
                      <a:pt x="22158" y="62524"/>
                      <a:pt x="17265" y="64926"/>
                      <a:pt x="13070" y="68360"/>
                    </a:cubicBezTo>
                    <a:cubicBezTo>
                      <a:pt x="13009" y="68421"/>
                      <a:pt x="12918" y="68482"/>
                      <a:pt x="12797" y="68512"/>
                    </a:cubicBezTo>
                    <a:cubicBezTo>
                      <a:pt x="13040" y="67053"/>
                      <a:pt x="13253" y="65594"/>
                      <a:pt x="13496" y="64105"/>
                    </a:cubicBezTo>
                    <a:cubicBezTo>
                      <a:pt x="13557" y="64014"/>
                      <a:pt x="13557" y="63862"/>
                      <a:pt x="13557" y="63710"/>
                    </a:cubicBezTo>
                    <a:cubicBezTo>
                      <a:pt x="14164" y="59667"/>
                      <a:pt x="14712" y="55655"/>
                      <a:pt x="15198" y="51612"/>
                    </a:cubicBezTo>
                    <a:cubicBezTo>
                      <a:pt x="15328" y="51661"/>
                      <a:pt x="15449" y="51693"/>
                      <a:pt x="15576" y="51693"/>
                    </a:cubicBezTo>
                    <a:cubicBezTo>
                      <a:pt x="15686" y="51693"/>
                      <a:pt x="15800" y="51669"/>
                      <a:pt x="15927" y="51612"/>
                    </a:cubicBezTo>
                    <a:cubicBezTo>
                      <a:pt x="19727" y="50062"/>
                      <a:pt x="22949" y="47661"/>
                      <a:pt x="25867" y="44804"/>
                    </a:cubicBezTo>
                    <a:cubicBezTo>
                      <a:pt x="27387" y="43345"/>
                      <a:pt x="28906" y="41764"/>
                      <a:pt x="30244" y="40184"/>
                    </a:cubicBezTo>
                    <a:cubicBezTo>
                      <a:pt x="30882" y="39393"/>
                      <a:pt x="31612" y="38269"/>
                      <a:pt x="30517" y="37509"/>
                    </a:cubicBezTo>
                    <a:cubicBezTo>
                      <a:pt x="30258" y="37336"/>
                      <a:pt x="29979" y="37267"/>
                      <a:pt x="29692" y="37267"/>
                    </a:cubicBezTo>
                    <a:cubicBezTo>
                      <a:pt x="28868" y="37267"/>
                      <a:pt x="27980" y="37839"/>
                      <a:pt x="27326" y="38177"/>
                    </a:cubicBezTo>
                    <a:cubicBezTo>
                      <a:pt x="25624" y="39089"/>
                      <a:pt x="24013" y="40092"/>
                      <a:pt x="22462" y="41278"/>
                    </a:cubicBezTo>
                    <a:cubicBezTo>
                      <a:pt x="21003" y="42372"/>
                      <a:pt x="19696" y="43649"/>
                      <a:pt x="18481" y="44956"/>
                    </a:cubicBezTo>
                    <a:lnTo>
                      <a:pt x="18389" y="45047"/>
                    </a:lnTo>
                    <a:cubicBezTo>
                      <a:pt x="17660" y="45655"/>
                      <a:pt x="16566" y="46415"/>
                      <a:pt x="15684" y="47235"/>
                    </a:cubicBezTo>
                    <a:cubicBezTo>
                      <a:pt x="16262" y="42220"/>
                      <a:pt x="16718" y="37266"/>
                      <a:pt x="17052" y="32250"/>
                    </a:cubicBezTo>
                    <a:cubicBezTo>
                      <a:pt x="17295" y="32098"/>
                      <a:pt x="17447" y="31946"/>
                      <a:pt x="17599" y="31794"/>
                    </a:cubicBezTo>
                    <a:cubicBezTo>
                      <a:pt x="21429" y="31612"/>
                      <a:pt x="24894" y="28633"/>
                      <a:pt x="27842" y="26475"/>
                    </a:cubicBezTo>
                    <a:cubicBezTo>
                      <a:pt x="30213" y="24712"/>
                      <a:pt x="32615" y="22615"/>
                      <a:pt x="33010" y="19545"/>
                    </a:cubicBezTo>
                    <a:cubicBezTo>
                      <a:pt x="33091" y="18973"/>
                      <a:pt x="32758" y="18523"/>
                      <a:pt x="32207" y="18523"/>
                    </a:cubicBezTo>
                    <a:cubicBezTo>
                      <a:pt x="32143" y="18523"/>
                      <a:pt x="32076" y="18529"/>
                      <a:pt x="32007" y="18542"/>
                    </a:cubicBezTo>
                    <a:cubicBezTo>
                      <a:pt x="28663" y="19180"/>
                      <a:pt x="25928" y="21460"/>
                      <a:pt x="23374" y="23618"/>
                    </a:cubicBezTo>
                    <a:cubicBezTo>
                      <a:pt x="21915" y="24834"/>
                      <a:pt x="20517" y="26171"/>
                      <a:pt x="19241" y="27600"/>
                    </a:cubicBezTo>
                    <a:cubicBezTo>
                      <a:pt x="18572" y="28056"/>
                      <a:pt x="17964" y="28512"/>
                      <a:pt x="17326" y="28968"/>
                    </a:cubicBezTo>
                    <a:cubicBezTo>
                      <a:pt x="17356" y="28117"/>
                      <a:pt x="17447" y="27205"/>
                      <a:pt x="17478" y="26323"/>
                    </a:cubicBezTo>
                    <a:cubicBezTo>
                      <a:pt x="17903" y="17691"/>
                      <a:pt x="17721" y="9028"/>
                      <a:pt x="17143" y="457"/>
                    </a:cubicBezTo>
                    <a:cubicBezTo>
                      <a:pt x="17128" y="153"/>
                      <a:pt x="16892" y="1"/>
                      <a:pt x="16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7" name="Google Shape;5637;p34"/>
              <p:cNvSpPr/>
              <p:nvPr/>
            </p:nvSpPr>
            <p:spPr>
              <a:xfrm>
                <a:off x="6370100" y="2739075"/>
                <a:ext cx="261625" cy="295425"/>
              </a:xfrm>
              <a:custGeom>
                <a:avLst/>
                <a:gdLst/>
                <a:ahLst/>
                <a:cxnLst/>
                <a:rect l="l" t="t" r="r" b="b"/>
                <a:pathLst>
                  <a:path w="10465" h="11817" extrusionOk="0">
                    <a:moveTo>
                      <a:pt x="232" y="1"/>
                    </a:moveTo>
                    <a:cubicBezTo>
                      <a:pt x="108" y="1"/>
                      <a:pt x="1" y="145"/>
                      <a:pt x="75" y="268"/>
                    </a:cubicBezTo>
                    <a:cubicBezTo>
                      <a:pt x="3692" y="3825"/>
                      <a:pt x="7036" y="7624"/>
                      <a:pt x="10045" y="11727"/>
                    </a:cubicBezTo>
                    <a:cubicBezTo>
                      <a:pt x="10090" y="11791"/>
                      <a:pt x="10149" y="11816"/>
                      <a:pt x="10206" y="11816"/>
                    </a:cubicBezTo>
                    <a:cubicBezTo>
                      <a:pt x="10340" y="11816"/>
                      <a:pt x="10465" y="11673"/>
                      <a:pt x="10379" y="11545"/>
                    </a:cubicBezTo>
                    <a:cubicBezTo>
                      <a:pt x="7309" y="7442"/>
                      <a:pt x="3966" y="3612"/>
                      <a:pt x="318" y="25"/>
                    </a:cubicBezTo>
                    <a:cubicBezTo>
                      <a:pt x="290" y="8"/>
                      <a:pt x="261" y="1"/>
                      <a:pt x="232"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8" name="Google Shape;5638;p34"/>
              <p:cNvSpPr/>
              <p:nvPr/>
            </p:nvSpPr>
            <p:spPr>
              <a:xfrm>
                <a:off x="6721700" y="3006900"/>
                <a:ext cx="252175" cy="188075"/>
              </a:xfrm>
              <a:custGeom>
                <a:avLst/>
                <a:gdLst/>
                <a:ahLst/>
                <a:cxnLst/>
                <a:rect l="l" t="t" r="r" b="b"/>
                <a:pathLst>
                  <a:path w="10087" h="7523" extrusionOk="0">
                    <a:moveTo>
                      <a:pt x="9819" y="1"/>
                    </a:moveTo>
                    <a:cubicBezTo>
                      <a:pt x="9779" y="1"/>
                      <a:pt x="9735" y="13"/>
                      <a:pt x="9689" y="42"/>
                    </a:cubicBezTo>
                    <a:cubicBezTo>
                      <a:pt x="6559" y="2321"/>
                      <a:pt x="3610" y="5239"/>
                      <a:pt x="206" y="7063"/>
                    </a:cubicBezTo>
                    <a:cubicBezTo>
                      <a:pt x="1" y="7217"/>
                      <a:pt x="142" y="7523"/>
                      <a:pt x="319" y="7523"/>
                    </a:cubicBezTo>
                    <a:cubicBezTo>
                      <a:pt x="352" y="7523"/>
                      <a:pt x="386" y="7512"/>
                      <a:pt x="419" y="7489"/>
                    </a:cubicBezTo>
                    <a:cubicBezTo>
                      <a:pt x="2334" y="6546"/>
                      <a:pt x="4005" y="5087"/>
                      <a:pt x="5677" y="3841"/>
                    </a:cubicBezTo>
                    <a:cubicBezTo>
                      <a:pt x="7106" y="2777"/>
                      <a:pt x="8778" y="1744"/>
                      <a:pt x="9963" y="376"/>
                    </a:cubicBezTo>
                    <a:cubicBezTo>
                      <a:pt x="10086" y="228"/>
                      <a:pt x="9990" y="1"/>
                      <a:pt x="9819"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9" name="Google Shape;5639;p34"/>
              <p:cNvSpPr/>
              <p:nvPr/>
            </p:nvSpPr>
            <p:spPr>
              <a:xfrm>
                <a:off x="6420475" y="3232600"/>
                <a:ext cx="199850" cy="265900"/>
              </a:xfrm>
              <a:custGeom>
                <a:avLst/>
                <a:gdLst/>
                <a:ahLst/>
                <a:cxnLst/>
                <a:rect l="l" t="t" r="r" b="b"/>
                <a:pathLst>
                  <a:path w="7994" h="10636" extrusionOk="0">
                    <a:moveTo>
                      <a:pt x="324" y="0"/>
                    </a:moveTo>
                    <a:cubicBezTo>
                      <a:pt x="157" y="0"/>
                      <a:pt x="1" y="235"/>
                      <a:pt x="157" y="436"/>
                    </a:cubicBezTo>
                    <a:cubicBezTo>
                      <a:pt x="2802" y="3719"/>
                      <a:pt x="5021" y="7458"/>
                      <a:pt x="7817" y="10619"/>
                    </a:cubicBezTo>
                    <a:cubicBezTo>
                      <a:pt x="7829" y="10631"/>
                      <a:pt x="7843" y="10636"/>
                      <a:pt x="7857" y="10636"/>
                    </a:cubicBezTo>
                    <a:cubicBezTo>
                      <a:pt x="7919" y="10636"/>
                      <a:pt x="7994" y="10547"/>
                      <a:pt x="7969" y="10497"/>
                    </a:cubicBezTo>
                    <a:cubicBezTo>
                      <a:pt x="6085" y="6728"/>
                      <a:pt x="3136" y="3354"/>
                      <a:pt x="492" y="102"/>
                    </a:cubicBezTo>
                    <a:cubicBezTo>
                      <a:pt x="444" y="30"/>
                      <a:pt x="383" y="0"/>
                      <a:pt x="324"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0" name="Google Shape;5640;p34"/>
              <p:cNvSpPr/>
              <p:nvPr/>
            </p:nvSpPr>
            <p:spPr>
              <a:xfrm>
                <a:off x="6670750" y="3506750"/>
                <a:ext cx="264400" cy="168275"/>
              </a:xfrm>
              <a:custGeom>
                <a:avLst/>
                <a:gdLst/>
                <a:ahLst/>
                <a:cxnLst/>
                <a:rect l="l" t="t" r="r" b="b"/>
                <a:pathLst>
                  <a:path w="10576" h="6731" extrusionOk="0">
                    <a:moveTo>
                      <a:pt x="10228" y="1"/>
                    </a:moveTo>
                    <a:cubicBezTo>
                      <a:pt x="10201" y="1"/>
                      <a:pt x="10174" y="6"/>
                      <a:pt x="10147" y="18"/>
                    </a:cubicBezTo>
                    <a:cubicBezTo>
                      <a:pt x="6742" y="1963"/>
                      <a:pt x="3612" y="4395"/>
                      <a:pt x="207" y="6340"/>
                    </a:cubicBezTo>
                    <a:cubicBezTo>
                      <a:pt x="0" y="6469"/>
                      <a:pt x="124" y="6731"/>
                      <a:pt x="315" y="6731"/>
                    </a:cubicBezTo>
                    <a:cubicBezTo>
                      <a:pt x="348" y="6731"/>
                      <a:pt x="384" y="6723"/>
                      <a:pt x="420" y="6705"/>
                    </a:cubicBezTo>
                    <a:cubicBezTo>
                      <a:pt x="3794" y="4851"/>
                      <a:pt x="7472" y="2966"/>
                      <a:pt x="10390" y="382"/>
                    </a:cubicBezTo>
                    <a:cubicBezTo>
                      <a:pt x="10576" y="250"/>
                      <a:pt x="10414" y="1"/>
                      <a:pt x="10228"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1" name="Google Shape;5641;p34"/>
              <p:cNvSpPr/>
              <p:nvPr/>
            </p:nvSpPr>
            <p:spPr>
              <a:xfrm>
                <a:off x="6300300" y="3626950"/>
                <a:ext cx="227825" cy="322025"/>
              </a:xfrm>
              <a:custGeom>
                <a:avLst/>
                <a:gdLst/>
                <a:ahLst/>
                <a:cxnLst/>
                <a:rect l="l" t="t" r="r" b="b"/>
                <a:pathLst>
                  <a:path w="9113" h="12881" extrusionOk="0">
                    <a:moveTo>
                      <a:pt x="277" y="0"/>
                    </a:moveTo>
                    <a:cubicBezTo>
                      <a:pt x="136" y="0"/>
                      <a:pt x="1" y="208"/>
                      <a:pt x="162" y="347"/>
                    </a:cubicBezTo>
                    <a:cubicBezTo>
                      <a:pt x="3384" y="4237"/>
                      <a:pt x="5937" y="8432"/>
                      <a:pt x="8551" y="12748"/>
                    </a:cubicBezTo>
                    <a:cubicBezTo>
                      <a:pt x="8607" y="12842"/>
                      <a:pt x="8687" y="12880"/>
                      <a:pt x="8765" y="12880"/>
                    </a:cubicBezTo>
                    <a:cubicBezTo>
                      <a:pt x="8941" y="12880"/>
                      <a:pt x="9112" y="12685"/>
                      <a:pt x="9007" y="12474"/>
                    </a:cubicBezTo>
                    <a:cubicBezTo>
                      <a:pt x="6849" y="7945"/>
                      <a:pt x="3688" y="3842"/>
                      <a:pt x="405" y="73"/>
                    </a:cubicBezTo>
                    <a:cubicBezTo>
                      <a:pt x="368" y="22"/>
                      <a:pt x="323" y="0"/>
                      <a:pt x="277"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2" name="Google Shape;5642;p34"/>
              <p:cNvSpPr/>
              <p:nvPr/>
            </p:nvSpPr>
            <p:spPr>
              <a:xfrm>
                <a:off x="6597650" y="4052025"/>
                <a:ext cx="252300" cy="138850"/>
              </a:xfrm>
              <a:custGeom>
                <a:avLst/>
                <a:gdLst/>
                <a:ahLst/>
                <a:cxnLst/>
                <a:rect l="l" t="t" r="r" b="b"/>
                <a:pathLst>
                  <a:path w="10092" h="5554" extrusionOk="0">
                    <a:moveTo>
                      <a:pt x="9879" y="0"/>
                    </a:moveTo>
                    <a:cubicBezTo>
                      <a:pt x="8359" y="183"/>
                      <a:pt x="7174" y="1155"/>
                      <a:pt x="5928" y="2037"/>
                    </a:cubicBezTo>
                    <a:cubicBezTo>
                      <a:pt x="4134" y="3283"/>
                      <a:pt x="2220" y="4317"/>
                      <a:pt x="213" y="5076"/>
                    </a:cubicBezTo>
                    <a:cubicBezTo>
                      <a:pt x="0" y="5210"/>
                      <a:pt x="21" y="5554"/>
                      <a:pt x="234" y="5554"/>
                    </a:cubicBezTo>
                    <a:cubicBezTo>
                      <a:pt x="264" y="5554"/>
                      <a:pt x="298" y="5547"/>
                      <a:pt x="335" y="5532"/>
                    </a:cubicBezTo>
                    <a:cubicBezTo>
                      <a:pt x="3861" y="4286"/>
                      <a:pt x="6657" y="1915"/>
                      <a:pt x="9940" y="335"/>
                    </a:cubicBezTo>
                    <a:cubicBezTo>
                      <a:pt x="10092" y="244"/>
                      <a:pt x="10031" y="0"/>
                      <a:pt x="9879"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3" name="Google Shape;5643;p34"/>
              <p:cNvSpPr/>
              <p:nvPr/>
            </p:nvSpPr>
            <p:spPr>
              <a:xfrm>
                <a:off x="6299025" y="1941050"/>
                <a:ext cx="707475" cy="714925"/>
              </a:xfrm>
              <a:custGeom>
                <a:avLst/>
                <a:gdLst/>
                <a:ahLst/>
                <a:cxnLst/>
                <a:rect l="l" t="t" r="r" b="b"/>
                <a:pathLst>
                  <a:path w="28299" h="28597" extrusionOk="0">
                    <a:moveTo>
                      <a:pt x="12797" y="0"/>
                    </a:moveTo>
                    <a:cubicBezTo>
                      <a:pt x="11854" y="183"/>
                      <a:pt x="11551" y="1368"/>
                      <a:pt x="11490" y="2311"/>
                    </a:cubicBezTo>
                    <a:cubicBezTo>
                      <a:pt x="11216" y="5532"/>
                      <a:pt x="11034" y="6535"/>
                      <a:pt x="11642" y="9727"/>
                    </a:cubicBezTo>
                    <a:cubicBezTo>
                      <a:pt x="9607" y="6777"/>
                      <a:pt x="6658" y="3104"/>
                      <a:pt x="4912" y="3104"/>
                    </a:cubicBezTo>
                    <a:cubicBezTo>
                      <a:pt x="4571" y="3104"/>
                      <a:pt x="4276" y="3244"/>
                      <a:pt x="4043" y="3557"/>
                    </a:cubicBezTo>
                    <a:cubicBezTo>
                      <a:pt x="2827" y="4712"/>
                      <a:pt x="8602" y="11125"/>
                      <a:pt x="9301" y="12341"/>
                    </a:cubicBezTo>
                    <a:cubicBezTo>
                      <a:pt x="6201" y="13223"/>
                      <a:pt x="0" y="12341"/>
                      <a:pt x="0" y="14408"/>
                    </a:cubicBezTo>
                    <a:cubicBezTo>
                      <a:pt x="0" y="16171"/>
                      <a:pt x="6201" y="15381"/>
                      <a:pt x="9271" y="15897"/>
                    </a:cubicBezTo>
                    <a:cubicBezTo>
                      <a:pt x="6049" y="16809"/>
                      <a:pt x="0" y="18785"/>
                      <a:pt x="426" y="20609"/>
                    </a:cubicBezTo>
                    <a:cubicBezTo>
                      <a:pt x="504" y="21180"/>
                      <a:pt x="1083" y="21404"/>
                      <a:pt x="1945" y="21404"/>
                    </a:cubicBezTo>
                    <a:cubicBezTo>
                      <a:pt x="4106" y="21404"/>
                      <a:pt x="8044" y="19997"/>
                      <a:pt x="10304" y="19150"/>
                    </a:cubicBezTo>
                    <a:lnTo>
                      <a:pt x="10304" y="19150"/>
                    </a:lnTo>
                    <a:cubicBezTo>
                      <a:pt x="8207" y="21247"/>
                      <a:pt x="5107" y="24773"/>
                      <a:pt x="6170" y="25958"/>
                    </a:cubicBezTo>
                    <a:cubicBezTo>
                      <a:pt x="6320" y="26076"/>
                      <a:pt x="6501" y="26131"/>
                      <a:pt x="6706" y="26131"/>
                    </a:cubicBezTo>
                    <a:cubicBezTo>
                      <a:pt x="8456" y="26131"/>
                      <a:pt x="11987" y="22141"/>
                      <a:pt x="13374" y="19393"/>
                    </a:cubicBezTo>
                    <a:lnTo>
                      <a:pt x="13374" y="19393"/>
                    </a:lnTo>
                    <a:cubicBezTo>
                      <a:pt x="12371" y="21672"/>
                      <a:pt x="11034" y="28147"/>
                      <a:pt x="12736" y="28572"/>
                    </a:cubicBezTo>
                    <a:cubicBezTo>
                      <a:pt x="12804" y="28589"/>
                      <a:pt x="12871" y="28597"/>
                      <a:pt x="12936" y="28597"/>
                    </a:cubicBezTo>
                    <a:cubicBezTo>
                      <a:pt x="14781" y="28597"/>
                      <a:pt x="15335" y="22111"/>
                      <a:pt x="15776" y="19879"/>
                    </a:cubicBezTo>
                    <a:cubicBezTo>
                      <a:pt x="17175" y="22875"/>
                      <a:pt x="20251" y="27057"/>
                      <a:pt x="21702" y="27057"/>
                    </a:cubicBezTo>
                    <a:cubicBezTo>
                      <a:pt x="21826" y="27057"/>
                      <a:pt x="21939" y="27026"/>
                      <a:pt x="22037" y="26961"/>
                    </a:cubicBezTo>
                    <a:cubicBezTo>
                      <a:pt x="23678" y="25411"/>
                      <a:pt x="19393" y="21429"/>
                      <a:pt x="18177" y="18299"/>
                    </a:cubicBezTo>
                    <a:lnTo>
                      <a:pt x="18177" y="18299"/>
                    </a:lnTo>
                    <a:cubicBezTo>
                      <a:pt x="20381" y="19965"/>
                      <a:pt x="24271" y="22711"/>
                      <a:pt x="26111" y="22711"/>
                    </a:cubicBezTo>
                    <a:cubicBezTo>
                      <a:pt x="26453" y="22711"/>
                      <a:pt x="26724" y="22616"/>
                      <a:pt x="26900" y="22402"/>
                    </a:cubicBezTo>
                    <a:cubicBezTo>
                      <a:pt x="27508" y="21460"/>
                      <a:pt x="26596" y="20274"/>
                      <a:pt x="25776" y="19575"/>
                    </a:cubicBezTo>
                    <a:cubicBezTo>
                      <a:pt x="23678" y="17751"/>
                      <a:pt x="21429" y="17296"/>
                      <a:pt x="19089" y="15806"/>
                    </a:cubicBezTo>
                    <a:cubicBezTo>
                      <a:pt x="22128" y="15016"/>
                      <a:pt x="24134" y="14742"/>
                      <a:pt x="26080" y="14286"/>
                    </a:cubicBezTo>
                    <a:cubicBezTo>
                      <a:pt x="26657" y="14134"/>
                      <a:pt x="27295" y="13982"/>
                      <a:pt x="27691" y="13557"/>
                    </a:cubicBezTo>
                    <a:cubicBezTo>
                      <a:pt x="28116" y="13131"/>
                      <a:pt x="28299" y="12432"/>
                      <a:pt x="27934" y="11916"/>
                    </a:cubicBezTo>
                    <a:cubicBezTo>
                      <a:pt x="27630" y="11581"/>
                      <a:pt x="27144" y="11460"/>
                      <a:pt x="26688" y="11429"/>
                    </a:cubicBezTo>
                    <a:cubicBezTo>
                      <a:pt x="26546" y="11410"/>
                      <a:pt x="26395" y="11401"/>
                      <a:pt x="26237" y="11401"/>
                    </a:cubicBezTo>
                    <a:cubicBezTo>
                      <a:pt x="24153" y="11401"/>
                      <a:pt x="20738" y="12960"/>
                      <a:pt x="18845" y="13101"/>
                    </a:cubicBezTo>
                    <a:cubicBezTo>
                      <a:pt x="21064" y="12159"/>
                      <a:pt x="23466" y="9484"/>
                      <a:pt x="25320" y="7964"/>
                    </a:cubicBezTo>
                    <a:cubicBezTo>
                      <a:pt x="25928" y="7478"/>
                      <a:pt x="26870" y="5684"/>
                      <a:pt x="26171" y="5320"/>
                    </a:cubicBezTo>
                    <a:cubicBezTo>
                      <a:pt x="25951" y="5128"/>
                      <a:pt x="25694" y="5042"/>
                      <a:pt x="25406" y="5042"/>
                    </a:cubicBezTo>
                    <a:cubicBezTo>
                      <a:pt x="23497" y="5042"/>
                      <a:pt x="20224" y="8793"/>
                      <a:pt x="17478" y="10457"/>
                    </a:cubicBezTo>
                    <a:cubicBezTo>
                      <a:pt x="19727" y="6444"/>
                      <a:pt x="22432" y="2766"/>
                      <a:pt x="20639" y="1885"/>
                    </a:cubicBezTo>
                    <a:cubicBezTo>
                      <a:pt x="20417" y="1760"/>
                      <a:pt x="20195" y="1702"/>
                      <a:pt x="19974" y="1702"/>
                    </a:cubicBezTo>
                    <a:cubicBezTo>
                      <a:pt x="17983" y="1702"/>
                      <a:pt x="16052" y="6399"/>
                      <a:pt x="14712" y="9545"/>
                    </a:cubicBezTo>
                    <a:cubicBezTo>
                      <a:pt x="14985" y="6201"/>
                      <a:pt x="15532" y="0"/>
                      <a:pt x="12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4" name="Google Shape;5644;p34"/>
              <p:cNvSpPr/>
              <p:nvPr/>
            </p:nvSpPr>
            <p:spPr>
              <a:xfrm>
                <a:off x="6553575" y="2222200"/>
                <a:ext cx="196850" cy="185925"/>
              </a:xfrm>
              <a:custGeom>
                <a:avLst/>
                <a:gdLst/>
                <a:ahLst/>
                <a:cxnLst/>
                <a:rect l="l" t="t" r="r" b="b"/>
                <a:pathLst>
                  <a:path w="7874" h="7437" extrusionOk="0">
                    <a:moveTo>
                      <a:pt x="4469" y="1"/>
                    </a:moveTo>
                    <a:cubicBezTo>
                      <a:pt x="3891" y="1"/>
                      <a:pt x="3283" y="183"/>
                      <a:pt x="2828" y="457"/>
                    </a:cubicBezTo>
                    <a:cubicBezTo>
                      <a:pt x="2828" y="457"/>
                      <a:pt x="2797" y="487"/>
                      <a:pt x="2736" y="487"/>
                    </a:cubicBezTo>
                    <a:cubicBezTo>
                      <a:pt x="2697" y="483"/>
                      <a:pt x="2658" y="481"/>
                      <a:pt x="2619" y="481"/>
                    </a:cubicBezTo>
                    <a:cubicBezTo>
                      <a:pt x="2355" y="481"/>
                      <a:pt x="2101" y="568"/>
                      <a:pt x="1916" y="700"/>
                    </a:cubicBezTo>
                    <a:cubicBezTo>
                      <a:pt x="1" y="1977"/>
                      <a:pt x="61" y="4591"/>
                      <a:pt x="1520" y="6232"/>
                    </a:cubicBezTo>
                    <a:cubicBezTo>
                      <a:pt x="2246" y="7034"/>
                      <a:pt x="3260" y="7436"/>
                      <a:pt x="4246" y="7436"/>
                    </a:cubicBezTo>
                    <a:cubicBezTo>
                      <a:pt x="5615" y="7436"/>
                      <a:pt x="6932" y="6662"/>
                      <a:pt x="7356" y="5107"/>
                    </a:cubicBezTo>
                    <a:cubicBezTo>
                      <a:pt x="7873" y="3010"/>
                      <a:pt x="7083" y="1"/>
                      <a:pt x="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5" name="Google Shape;5645;p34"/>
              <p:cNvSpPr/>
              <p:nvPr/>
            </p:nvSpPr>
            <p:spPr>
              <a:xfrm>
                <a:off x="6710475" y="2419950"/>
                <a:ext cx="96300" cy="130875"/>
              </a:xfrm>
              <a:custGeom>
                <a:avLst/>
                <a:gdLst/>
                <a:ahLst/>
                <a:cxnLst/>
                <a:rect l="l" t="t" r="r" b="b"/>
                <a:pathLst>
                  <a:path w="3852" h="5235" extrusionOk="0">
                    <a:moveTo>
                      <a:pt x="438" y="1"/>
                    </a:moveTo>
                    <a:cubicBezTo>
                      <a:pt x="211" y="1"/>
                      <a:pt x="0" y="218"/>
                      <a:pt x="169" y="450"/>
                    </a:cubicBezTo>
                    <a:cubicBezTo>
                      <a:pt x="716" y="1240"/>
                      <a:pt x="1263" y="2091"/>
                      <a:pt x="1780" y="2912"/>
                    </a:cubicBezTo>
                    <a:cubicBezTo>
                      <a:pt x="2266" y="3672"/>
                      <a:pt x="2691" y="4492"/>
                      <a:pt x="3299" y="5161"/>
                    </a:cubicBezTo>
                    <a:cubicBezTo>
                      <a:pt x="3350" y="5212"/>
                      <a:pt x="3418" y="5234"/>
                      <a:pt x="3487" y="5234"/>
                    </a:cubicBezTo>
                    <a:cubicBezTo>
                      <a:pt x="3664" y="5234"/>
                      <a:pt x="3851" y="5085"/>
                      <a:pt x="3786" y="4887"/>
                    </a:cubicBezTo>
                    <a:cubicBezTo>
                      <a:pt x="3178" y="3185"/>
                      <a:pt x="1780" y="1605"/>
                      <a:pt x="716" y="146"/>
                    </a:cubicBezTo>
                    <a:cubicBezTo>
                      <a:pt x="641" y="43"/>
                      <a:pt x="538" y="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6" name="Google Shape;5646;p34"/>
              <p:cNvSpPr/>
              <p:nvPr/>
            </p:nvSpPr>
            <p:spPr>
              <a:xfrm>
                <a:off x="6745475" y="2358750"/>
                <a:ext cx="168700" cy="84875"/>
              </a:xfrm>
              <a:custGeom>
                <a:avLst/>
                <a:gdLst/>
                <a:ahLst/>
                <a:cxnLst/>
                <a:rect l="l" t="t" r="r" b="b"/>
                <a:pathLst>
                  <a:path w="6748" h="3395" extrusionOk="0">
                    <a:moveTo>
                      <a:pt x="180" y="0"/>
                    </a:moveTo>
                    <a:cubicBezTo>
                      <a:pt x="59" y="0"/>
                      <a:pt x="1" y="202"/>
                      <a:pt x="136" y="284"/>
                    </a:cubicBezTo>
                    <a:cubicBezTo>
                      <a:pt x="1261" y="800"/>
                      <a:pt x="2416" y="1347"/>
                      <a:pt x="3510" y="1925"/>
                    </a:cubicBezTo>
                    <a:cubicBezTo>
                      <a:pt x="4483" y="2411"/>
                      <a:pt x="5456" y="3080"/>
                      <a:pt x="6519" y="3384"/>
                    </a:cubicBezTo>
                    <a:cubicBezTo>
                      <a:pt x="6534" y="3391"/>
                      <a:pt x="6549" y="3395"/>
                      <a:pt x="6563" y="3395"/>
                    </a:cubicBezTo>
                    <a:cubicBezTo>
                      <a:pt x="6667" y="3395"/>
                      <a:pt x="6748" y="3221"/>
                      <a:pt x="6641" y="3141"/>
                    </a:cubicBezTo>
                    <a:cubicBezTo>
                      <a:pt x="5820" y="2290"/>
                      <a:pt x="4605" y="1834"/>
                      <a:pt x="3571" y="1347"/>
                    </a:cubicBezTo>
                    <a:cubicBezTo>
                      <a:pt x="2477" y="861"/>
                      <a:pt x="1383" y="405"/>
                      <a:pt x="228" y="10"/>
                    </a:cubicBezTo>
                    <a:cubicBezTo>
                      <a:pt x="211" y="3"/>
                      <a:pt x="195"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7" name="Google Shape;5647;p34"/>
              <p:cNvSpPr/>
              <p:nvPr/>
            </p:nvSpPr>
            <p:spPr>
              <a:xfrm>
                <a:off x="6758000" y="2262475"/>
                <a:ext cx="189225" cy="41825"/>
              </a:xfrm>
              <a:custGeom>
                <a:avLst/>
                <a:gdLst/>
                <a:ahLst/>
                <a:cxnLst/>
                <a:rect l="l" t="t" r="r" b="b"/>
                <a:pathLst>
                  <a:path w="7569" h="1673" extrusionOk="0">
                    <a:moveTo>
                      <a:pt x="7265" y="1"/>
                    </a:moveTo>
                    <a:cubicBezTo>
                      <a:pt x="6231" y="62"/>
                      <a:pt x="5259" y="457"/>
                      <a:pt x="4225" y="669"/>
                    </a:cubicBezTo>
                    <a:cubicBezTo>
                      <a:pt x="2918" y="943"/>
                      <a:pt x="1611" y="1125"/>
                      <a:pt x="274" y="1247"/>
                    </a:cubicBezTo>
                    <a:cubicBezTo>
                      <a:pt x="0" y="1247"/>
                      <a:pt x="0" y="1673"/>
                      <a:pt x="274" y="1673"/>
                    </a:cubicBezTo>
                    <a:cubicBezTo>
                      <a:pt x="2523" y="1551"/>
                      <a:pt x="5319" y="1429"/>
                      <a:pt x="7386" y="457"/>
                    </a:cubicBezTo>
                    <a:cubicBezTo>
                      <a:pt x="7569" y="335"/>
                      <a:pt x="7477" y="1"/>
                      <a:pt x="7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8" name="Google Shape;5648;p34"/>
              <p:cNvSpPr/>
              <p:nvPr/>
            </p:nvSpPr>
            <p:spPr>
              <a:xfrm>
                <a:off x="6751575" y="2134750"/>
                <a:ext cx="136125" cy="104900"/>
              </a:xfrm>
              <a:custGeom>
                <a:avLst/>
                <a:gdLst/>
                <a:ahLst/>
                <a:cxnLst/>
                <a:rect l="l" t="t" r="r" b="b"/>
                <a:pathLst>
                  <a:path w="5445" h="4196" extrusionOk="0">
                    <a:moveTo>
                      <a:pt x="5156" y="0"/>
                    </a:moveTo>
                    <a:cubicBezTo>
                      <a:pt x="5144" y="0"/>
                      <a:pt x="5132" y="1"/>
                      <a:pt x="5120" y="3"/>
                    </a:cubicBezTo>
                    <a:cubicBezTo>
                      <a:pt x="4178" y="307"/>
                      <a:pt x="3266" y="1067"/>
                      <a:pt x="2506" y="1675"/>
                    </a:cubicBezTo>
                    <a:cubicBezTo>
                      <a:pt x="1655" y="2313"/>
                      <a:pt x="895" y="3012"/>
                      <a:pt x="136" y="3772"/>
                    </a:cubicBezTo>
                    <a:cubicBezTo>
                      <a:pt x="0" y="3976"/>
                      <a:pt x="133" y="4196"/>
                      <a:pt x="310" y="4196"/>
                    </a:cubicBezTo>
                    <a:cubicBezTo>
                      <a:pt x="371" y="4196"/>
                      <a:pt x="438" y="4169"/>
                      <a:pt x="500" y="4107"/>
                    </a:cubicBezTo>
                    <a:cubicBezTo>
                      <a:pt x="1291" y="3347"/>
                      <a:pt x="2172" y="2587"/>
                      <a:pt x="3023" y="1949"/>
                    </a:cubicBezTo>
                    <a:cubicBezTo>
                      <a:pt x="3753" y="1402"/>
                      <a:pt x="4665" y="1006"/>
                      <a:pt x="5303" y="338"/>
                    </a:cubicBezTo>
                    <a:cubicBezTo>
                      <a:pt x="5445" y="196"/>
                      <a:pt x="5321" y="0"/>
                      <a:pt x="5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9" name="Google Shape;5649;p34"/>
              <p:cNvSpPr/>
              <p:nvPr/>
            </p:nvSpPr>
            <p:spPr>
              <a:xfrm>
                <a:off x="6695275" y="2062750"/>
                <a:ext cx="72025" cy="133875"/>
              </a:xfrm>
              <a:custGeom>
                <a:avLst/>
                <a:gdLst/>
                <a:ahLst/>
                <a:cxnLst/>
                <a:rect l="l" t="t" r="r" b="b"/>
                <a:pathLst>
                  <a:path w="2881" h="5355" extrusionOk="0">
                    <a:moveTo>
                      <a:pt x="2726" y="1"/>
                    </a:moveTo>
                    <a:cubicBezTo>
                      <a:pt x="2675" y="1"/>
                      <a:pt x="2624" y="28"/>
                      <a:pt x="2600" y="87"/>
                    </a:cubicBezTo>
                    <a:cubicBezTo>
                      <a:pt x="1567" y="1546"/>
                      <a:pt x="929" y="3430"/>
                      <a:pt x="108" y="5011"/>
                    </a:cubicBezTo>
                    <a:cubicBezTo>
                      <a:pt x="0" y="5183"/>
                      <a:pt x="167" y="5355"/>
                      <a:pt x="327" y="5355"/>
                    </a:cubicBezTo>
                    <a:cubicBezTo>
                      <a:pt x="393" y="5355"/>
                      <a:pt x="459" y="5325"/>
                      <a:pt x="503" y="5254"/>
                    </a:cubicBezTo>
                    <a:cubicBezTo>
                      <a:pt x="1293" y="3613"/>
                      <a:pt x="2327" y="1941"/>
                      <a:pt x="2843" y="178"/>
                    </a:cubicBezTo>
                    <a:cubicBezTo>
                      <a:pt x="2881" y="67"/>
                      <a:pt x="2804" y="1"/>
                      <a:pt x="27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0" name="Google Shape;5650;p34"/>
              <p:cNvSpPr/>
              <p:nvPr/>
            </p:nvSpPr>
            <p:spPr>
              <a:xfrm>
                <a:off x="6613600" y="2024300"/>
                <a:ext cx="28900" cy="177700"/>
              </a:xfrm>
              <a:custGeom>
                <a:avLst/>
                <a:gdLst/>
                <a:ahLst/>
                <a:cxnLst/>
                <a:rect l="l" t="t" r="r" b="b"/>
                <a:pathLst>
                  <a:path w="1156" h="7108" extrusionOk="0">
                    <a:moveTo>
                      <a:pt x="498" y="1"/>
                    </a:moveTo>
                    <a:cubicBezTo>
                      <a:pt x="382" y="1"/>
                      <a:pt x="262" y="98"/>
                      <a:pt x="244" y="257"/>
                    </a:cubicBezTo>
                    <a:cubicBezTo>
                      <a:pt x="1" y="2385"/>
                      <a:pt x="396" y="4725"/>
                      <a:pt x="518" y="6883"/>
                    </a:cubicBezTo>
                    <a:cubicBezTo>
                      <a:pt x="547" y="7032"/>
                      <a:pt x="686" y="7108"/>
                      <a:pt x="816" y="7108"/>
                    </a:cubicBezTo>
                    <a:cubicBezTo>
                      <a:pt x="953" y="7108"/>
                      <a:pt x="1080" y="7024"/>
                      <a:pt x="1065" y="6853"/>
                    </a:cubicBezTo>
                    <a:cubicBezTo>
                      <a:pt x="1004" y="4695"/>
                      <a:pt x="1156" y="2294"/>
                      <a:pt x="700" y="166"/>
                    </a:cubicBezTo>
                    <a:cubicBezTo>
                      <a:pt x="662" y="51"/>
                      <a:pt x="581" y="1"/>
                      <a:pt x="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1" name="Google Shape;5651;p34"/>
              <p:cNvSpPr/>
              <p:nvPr/>
            </p:nvSpPr>
            <p:spPr>
              <a:xfrm>
                <a:off x="6444125" y="2086225"/>
                <a:ext cx="125700" cy="141750"/>
              </a:xfrm>
              <a:custGeom>
                <a:avLst/>
                <a:gdLst/>
                <a:ahLst/>
                <a:cxnLst/>
                <a:rect l="l" t="t" r="r" b="b"/>
                <a:pathLst>
                  <a:path w="5028" h="5670" extrusionOk="0">
                    <a:moveTo>
                      <a:pt x="317" y="0"/>
                    </a:moveTo>
                    <a:cubicBezTo>
                      <a:pt x="130" y="0"/>
                      <a:pt x="1" y="228"/>
                      <a:pt x="154" y="425"/>
                    </a:cubicBezTo>
                    <a:cubicBezTo>
                      <a:pt x="944" y="1336"/>
                      <a:pt x="1704" y="2248"/>
                      <a:pt x="2494" y="3191"/>
                    </a:cubicBezTo>
                    <a:cubicBezTo>
                      <a:pt x="3163" y="4011"/>
                      <a:pt x="3832" y="4984"/>
                      <a:pt x="4652" y="5622"/>
                    </a:cubicBezTo>
                    <a:cubicBezTo>
                      <a:pt x="4692" y="5655"/>
                      <a:pt x="4733" y="5670"/>
                      <a:pt x="4772" y="5670"/>
                    </a:cubicBezTo>
                    <a:cubicBezTo>
                      <a:pt x="4913" y="5670"/>
                      <a:pt x="5028" y="5485"/>
                      <a:pt x="4956" y="5318"/>
                    </a:cubicBezTo>
                    <a:cubicBezTo>
                      <a:pt x="4470" y="4376"/>
                      <a:pt x="3588" y="3616"/>
                      <a:pt x="2920" y="2826"/>
                    </a:cubicBezTo>
                    <a:cubicBezTo>
                      <a:pt x="2099" y="1914"/>
                      <a:pt x="1339" y="1002"/>
                      <a:pt x="549" y="121"/>
                    </a:cubicBezTo>
                    <a:cubicBezTo>
                      <a:pt x="472" y="35"/>
                      <a:pt x="390"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2" name="Google Shape;5652;p34"/>
              <p:cNvSpPr/>
              <p:nvPr/>
            </p:nvSpPr>
            <p:spPr>
              <a:xfrm>
                <a:off x="6363325" y="2288925"/>
                <a:ext cx="147725" cy="21525"/>
              </a:xfrm>
              <a:custGeom>
                <a:avLst/>
                <a:gdLst/>
                <a:ahLst/>
                <a:cxnLst/>
                <a:rect l="l" t="t" r="r" b="b"/>
                <a:pathLst>
                  <a:path w="5909" h="861" extrusionOk="0">
                    <a:moveTo>
                      <a:pt x="296" y="0"/>
                    </a:moveTo>
                    <a:cubicBezTo>
                      <a:pt x="88" y="0"/>
                      <a:pt x="1" y="343"/>
                      <a:pt x="255" y="371"/>
                    </a:cubicBezTo>
                    <a:cubicBezTo>
                      <a:pt x="1406" y="602"/>
                      <a:pt x="2731" y="861"/>
                      <a:pt x="4010" y="861"/>
                    </a:cubicBezTo>
                    <a:cubicBezTo>
                      <a:pt x="4588" y="861"/>
                      <a:pt x="5156" y="808"/>
                      <a:pt x="5696" y="675"/>
                    </a:cubicBezTo>
                    <a:cubicBezTo>
                      <a:pt x="5909" y="645"/>
                      <a:pt x="5848" y="341"/>
                      <a:pt x="5635" y="341"/>
                    </a:cubicBezTo>
                    <a:cubicBezTo>
                      <a:pt x="3902" y="98"/>
                      <a:pt x="2139" y="311"/>
                      <a:pt x="346" y="7"/>
                    </a:cubicBezTo>
                    <a:cubicBezTo>
                      <a:pt x="329" y="2"/>
                      <a:pt x="312"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3" name="Google Shape;5653;p34"/>
              <p:cNvSpPr/>
              <p:nvPr/>
            </p:nvSpPr>
            <p:spPr>
              <a:xfrm>
                <a:off x="6386375" y="2390150"/>
                <a:ext cx="139125" cy="53825"/>
              </a:xfrm>
              <a:custGeom>
                <a:avLst/>
                <a:gdLst/>
                <a:ahLst/>
                <a:cxnLst/>
                <a:rect l="l" t="t" r="r" b="b"/>
                <a:pathLst>
                  <a:path w="5565" h="2153" extrusionOk="0">
                    <a:moveTo>
                      <a:pt x="5230" y="0"/>
                    </a:moveTo>
                    <a:cubicBezTo>
                      <a:pt x="3558" y="0"/>
                      <a:pt x="1673" y="973"/>
                      <a:pt x="184" y="1733"/>
                    </a:cubicBezTo>
                    <a:cubicBezTo>
                      <a:pt x="1" y="1864"/>
                      <a:pt x="133" y="2152"/>
                      <a:pt x="348" y="2152"/>
                    </a:cubicBezTo>
                    <a:cubicBezTo>
                      <a:pt x="383" y="2152"/>
                      <a:pt x="420" y="2145"/>
                      <a:pt x="458" y="2128"/>
                    </a:cubicBezTo>
                    <a:cubicBezTo>
                      <a:pt x="1339" y="1763"/>
                      <a:pt x="2221" y="1429"/>
                      <a:pt x="3132" y="1125"/>
                    </a:cubicBezTo>
                    <a:cubicBezTo>
                      <a:pt x="3862" y="882"/>
                      <a:pt x="4652" y="760"/>
                      <a:pt x="5321" y="456"/>
                    </a:cubicBezTo>
                    <a:cubicBezTo>
                      <a:pt x="5564" y="365"/>
                      <a:pt x="5442" y="0"/>
                      <a:pt x="5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4" name="Google Shape;5654;p34"/>
              <p:cNvSpPr/>
              <p:nvPr/>
            </p:nvSpPr>
            <p:spPr>
              <a:xfrm>
                <a:off x="6493800" y="2438825"/>
                <a:ext cx="84775" cy="104000"/>
              </a:xfrm>
              <a:custGeom>
                <a:avLst/>
                <a:gdLst/>
                <a:ahLst/>
                <a:cxnLst/>
                <a:rect l="l" t="t" r="r" b="b"/>
                <a:pathLst>
                  <a:path w="3391" h="4160" extrusionOk="0">
                    <a:moveTo>
                      <a:pt x="3019" y="0"/>
                    </a:moveTo>
                    <a:cubicBezTo>
                      <a:pt x="2962" y="0"/>
                      <a:pt x="2902" y="18"/>
                      <a:pt x="2848" y="59"/>
                    </a:cubicBezTo>
                    <a:cubicBezTo>
                      <a:pt x="2331" y="576"/>
                      <a:pt x="1905" y="1245"/>
                      <a:pt x="1480" y="1853"/>
                    </a:cubicBezTo>
                    <a:cubicBezTo>
                      <a:pt x="993" y="2552"/>
                      <a:pt x="538" y="3190"/>
                      <a:pt x="112" y="3920"/>
                    </a:cubicBezTo>
                    <a:cubicBezTo>
                      <a:pt x="0" y="4031"/>
                      <a:pt x="102" y="4159"/>
                      <a:pt x="212" y="4159"/>
                    </a:cubicBezTo>
                    <a:cubicBezTo>
                      <a:pt x="252" y="4159"/>
                      <a:pt x="292" y="4142"/>
                      <a:pt x="325" y="4102"/>
                    </a:cubicBezTo>
                    <a:cubicBezTo>
                      <a:pt x="872" y="3494"/>
                      <a:pt x="1389" y="2856"/>
                      <a:pt x="1905" y="2248"/>
                    </a:cubicBezTo>
                    <a:cubicBezTo>
                      <a:pt x="2361" y="1670"/>
                      <a:pt x="2939" y="1093"/>
                      <a:pt x="3273" y="424"/>
                    </a:cubicBezTo>
                    <a:cubicBezTo>
                      <a:pt x="3391" y="212"/>
                      <a:pt x="3217" y="0"/>
                      <a:pt x="3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5" name="Google Shape;5655;p34"/>
              <p:cNvSpPr/>
              <p:nvPr/>
            </p:nvSpPr>
            <p:spPr>
              <a:xfrm>
                <a:off x="6625425" y="2463125"/>
                <a:ext cx="34575" cy="119675"/>
              </a:xfrm>
              <a:custGeom>
                <a:avLst/>
                <a:gdLst/>
                <a:ahLst/>
                <a:cxnLst/>
                <a:rect l="l" t="t" r="r" b="b"/>
                <a:pathLst>
                  <a:path w="1383" h="4787" extrusionOk="0">
                    <a:moveTo>
                      <a:pt x="1116" y="0"/>
                    </a:moveTo>
                    <a:cubicBezTo>
                      <a:pt x="1059" y="0"/>
                      <a:pt x="1008" y="27"/>
                      <a:pt x="987" y="90"/>
                    </a:cubicBezTo>
                    <a:cubicBezTo>
                      <a:pt x="683" y="698"/>
                      <a:pt x="592" y="1458"/>
                      <a:pt x="470" y="2157"/>
                    </a:cubicBezTo>
                    <a:cubicBezTo>
                      <a:pt x="318" y="2948"/>
                      <a:pt x="166" y="3707"/>
                      <a:pt x="75" y="4498"/>
                    </a:cubicBezTo>
                    <a:cubicBezTo>
                      <a:pt x="1" y="4665"/>
                      <a:pt x="142" y="4787"/>
                      <a:pt x="277" y="4787"/>
                    </a:cubicBezTo>
                    <a:cubicBezTo>
                      <a:pt x="363" y="4787"/>
                      <a:pt x="447" y="4737"/>
                      <a:pt x="470" y="4619"/>
                    </a:cubicBezTo>
                    <a:cubicBezTo>
                      <a:pt x="683" y="3859"/>
                      <a:pt x="865" y="3069"/>
                      <a:pt x="1017" y="2309"/>
                    </a:cubicBezTo>
                    <a:cubicBezTo>
                      <a:pt x="1169" y="1610"/>
                      <a:pt x="1382" y="941"/>
                      <a:pt x="1352" y="212"/>
                    </a:cubicBezTo>
                    <a:cubicBezTo>
                      <a:pt x="1352" y="93"/>
                      <a:pt x="1223" y="0"/>
                      <a:pt x="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6" name="Google Shape;5656;p34"/>
              <p:cNvSpPr/>
              <p:nvPr/>
            </p:nvSpPr>
            <p:spPr>
              <a:xfrm>
                <a:off x="6616650" y="2282250"/>
                <a:ext cx="30425" cy="22800"/>
              </a:xfrm>
              <a:custGeom>
                <a:avLst/>
                <a:gdLst/>
                <a:ahLst/>
                <a:cxnLst/>
                <a:rect l="l" t="t" r="r" b="b"/>
                <a:pathLst>
                  <a:path w="1217" h="912"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7" name="Google Shape;5657;p34"/>
              <p:cNvSpPr/>
              <p:nvPr/>
            </p:nvSpPr>
            <p:spPr>
              <a:xfrm>
                <a:off x="6670600" y="2289850"/>
                <a:ext cx="30425" cy="23575"/>
              </a:xfrm>
              <a:custGeom>
                <a:avLst/>
                <a:gdLst/>
                <a:ahLst/>
                <a:cxnLst/>
                <a:rect l="l" t="t" r="r" b="b"/>
                <a:pathLst>
                  <a:path w="1217" h="943" extrusionOk="0">
                    <a:moveTo>
                      <a:pt x="609" y="0"/>
                    </a:moveTo>
                    <a:cubicBezTo>
                      <a:pt x="1" y="0"/>
                      <a:pt x="1" y="942"/>
                      <a:pt x="609" y="942"/>
                    </a:cubicBezTo>
                    <a:cubicBezTo>
                      <a:pt x="1216" y="942"/>
                      <a:pt x="1216" y="0"/>
                      <a:pt x="609"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8" name="Google Shape;5658;p34"/>
              <p:cNvSpPr/>
              <p:nvPr/>
            </p:nvSpPr>
            <p:spPr>
              <a:xfrm>
                <a:off x="6627300" y="2358225"/>
                <a:ext cx="35725" cy="28150"/>
              </a:xfrm>
              <a:custGeom>
                <a:avLst/>
                <a:gdLst/>
                <a:ahLst/>
                <a:cxnLst/>
                <a:rect l="l" t="t" r="r" b="b"/>
                <a:pathLst>
                  <a:path w="1429" h="1126" extrusionOk="0">
                    <a:moveTo>
                      <a:pt x="699" y="1"/>
                    </a:moveTo>
                    <a:cubicBezTo>
                      <a:pt x="0" y="1"/>
                      <a:pt x="0" y="1125"/>
                      <a:pt x="699" y="1125"/>
                    </a:cubicBezTo>
                    <a:cubicBezTo>
                      <a:pt x="1429" y="1125"/>
                      <a:pt x="1429" y="1"/>
                      <a:pt x="699"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9" name="Google Shape;5659;p34"/>
              <p:cNvSpPr/>
              <p:nvPr/>
            </p:nvSpPr>
            <p:spPr>
              <a:xfrm>
                <a:off x="6583225" y="2308825"/>
                <a:ext cx="33225" cy="24475"/>
              </a:xfrm>
              <a:custGeom>
                <a:avLst/>
                <a:gdLst/>
                <a:ahLst/>
                <a:cxnLst/>
                <a:rect l="l" t="t" r="r" b="b"/>
                <a:pathLst>
                  <a:path w="1329" h="979" extrusionOk="0">
                    <a:moveTo>
                      <a:pt x="725" y="0"/>
                    </a:moveTo>
                    <a:cubicBezTo>
                      <a:pt x="717" y="0"/>
                      <a:pt x="708" y="0"/>
                      <a:pt x="699" y="1"/>
                    </a:cubicBezTo>
                    <a:lnTo>
                      <a:pt x="638" y="1"/>
                    </a:lnTo>
                    <a:cubicBezTo>
                      <a:pt x="0" y="62"/>
                      <a:pt x="0" y="913"/>
                      <a:pt x="638" y="974"/>
                    </a:cubicBezTo>
                    <a:lnTo>
                      <a:pt x="699" y="974"/>
                    </a:lnTo>
                    <a:cubicBezTo>
                      <a:pt x="725" y="977"/>
                      <a:pt x="749" y="979"/>
                      <a:pt x="773" y="979"/>
                    </a:cubicBezTo>
                    <a:cubicBezTo>
                      <a:pt x="1328" y="979"/>
                      <a:pt x="1313" y="0"/>
                      <a:pt x="725"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0" name="Google Shape;5660;p34"/>
              <p:cNvSpPr/>
              <p:nvPr/>
            </p:nvSpPr>
            <p:spPr>
              <a:xfrm>
                <a:off x="6624250" y="2317950"/>
                <a:ext cx="20550" cy="16750"/>
              </a:xfrm>
              <a:custGeom>
                <a:avLst/>
                <a:gdLst/>
                <a:ahLst/>
                <a:cxnLst/>
                <a:rect l="l" t="t" r="r" b="b"/>
                <a:pathLst>
                  <a:path w="822" h="670" extrusionOk="0">
                    <a:moveTo>
                      <a:pt x="426" y="1"/>
                    </a:moveTo>
                    <a:cubicBezTo>
                      <a:pt x="1" y="1"/>
                      <a:pt x="1" y="669"/>
                      <a:pt x="426" y="669"/>
                    </a:cubicBezTo>
                    <a:cubicBezTo>
                      <a:pt x="821" y="669"/>
                      <a:pt x="821" y="1"/>
                      <a:pt x="426"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1" name="Google Shape;5661;p34"/>
              <p:cNvSpPr/>
              <p:nvPr/>
            </p:nvSpPr>
            <p:spPr>
              <a:xfrm>
                <a:off x="6666800" y="2346075"/>
                <a:ext cx="22075" cy="15975"/>
              </a:xfrm>
              <a:custGeom>
                <a:avLst/>
                <a:gdLst/>
                <a:ahLst/>
                <a:cxnLst/>
                <a:rect l="l" t="t" r="r" b="b"/>
                <a:pathLst>
                  <a:path w="883" h="639" extrusionOk="0">
                    <a:moveTo>
                      <a:pt x="457" y="0"/>
                    </a:moveTo>
                    <a:cubicBezTo>
                      <a:pt x="1" y="0"/>
                      <a:pt x="1" y="639"/>
                      <a:pt x="457" y="639"/>
                    </a:cubicBezTo>
                    <a:cubicBezTo>
                      <a:pt x="882" y="639"/>
                      <a:pt x="882" y="0"/>
                      <a:pt x="457"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2" name="Google Shape;5662;p34"/>
              <p:cNvSpPr/>
              <p:nvPr/>
            </p:nvSpPr>
            <p:spPr>
              <a:xfrm>
                <a:off x="6656175" y="2239675"/>
                <a:ext cx="26600" cy="20550"/>
              </a:xfrm>
              <a:custGeom>
                <a:avLst/>
                <a:gdLst/>
                <a:ahLst/>
                <a:cxnLst/>
                <a:rect l="l" t="t" r="r" b="b"/>
                <a:pathLst>
                  <a:path w="1064" h="822" extrusionOk="0">
                    <a:moveTo>
                      <a:pt x="547" y="1"/>
                    </a:moveTo>
                    <a:cubicBezTo>
                      <a:pt x="0" y="1"/>
                      <a:pt x="0" y="822"/>
                      <a:pt x="547" y="822"/>
                    </a:cubicBezTo>
                    <a:cubicBezTo>
                      <a:pt x="1064" y="822"/>
                      <a:pt x="1064" y="1"/>
                      <a:pt x="547"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3" name="Google Shape;5663;p34"/>
              <p:cNvSpPr/>
              <p:nvPr/>
            </p:nvSpPr>
            <p:spPr>
              <a:xfrm>
                <a:off x="6609050" y="2246675"/>
                <a:ext cx="19025" cy="17950"/>
              </a:xfrm>
              <a:custGeom>
                <a:avLst/>
                <a:gdLst/>
                <a:ahLst/>
                <a:cxnLst/>
                <a:rect l="l" t="t" r="r" b="b"/>
                <a:pathLst>
                  <a:path w="761" h="718" extrusionOk="0">
                    <a:moveTo>
                      <a:pt x="358" y="1"/>
                    </a:moveTo>
                    <a:cubicBezTo>
                      <a:pt x="172" y="1"/>
                      <a:pt x="1" y="130"/>
                      <a:pt x="1" y="359"/>
                    </a:cubicBezTo>
                    <a:cubicBezTo>
                      <a:pt x="1" y="588"/>
                      <a:pt x="172" y="717"/>
                      <a:pt x="358" y="717"/>
                    </a:cubicBezTo>
                    <a:cubicBezTo>
                      <a:pt x="443" y="717"/>
                      <a:pt x="532" y="690"/>
                      <a:pt x="609" y="633"/>
                    </a:cubicBezTo>
                    <a:cubicBezTo>
                      <a:pt x="760" y="481"/>
                      <a:pt x="760" y="238"/>
                      <a:pt x="639" y="116"/>
                    </a:cubicBezTo>
                    <a:cubicBezTo>
                      <a:pt x="639" y="116"/>
                      <a:pt x="609" y="116"/>
                      <a:pt x="609" y="86"/>
                    </a:cubicBezTo>
                    <a:cubicBezTo>
                      <a:pt x="532" y="28"/>
                      <a:pt x="443" y="1"/>
                      <a:pt x="358"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4" name="Google Shape;5664;p34"/>
              <p:cNvSpPr/>
              <p:nvPr/>
            </p:nvSpPr>
            <p:spPr>
              <a:xfrm>
                <a:off x="6685800" y="2263250"/>
                <a:ext cx="22825" cy="18250"/>
              </a:xfrm>
              <a:custGeom>
                <a:avLst/>
                <a:gdLst/>
                <a:ahLst/>
                <a:cxnLst/>
                <a:rect l="l" t="t" r="r" b="b"/>
                <a:pathLst>
                  <a:path w="913" h="730" extrusionOk="0">
                    <a:moveTo>
                      <a:pt x="456" y="0"/>
                    </a:moveTo>
                    <a:cubicBezTo>
                      <a:pt x="1" y="0"/>
                      <a:pt x="1" y="730"/>
                      <a:pt x="456" y="730"/>
                    </a:cubicBezTo>
                    <a:cubicBezTo>
                      <a:pt x="912" y="730"/>
                      <a:pt x="912" y="0"/>
                      <a:pt x="456"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5" name="Google Shape;5665;p34"/>
              <p:cNvSpPr/>
              <p:nvPr/>
            </p:nvSpPr>
            <p:spPr>
              <a:xfrm>
                <a:off x="6689600" y="2328600"/>
                <a:ext cx="30425" cy="22825"/>
              </a:xfrm>
              <a:custGeom>
                <a:avLst/>
                <a:gdLst/>
                <a:ahLst/>
                <a:cxnLst/>
                <a:rect l="l" t="t" r="r" b="b"/>
                <a:pathLst>
                  <a:path w="1217" h="913"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66" name="Google Shape;5666;p34"/>
            <p:cNvGrpSpPr/>
            <p:nvPr/>
          </p:nvGrpSpPr>
          <p:grpSpPr>
            <a:xfrm rot="1719346">
              <a:off x="8113295" y="4180104"/>
              <a:ext cx="889403" cy="1363591"/>
              <a:chOff x="2235100" y="548200"/>
              <a:chExt cx="759725" cy="1164775"/>
            </a:xfrm>
          </p:grpSpPr>
          <p:sp>
            <p:nvSpPr>
              <p:cNvPr id="5667" name="Google Shape;5667;p34"/>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5668;p34"/>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9" name="Google Shape;5669;p34"/>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0" name="Google Shape;5670;p34"/>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1" name="Google Shape;5671;p34"/>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2" name="Google Shape;5672;p34"/>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3" name="Google Shape;5673;p34"/>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4" name="Google Shape;5674;p34"/>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5" name="Google Shape;5675;p34"/>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76" name="Google Shape;5676;p34"/>
            <p:cNvGrpSpPr/>
            <p:nvPr/>
          </p:nvGrpSpPr>
          <p:grpSpPr>
            <a:xfrm>
              <a:off x="8453007" y="4447303"/>
              <a:ext cx="250313" cy="312391"/>
              <a:chOff x="5920600" y="4383325"/>
              <a:chExt cx="334375" cy="417300"/>
            </a:xfrm>
          </p:grpSpPr>
          <p:sp>
            <p:nvSpPr>
              <p:cNvPr id="5677" name="Google Shape;5677;p34"/>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8" name="Google Shape;5678;p34"/>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9" name="Google Shape;5679;p34"/>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0" name="Google Shape;5680;p34"/>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1" name="Google Shape;5681;p34"/>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2" name="Google Shape;5682;p34"/>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3" name="Google Shape;5683;p34"/>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4" name="Google Shape;5684;p34"/>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5" name="Google Shape;5685;p34"/>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6" name="Google Shape;5686;p34"/>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7" name="Google Shape;5687;p34"/>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8" name="Google Shape;5688;p34"/>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9" name="Google Shape;5689;p34"/>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0" name="Google Shape;5690;p34"/>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1" name="Google Shape;5691;p34"/>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2" name="Google Shape;5692;p34"/>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3" name="Google Shape;5693;p34"/>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4" name="Google Shape;5694;p34"/>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5" name="Google Shape;5695;p34"/>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6" name="Google Shape;5696;p34"/>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97" name="Google Shape;5697;p34"/>
            <p:cNvSpPr/>
            <p:nvPr/>
          </p:nvSpPr>
          <p:spPr>
            <a:xfrm>
              <a:off x="6184904" y="27409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8" name="Google Shape;5698;p34"/>
            <p:cNvSpPr/>
            <p:nvPr/>
          </p:nvSpPr>
          <p:spPr>
            <a:xfrm>
              <a:off x="8362774" y="4044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9" name="Google Shape;5699;p34"/>
            <p:cNvSpPr/>
            <p:nvPr/>
          </p:nvSpPr>
          <p:spPr>
            <a:xfrm>
              <a:off x="-166325" y="26161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00" name="Google Shape;5700;p34"/>
            <p:cNvGrpSpPr/>
            <p:nvPr/>
          </p:nvGrpSpPr>
          <p:grpSpPr>
            <a:xfrm>
              <a:off x="1200675" y="4314750"/>
              <a:ext cx="752650" cy="753525"/>
              <a:chOff x="1200675" y="4314750"/>
              <a:chExt cx="752650" cy="753525"/>
            </a:xfrm>
          </p:grpSpPr>
          <p:sp>
            <p:nvSpPr>
              <p:cNvPr id="5701" name="Google Shape;5701;p34"/>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2" name="Google Shape;5702;p34"/>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03" name="Google Shape;5703;p34"/>
            <p:cNvGrpSpPr/>
            <p:nvPr/>
          </p:nvGrpSpPr>
          <p:grpSpPr>
            <a:xfrm flipH="1">
              <a:off x="7695740" y="3054714"/>
              <a:ext cx="590152" cy="2371267"/>
              <a:chOff x="5161950" y="1889450"/>
              <a:chExt cx="926600" cy="4128250"/>
            </a:xfrm>
          </p:grpSpPr>
          <p:sp>
            <p:nvSpPr>
              <p:cNvPr id="5704" name="Google Shape;5704;p34"/>
              <p:cNvSpPr/>
              <p:nvPr/>
            </p:nvSpPr>
            <p:spPr>
              <a:xfrm>
                <a:off x="5239725" y="2330950"/>
                <a:ext cx="848825" cy="3686750"/>
              </a:xfrm>
              <a:custGeom>
                <a:avLst/>
                <a:gdLst/>
                <a:ahLst/>
                <a:cxnLst/>
                <a:rect l="l" t="t" r="r" b="b"/>
                <a:pathLst>
                  <a:path w="33953" h="147470" extrusionOk="0">
                    <a:moveTo>
                      <a:pt x="13322" y="1"/>
                    </a:moveTo>
                    <a:cubicBezTo>
                      <a:pt x="12982" y="1"/>
                      <a:pt x="12650" y="261"/>
                      <a:pt x="12797" y="666"/>
                    </a:cubicBezTo>
                    <a:cubicBezTo>
                      <a:pt x="15381" y="8143"/>
                      <a:pt x="17204" y="16046"/>
                      <a:pt x="18208" y="24071"/>
                    </a:cubicBezTo>
                    <a:cubicBezTo>
                      <a:pt x="15077" y="19299"/>
                      <a:pt x="9454" y="16745"/>
                      <a:pt x="4165" y="14770"/>
                    </a:cubicBezTo>
                    <a:cubicBezTo>
                      <a:pt x="4032" y="14718"/>
                      <a:pt x="3907" y="14695"/>
                      <a:pt x="3791" y="14695"/>
                    </a:cubicBezTo>
                    <a:cubicBezTo>
                      <a:pt x="2955" y="14695"/>
                      <a:pt x="2597" y="15922"/>
                      <a:pt x="3131" y="16563"/>
                    </a:cubicBezTo>
                    <a:cubicBezTo>
                      <a:pt x="5565" y="19518"/>
                      <a:pt x="9104" y="21838"/>
                      <a:pt x="12957" y="21838"/>
                    </a:cubicBezTo>
                    <a:cubicBezTo>
                      <a:pt x="13146" y="21838"/>
                      <a:pt x="13336" y="21833"/>
                      <a:pt x="13527" y="21821"/>
                    </a:cubicBezTo>
                    <a:cubicBezTo>
                      <a:pt x="13679" y="21821"/>
                      <a:pt x="13800" y="21791"/>
                      <a:pt x="13922" y="21761"/>
                    </a:cubicBezTo>
                    <a:cubicBezTo>
                      <a:pt x="15776" y="23341"/>
                      <a:pt x="17053" y="25378"/>
                      <a:pt x="18481" y="27505"/>
                    </a:cubicBezTo>
                    <a:lnTo>
                      <a:pt x="18603" y="27597"/>
                    </a:lnTo>
                    <a:cubicBezTo>
                      <a:pt x="18937" y="31214"/>
                      <a:pt x="19119" y="34861"/>
                      <a:pt x="19119" y="38478"/>
                    </a:cubicBezTo>
                    <a:cubicBezTo>
                      <a:pt x="18451" y="37171"/>
                      <a:pt x="17569" y="35925"/>
                      <a:pt x="16627" y="34800"/>
                    </a:cubicBezTo>
                    <a:cubicBezTo>
                      <a:pt x="16566" y="34527"/>
                      <a:pt x="16414" y="34253"/>
                      <a:pt x="16110" y="34101"/>
                    </a:cubicBezTo>
                    <a:cubicBezTo>
                      <a:pt x="16080" y="34071"/>
                      <a:pt x="16049" y="34071"/>
                      <a:pt x="16019" y="34040"/>
                    </a:cubicBezTo>
                    <a:cubicBezTo>
                      <a:pt x="15624" y="33584"/>
                      <a:pt x="15198" y="33159"/>
                      <a:pt x="14834" y="32733"/>
                    </a:cubicBezTo>
                    <a:cubicBezTo>
                      <a:pt x="12567" y="30358"/>
                      <a:pt x="9932" y="28718"/>
                      <a:pt x="6687" y="28718"/>
                    </a:cubicBezTo>
                    <a:cubicBezTo>
                      <a:pt x="6320" y="28718"/>
                      <a:pt x="5946" y="28739"/>
                      <a:pt x="5563" y="28782"/>
                    </a:cubicBezTo>
                    <a:cubicBezTo>
                      <a:pt x="4560" y="28904"/>
                      <a:pt x="4226" y="30028"/>
                      <a:pt x="5077" y="30606"/>
                    </a:cubicBezTo>
                    <a:cubicBezTo>
                      <a:pt x="8055" y="32764"/>
                      <a:pt x="11824" y="34861"/>
                      <a:pt x="15411" y="35895"/>
                    </a:cubicBezTo>
                    <a:cubicBezTo>
                      <a:pt x="15533" y="35925"/>
                      <a:pt x="15594" y="35925"/>
                      <a:pt x="15685" y="35925"/>
                    </a:cubicBezTo>
                    <a:cubicBezTo>
                      <a:pt x="16961" y="37414"/>
                      <a:pt x="18116" y="39056"/>
                      <a:pt x="19028" y="40484"/>
                    </a:cubicBezTo>
                    <a:lnTo>
                      <a:pt x="19119" y="40606"/>
                    </a:lnTo>
                    <a:cubicBezTo>
                      <a:pt x="19028" y="45287"/>
                      <a:pt x="18633" y="49907"/>
                      <a:pt x="17904" y="54466"/>
                    </a:cubicBezTo>
                    <a:cubicBezTo>
                      <a:pt x="14894" y="49177"/>
                      <a:pt x="10305" y="44314"/>
                      <a:pt x="4074" y="43311"/>
                    </a:cubicBezTo>
                    <a:cubicBezTo>
                      <a:pt x="4010" y="43301"/>
                      <a:pt x="3948" y="43296"/>
                      <a:pt x="3887" y="43296"/>
                    </a:cubicBezTo>
                    <a:cubicBezTo>
                      <a:pt x="3012" y="43296"/>
                      <a:pt x="2419" y="44274"/>
                      <a:pt x="3101" y="45013"/>
                    </a:cubicBezTo>
                    <a:cubicBezTo>
                      <a:pt x="6019" y="48266"/>
                      <a:pt x="8906" y="50484"/>
                      <a:pt x="13314" y="51092"/>
                    </a:cubicBezTo>
                    <a:cubicBezTo>
                      <a:pt x="14834" y="52764"/>
                      <a:pt x="16201" y="54618"/>
                      <a:pt x="17569" y="56412"/>
                    </a:cubicBezTo>
                    <a:cubicBezTo>
                      <a:pt x="17448" y="57050"/>
                      <a:pt x="17326" y="57688"/>
                      <a:pt x="17174" y="58387"/>
                    </a:cubicBezTo>
                    <a:cubicBezTo>
                      <a:pt x="15290" y="67871"/>
                      <a:pt x="12402" y="77141"/>
                      <a:pt x="10001" y="86534"/>
                    </a:cubicBezTo>
                    <a:cubicBezTo>
                      <a:pt x="7660" y="95895"/>
                      <a:pt x="5593" y="105318"/>
                      <a:pt x="3982" y="114801"/>
                    </a:cubicBezTo>
                    <a:cubicBezTo>
                      <a:pt x="2159" y="125470"/>
                      <a:pt x="821" y="136200"/>
                      <a:pt x="31" y="146990"/>
                    </a:cubicBezTo>
                    <a:cubicBezTo>
                      <a:pt x="1" y="147310"/>
                      <a:pt x="236" y="147469"/>
                      <a:pt x="487" y="147469"/>
                    </a:cubicBezTo>
                    <a:cubicBezTo>
                      <a:pt x="738" y="147469"/>
                      <a:pt x="1004" y="147310"/>
                      <a:pt x="1034" y="146990"/>
                    </a:cubicBezTo>
                    <a:cubicBezTo>
                      <a:pt x="3162" y="127203"/>
                      <a:pt x="6475" y="107537"/>
                      <a:pt x="11338" y="88236"/>
                    </a:cubicBezTo>
                    <a:cubicBezTo>
                      <a:pt x="13162" y="80941"/>
                      <a:pt x="15320" y="73737"/>
                      <a:pt x="17113" y="66442"/>
                    </a:cubicBezTo>
                    <a:cubicBezTo>
                      <a:pt x="17296" y="66442"/>
                      <a:pt x="17508" y="66321"/>
                      <a:pt x="17600" y="66138"/>
                    </a:cubicBezTo>
                    <a:cubicBezTo>
                      <a:pt x="19059" y="64132"/>
                      <a:pt x="20609" y="62248"/>
                      <a:pt x="22372" y="60667"/>
                    </a:cubicBezTo>
                    <a:cubicBezTo>
                      <a:pt x="22436" y="60688"/>
                      <a:pt x="22531" y="60710"/>
                      <a:pt x="22635" y="60710"/>
                    </a:cubicBezTo>
                    <a:cubicBezTo>
                      <a:pt x="22678" y="60710"/>
                      <a:pt x="22722" y="60706"/>
                      <a:pt x="22767" y="60697"/>
                    </a:cubicBezTo>
                    <a:cubicBezTo>
                      <a:pt x="24986" y="60667"/>
                      <a:pt x="26962" y="59451"/>
                      <a:pt x="28694" y="58205"/>
                    </a:cubicBezTo>
                    <a:cubicBezTo>
                      <a:pt x="30001" y="57232"/>
                      <a:pt x="31399" y="56229"/>
                      <a:pt x="30883" y="54466"/>
                    </a:cubicBezTo>
                    <a:cubicBezTo>
                      <a:pt x="30761" y="54077"/>
                      <a:pt x="30367" y="53727"/>
                      <a:pt x="29965" y="53727"/>
                    </a:cubicBezTo>
                    <a:cubicBezTo>
                      <a:pt x="29865" y="53727"/>
                      <a:pt x="29764" y="53749"/>
                      <a:pt x="29667" y="53798"/>
                    </a:cubicBezTo>
                    <a:cubicBezTo>
                      <a:pt x="25107" y="55560"/>
                      <a:pt x="20730" y="58600"/>
                      <a:pt x="17995" y="62764"/>
                    </a:cubicBezTo>
                    <a:cubicBezTo>
                      <a:pt x="18208" y="61731"/>
                      <a:pt x="18451" y="60697"/>
                      <a:pt x="18633" y="59725"/>
                    </a:cubicBezTo>
                    <a:cubicBezTo>
                      <a:pt x="19697" y="55165"/>
                      <a:pt x="20305" y="50758"/>
                      <a:pt x="20609" y="46290"/>
                    </a:cubicBezTo>
                    <a:cubicBezTo>
                      <a:pt x="21885" y="44588"/>
                      <a:pt x="23223" y="42916"/>
                      <a:pt x="24682" y="41366"/>
                    </a:cubicBezTo>
                    <a:cubicBezTo>
                      <a:pt x="24788" y="41389"/>
                      <a:pt x="24903" y="41404"/>
                      <a:pt x="25024" y="41404"/>
                    </a:cubicBezTo>
                    <a:cubicBezTo>
                      <a:pt x="25214" y="41404"/>
                      <a:pt x="25419" y="41368"/>
                      <a:pt x="25624" y="41275"/>
                    </a:cubicBezTo>
                    <a:cubicBezTo>
                      <a:pt x="28451" y="39968"/>
                      <a:pt x="30943" y="37931"/>
                      <a:pt x="33375" y="36016"/>
                    </a:cubicBezTo>
                    <a:cubicBezTo>
                      <a:pt x="33953" y="35560"/>
                      <a:pt x="33618" y="34496"/>
                      <a:pt x="32919" y="34344"/>
                    </a:cubicBezTo>
                    <a:cubicBezTo>
                      <a:pt x="32517" y="34255"/>
                      <a:pt x="32133" y="34213"/>
                      <a:pt x="31766" y="34213"/>
                    </a:cubicBezTo>
                    <a:cubicBezTo>
                      <a:pt x="29273" y="34213"/>
                      <a:pt x="27528" y="36130"/>
                      <a:pt x="25806" y="37931"/>
                    </a:cubicBezTo>
                    <a:cubicBezTo>
                      <a:pt x="25503" y="38296"/>
                      <a:pt x="25168" y="38630"/>
                      <a:pt x="24864" y="38965"/>
                    </a:cubicBezTo>
                    <a:lnTo>
                      <a:pt x="24621" y="39086"/>
                    </a:lnTo>
                    <a:cubicBezTo>
                      <a:pt x="24074" y="39299"/>
                      <a:pt x="23831" y="39755"/>
                      <a:pt x="23800" y="40180"/>
                    </a:cubicBezTo>
                    <a:cubicBezTo>
                      <a:pt x="22706" y="41518"/>
                      <a:pt x="21642" y="42886"/>
                      <a:pt x="20639" y="44314"/>
                    </a:cubicBezTo>
                    <a:cubicBezTo>
                      <a:pt x="20822" y="40028"/>
                      <a:pt x="20761" y="35743"/>
                      <a:pt x="20305" y="31396"/>
                    </a:cubicBezTo>
                    <a:cubicBezTo>
                      <a:pt x="19970" y="28022"/>
                      <a:pt x="19545" y="24679"/>
                      <a:pt x="19059" y="21335"/>
                    </a:cubicBezTo>
                    <a:cubicBezTo>
                      <a:pt x="19089" y="21305"/>
                      <a:pt x="19119" y="21213"/>
                      <a:pt x="19150" y="21153"/>
                    </a:cubicBezTo>
                    <a:cubicBezTo>
                      <a:pt x="19819" y="18630"/>
                      <a:pt x="21278" y="15803"/>
                      <a:pt x="23344" y="13675"/>
                    </a:cubicBezTo>
                    <a:cubicBezTo>
                      <a:pt x="23375" y="13675"/>
                      <a:pt x="23375" y="13706"/>
                      <a:pt x="23405" y="13706"/>
                    </a:cubicBezTo>
                    <a:cubicBezTo>
                      <a:pt x="23708" y="13756"/>
                      <a:pt x="24012" y="13780"/>
                      <a:pt x="24314" y="13780"/>
                    </a:cubicBezTo>
                    <a:cubicBezTo>
                      <a:pt x="27104" y="13780"/>
                      <a:pt x="29823" y="11756"/>
                      <a:pt x="31825" y="10028"/>
                    </a:cubicBezTo>
                    <a:cubicBezTo>
                      <a:pt x="32494" y="9450"/>
                      <a:pt x="31886" y="8447"/>
                      <a:pt x="31126" y="8417"/>
                    </a:cubicBezTo>
                    <a:cubicBezTo>
                      <a:pt x="30947" y="8406"/>
                      <a:pt x="30769" y="8401"/>
                      <a:pt x="30592" y="8401"/>
                    </a:cubicBezTo>
                    <a:cubicBezTo>
                      <a:pt x="24908" y="8401"/>
                      <a:pt x="20284" y="13991"/>
                      <a:pt x="18633" y="19238"/>
                    </a:cubicBezTo>
                    <a:cubicBezTo>
                      <a:pt x="17539" y="12824"/>
                      <a:pt x="16019" y="6532"/>
                      <a:pt x="13861" y="362"/>
                    </a:cubicBezTo>
                    <a:cubicBezTo>
                      <a:pt x="13765" y="111"/>
                      <a:pt x="13542" y="1"/>
                      <a:pt x="13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5" name="Google Shape;5705;p34"/>
              <p:cNvSpPr/>
              <p:nvPr/>
            </p:nvSpPr>
            <p:spPr>
              <a:xfrm>
                <a:off x="5360800" y="2737125"/>
                <a:ext cx="174175" cy="100825"/>
              </a:xfrm>
              <a:custGeom>
                <a:avLst/>
                <a:gdLst/>
                <a:ahLst/>
                <a:cxnLst/>
                <a:rect l="l" t="t" r="r" b="b"/>
                <a:pathLst>
                  <a:path w="6967" h="4033" extrusionOk="0">
                    <a:moveTo>
                      <a:pt x="255" y="1"/>
                    </a:moveTo>
                    <a:cubicBezTo>
                      <a:pt x="87" y="1"/>
                      <a:pt x="1" y="223"/>
                      <a:pt x="173" y="346"/>
                    </a:cubicBezTo>
                    <a:cubicBezTo>
                      <a:pt x="1297" y="1076"/>
                      <a:pt x="2392" y="1745"/>
                      <a:pt x="3516" y="2444"/>
                    </a:cubicBezTo>
                    <a:cubicBezTo>
                      <a:pt x="4519" y="2991"/>
                      <a:pt x="5553" y="3720"/>
                      <a:pt x="6677" y="4024"/>
                    </a:cubicBezTo>
                    <a:cubicBezTo>
                      <a:pt x="6701" y="4030"/>
                      <a:pt x="6723" y="4033"/>
                      <a:pt x="6743" y="4033"/>
                    </a:cubicBezTo>
                    <a:cubicBezTo>
                      <a:pt x="6930" y="4033"/>
                      <a:pt x="6967" y="3797"/>
                      <a:pt x="6829" y="3659"/>
                    </a:cubicBezTo>
                    <a:cubicBezTo>
                      <a:pt x="5887" y="2930"/>
                      <a:pt x="4641" y="2474"/>
                      <a:pt x="3577" y="1897"/>
                    </a:cubicBezTo>
                    <a:cubicBezTo>
                      <a:pt x="2452" y="1289"/>
                      <a:pt x="1449" y="681"/>
                      <a:pt x="386" y="42"/>
                    </a:cubicBezTo>
                    <a:cubicBezTo>
                      <a:pt x="339" y="13"/>
                      <a:pt x="295" y="1"/>
                      <a:pt x="255"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6" name="Google Shape;5706;p34"/>
              <p:cNvSpPr/>
              <p:nvPr/>
            </p:nvSpPr>
            <p:spPr>
              <a:xfrm>
                <a:off x="5855475" y="2593800"/>
                <a:ext cx="96300" cy="54875"/>
              </a:xfrm>
              <a:custGeom>
                <a:avLst/>
                <a:gdLst/>
                <a:ahLst/>
                <a:cxnLst/>
                <a:rect l="l" t="t" r="r" b="b"/>
                <a:pathLst>
                  <a:path w="3852" h="2195" extrusionOk="0">
                    <a:moveTo>
                      <a:pt x="3456" y="0"/>
                    </a:moveTo>
                    <a:cubicBezTo>
                      <a:pt x="2848" y="0"/>
                      <a:pt x="2240" y="335"/>
                      <a:pt x="1754" y="639"/>
                    </a:cubicBezTo>
                    <a:cubicBezTo>
                      <a:pt x="1176" y="943"/>
                      <a:pt x="660" y="1307"/>
                      <a:pt x="204" y="1763"/>
                    </a:cubicBezTo>
                    <a:cubicBezTo>
                      <a:pt x="1" y="1915"/>
                      <a:pt x="158" y="2194"/>
                      <a:pt x="374" y="2194"/>
                    </a:cubicBezTo>
                    <a:cubicBezTo>
                      <a:pt x="417" y="2194"/>
                      <a:pt x="462" y="2183"/>
                      <a:pt x="508" y="2158"/>
                    </a:cubicBezTo>
                    <a:cubicBezTo>
                      <a:pt x="994" y="1824"/>
                      <a:pt x="1480" y="1520"/>
                      <a:pt x="2028" y="1246"/>
                    </a:cubicBezTo>
                    <a:cubicBezTo>
                      <a:pt x="2544" y="1034"/>
                      <a:pt x="3152" y="912"/>
                      <a:pt x="3608" y="547"/>
                    </a:cubicBezTo>
                    <a:cubicBezTo>
                      <a:pt x="3851" y="365"/>
                      <a:pt x="3760" y="0"/>
                      <a:pt x="34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7" name="Google Shape;5707;p34"/>
              <p:cNvSpPr/>
              <p:nvPr/>
            </p:nvSpPr>
            <p:spPr>
              <a:xfrm>
                <a:off x="5429575" y="3078325"/>
                <a:ext cx="156450" cy="102400"/>
              </a:xfrm>
              <a:custGeom>
                <a:avLst/>
                <a:gdLst/>
                <a:ahLst/>
                <a:cxnLst/>
                <a:rect l="l" t="t" r="r" b="b"/>
                <a:pathLst>
                  <a:path w="6258" h="4096" extrusionOk="0">
                    <a:moveTo>
                      <a:pt x="351" y="0"/>
                    </a:moveTo>
                    <a:cubicBezTo>
                      <a:pt x="79" y="0"/>
                      <a:pt x="1" y="417"/>
                      <a:pt x="279" y="528"/>
                    </a:cubicBezTo>
                    <a:cubicBezTo>
                      <a:pt x="1343" y="954"/>
                      <a:pt x="2346" y="1471"/>
                      <a:pt x="3288" y="2109"/>
                    </a:cubicBezTo>
                    <a:cubicBezTo>
                      <a:pt x="4170" y="2686"/>
                      <a:pt x="4899" y="3446"/>
                      <a:pt x="5720" y="4054"/>
                    </a:cubicBezTo>
                    <a:cubicBezTo>
                      <a:pt x="5760" y="4083"/>
                      <a:pt x="5805" y="4095"/>
                      <a:pt x="5851" y="4095"/>
                    </a:cubicBezTo>
                    <a:cubicBezTo>
                      <a:pt x="6049" y="4095"/>
                      <a:pt x="6257" y="3862"/>
                      <a:pt x="6085" y="3689"/>
                    </a:cubicBezTo>
                    <a:cubicBezTo>
                      <a:pt x="4778" y="1927"/>
                      <a:pt x="2437" y="772"/>
                      <a:pt x="431" y="12"/>
                    </a:cubicBezTo>
                    <a:cubicBezTo>
                      <a:pt x="403" y="4"/>
                      <a:pt x="376" y="0"/>
                      <a:pt x="351"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8" name="Google Shape;5708;p34"/>
              <p:cNvSpPr/>
              <p:nvPr/>
            </p:nvSpPr>
            <p:spPr>
              <a:xfrm>
                <a:off x="5891700" y="3229625"/>
                <a:ext cx="118250" cy="84725"/>
              </a:xfrm>
              <a:custGeom>
                <a:avLst/>
                <a:gdLst/>
                <a:ahLst/>
                <a:cxnLst/>
                <a:rect l="l" t="t" r="r" b="b"/>
                <a:pathLst>
                  <a:path w="4730" h="3389" extrusionOk="0">
                    <a:moveTo>
                      <a:pt x="4433" y="0"/>
                    </a:moveTo>
                    <a:cubicBezTo>
                      <a:pt x="4415" y="0"/>
                      <a:pt x="4397" y="3"/>
                      <a:pt x="4378" y="8"/>
                    </a:cubicBezTo>
                    <a:cubicBezTo>
                      <a:pt x="3588" y="252"/>
                      <a:pt x="2858" y="890"/>
                      <a:pt x="2220" y="1376"/>
                    </a:cubicBezTo>
                    <a:cubicBezTo>
                      <a:pt x="1521" y="1893"/>
                      <a:pt x="852" y="2410"/>
                      <a:pt x="153" y="2957"/>
                    </a:cubicBezTo>
                    <a:cubicBezTo>
                      <a:pt x="1" y="3109"/>
                      <a:pt x="187" y="3388"/>
                      <a:pt x="377" y="3388"/>
                    </a:cubicBezTo>
                    <a:cubicBezTo>
                      <a:pt x="414" y="3388"/>
                      <a:pt x="452" y="3377"/>
                      <a:pt x="487" y="3352"/>
                    </a:cubicBezTo>
                    <a:cubicBezTo>
                      <a:pt x="1217" y="2835"/>
                      <a:pt x="1946" y="2349"/>
                      <a:pt x="2676" y="1832"/>
                    </a:cubicBezTo>
                    <a:cubicBezTo>
                      <a:pt x="3314" y="1437"/>
                      <a:pt x="4135" y="1042"/>
                      <a:pt x="4591" y="403"/>
                    </a:cubicBezTo>
                    <a:cubicBezTo>
                      <a:pt x="4729" y="265"/>
                      <a:pt x="4615" y="0"/>
                      <a:pt x="443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9" name="Google Shape;5709;p34"/>
              <p:cNvSpPr/>
              <p:nvPr/>
            </p:nvSpPr>
            <p:spPr>
              <a:xfrm>
                <a:off x="5383825" y="3457650"/>
                <a:ext cx="156300" cy="91950"/>
              </a:xfrm>
              <a:custGeom>
                <a:avLst/>
                <a:gdLst/>
                <a:ahLst/>
                <a:cxnLst/>
                <a:rect l="l" t="t" r="r" b="b"/>
                <a:pathLst>
                  <a:path w="6252" h="3678" extrusionOk="0">
                    <a:moveTo>
                      <a:pt x="503" y="0"/>
                    </a:moveTo>
                    <a:cubicBezTo>
                      <a:pt x="223" y="0"/>
                      <a:pt x="0" y="409"/>
                      <a:pt x="285" y="523"/>
                    </a:cubicBezTo>
                    <a:cubicBezTo>
                      <a:pt x="1288" y="918"/>
                      <a:pt x="2261" y="1435"/>
                      <a:pt x="3173" y="1951"/>
                    </a:cubicBezTo>
                    <a:cubicBezTo>
                      <a:pt x="4085" y="2498"/>
                      <a:pt x="4966" y="3258"/>
                      <a:pt x="5908" y="3653"/>
                    </a:cubicBezTo>
                    <a:cubicBezTo>
                      <a:pt x="5947" y="3670"/>
                      <a:pt x="5984" y="3678"/>
                      <a:pt x="6017" y="3678"/>
                    </a:cubicBezTo>
                    <a:cubicBezTo>
                      <a:pt x="6167" y="3678"/>
                      <a:pt x="6251" y="3524"/>
                      <a:pt x="6152" y="3350"/>
                    </a:cubicBezTo>
                    <a:cubicBezTo>
                      <a:pt x="4845" y="1799"/>
                      <a:pt x="2383" y="766"/>
                      <a:pt x="559" y="6"/>
                    </a:cubicBezTo>
                    <a:cubicBezTo>
                      <a:pt x="540" y="2"/>
                      <a:pt x="521" y="0"/>
                      <a:pt x="5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0" name="Google Shape;5710;p34"/>
              <p:cNvSpPr/>
              <p:nvPr/>
            </p:nvSpPr>
            <p:spPr>
              <a:xfrm>
                <a:off x="5835350" y="3724575"/>
                <a:ext cx="141175" cy="86325"/>
              </a:xfrm>
              <a:custGeom>
                <a:avLst/>
                <a:gdLst/>
                <a:ahLst/>
                <a:cxnLst/>
                <a:rect l="l" t="t" r="r" b="b"/>
                <a:pathLst>
                  <a:path w="5647" h="3453" extrusionOk="0">
                    <a:moveTo>
                      <a:pt x="5203" y="0"/>
                    </a:moveTo>
                    <a:cubicBezTo>
                      <a:pt x="5162" y="0"/>
                      <a:pt x="5120" y="9"/>
                      <a:pt x="5082" y="28"/>
                    </a:cubicBezTo>
                    <a:cubicBezTo>
                      <a:pt x="3410" y="788"/>
                      <a:pt x="1829" y="1943"/>
                      <a:pt x="279" y="2916"/>
                    </a:cubicBezTo>
                    <a:cubicBezTo>
                      <a:pt x="0" y="3068"/>
                      <a:pt x="166" y="3453"/>
                      <a:pt x="422" y="3453"/>
                    </a:cubicBezTo>
                    <a:cubicBezTo>
                      <a:pt x="473" y="3453"/>
                      <a:pt x="528" y="3437"/>
                      <a:pt x="583" y="3402"/>
                    </a:cubicBezTo>
                    <a:cubicBezTo>
                      <a:pt x="2194" y="2460"/>
                      <a:pt x="3957" y="1578"/>
                      <a:pt x="5416" y="423"/>
                    </a:cubicBezTo>
                    <a:cubicBezTo>
                      <a:pt x="5647" y="244"/>
                      <a:pt x="5424" y="0"/>
                      <a:pt x="52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1" name="Google Shape;5711;p34"/>
              <p:cNvSpPr/>
              <p:nvPr/>
            </p:nvSpPr>
            <p:spPr>
              <a:xfrm>
                <a:off x="5161950" y="1889450"/>
                <a:ext cx="737375" cy="737825"/>
              </a:xfrm>
              <a:custGeom>
                <a:avLst/>
                <a:gdLst/>
                <a:ahLst/>
                <a:cxnLst/>
                <a:rect l="l" t="t" r="r" b="b"/>
                <a:pathLst>
                  <a:path w="29495" h="29513" extrusionOk="0">
                    <a:moveTo>
                      <a:pt x="10765" y="0"/>
                    </a:moveTo>
                    <a:cubicBezTo>
                      <a:pt x="10438" y="0"/>
                      <a:pt x="10095" y="66"/>
                      <a:pt x="9738" y="210"/>
                    </a:cubicBezTo>
                    <a:cubicBezTo>
                      <a:pt x="7580" y="2034"/>
                      <a:pt x="8947" y="3767"/>
                      <a:pt x="9707" y="6107"/>
                    </a:cubicBezTo>
                    <a:cubicBezTo>
                      <a:pt x="10467" y="8417"/>
                      <a:pt x="11805" y="10545"/>
                      <a:pt x="13112" y="12581"/>
                    </a:cubicBezTo>
                    <a:cubicBezTo>
                      <a:pt x="11833" y="12316"/>
                      <a:pt x="9471" y="12021"/>
                      <a:pt x="7199" y="12021"/>
                    </a:cubicBezTo>
                    <a:cubicBezTo>
                      <a:pt x="3478" y="12021"/>
                      <a:pt x="1" y="12814"/>
                      <a:pt x="1926" y="15834"/>
                    </a:cubicBezTo>
                    <a:cubicBezTo>
                      <a:pt x="2541" y="16795"/>
                      <a:pt x="5454" y="17306"/>
                      <a:pt x="8312" y="17306"/>
                    </a:cubicBezTo>
                    <a:cubicBezTo>
                      <a:pt x="9973" y="17306"/>
                      <a:pt x="11615" y="17133"/>
                      <a:pt x="12777" y="16776"/>
                    </a:cubicBezTo>
                    <a:lnTo>
                      <a:pt x="12777" y="16776"/>
                    </a:lnTo>
                    <a:cubicBezTo>
                      <a:pt x="11926" y="19481"/>
                      <a:pt x="10680" y="23767"/>
                      <a:pt x="10650" y="26563"/>
                    </a:cubicBezTo>
                    <a:cubicBezTo>
                      <a:pt x="10619" y="27840"/>
                      <a:pt x="11075" y="29451"/>
                      <a:pt x="12321" y="29512"/>
                    </a:cubicBezTo>
                    <a:cubicBezTo>
                      <a:pt x="12336" y="29512"/>
                      <a:pt x="12351" y="29512"/>
                      <a:pt x="12366" y="29512"/>
                    </a:cubicBezTo>
                    <a:cubicBezTo>
                      <a:pt x="13254" y="29512"/>
                      <a:pt x="13878" y="28617"/>
                      <a:pt x="14267" y="27840"/>
                    </a:cubicBezTo>
                    <a:cubicBezTo>
                      <a:pt x="15513" y="25195"/>
                      <a:pt x="17154" y="20332"/>
                      <a:pt x="16881" y="17445"/>
                    </a:cubicBezTo>
                    <a:lnTo>
                      <a:pt x="16881" y="17445"/>
                    </a:lnTo>
                    <a:cubicBezTo>
                      <a:pt x="19282" y="19724"/>
                      <a:pt x="21866" y="21943"/>
                      <a:pt x="24966" y="23007"/>
                    </a:cubicBezTo>
                    <a:cubicBezTo>
                      <a:pt x="25623" y="23242"/>
                      <a:pt x="26317" y="23422"/>
                      <a:pt x="26990" y="23422"/>
                    </a:cubicBezTo>
                    <a:cubicBezTo>
                      <a:pt x="27189" y="23422"/>
                      <a:pt x="27386" y="23406"/>
                      <a:pt x="27580" y="23372"/>
                    </a:cubicBezTo>
                    <a:cubicBezTo>
                      <a:pt x="28462" y="23220"/>
                      <a:pt x="29343" y="22581"/>
                      <a:pt x="29404" y="21670"/>
                    </a:cubicBezTo>
                    <a:cubicBezTo>
                      <a:pt x="29495" y="20940"/>
                      <a:pt x="29069" y="20271"/>
                      <a:pt x="28614" y="19663"/>
                    </a:cubicBezTo>
                    <a:cubicBezTo>
                      <a:pt x="26577" y="16958"/>
                      <a:pt x="23568" y="14983"/>
                      <a:pt x="20255" y="14131"/>
                    </a:cubicBezTo>
                    <a:cubicBezTo>
                      <a:pt x="24449" y="10910"/>
                      <a:pt x="28036" y="6046"/>
                      <a:pt x="26273" y="4618"/>
                    </a:cubicBezTo>
                    <a:cubicBezTo>
                      <a:pt x="25824" y="4250"/>
                      <a:pt x="25368" y="4088"/>
                      <a:pt x="24907" y="4088"/>
                    </a:cubicBezTo>
                    <a:cubicBezTo>
                      <a:pt x="22623" y="4088"/>
                      <a:pt x="20195" y="8056"/>
                      <a:pt x="17641" y="10636"/>
                    </a:cubicBezTo>
                    <a:cubicBezTo>
                      <a:pt x="16881" y="8539"/>
                      <a:pt x="15635" y="6654"/>
                      <a:pt x="14966" y="4618"/>
                    </a:cubicBezTo>
                    <a:cubicBezTo>
                      <a:pt x="14386" y="2824"/>
                      <a:pt x="12912" y="0"/>
                      <a:pt x="10765"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2" name="Google Shape;5712;p34"/>
              <p:cNvSpPr/>
              <p:nvPr/>
            </p:nvSpPr>
            <p:spPr>
              <a:xfrm>
                <a:off x="5507200" y="2177950"/>
                <a:ext cx="117825" cy="111425"/>
              </a:xfrm>
              <a:custGeom>
                <a:avLst/>
                <a:gdLst/>
                <a:ahLst/>
                <a:cxnLst/>
                <a:rect l="l" t="t" r="r" b="b"/>
                <a:pathLst>
                  <a:path w="4713" h="4457" extrusionOk="0">
                    <a:moveTo>
                      <a:pt x="3677" y="2079"/>
                    </a:moveTo>
                    <a:cubicBezTo>
                      <a:pt x="3678" y="2088"/>
                      <a:pt x="3679" y="2097"/>
                      <a:pt x="3679" y="2105"/>
                    </a:cubicBezTo>
                    <a:lnTo>
                      <a:pt x="3679" y="2136"/>
                    </a:lnTo>
                    <a:cubicBezTo>
                      <a:pt x="3679" y="2124"/>
                      <a:pt x="3679" y="2105"/>
                      <a:pt x="3677" y="2079"/>
                    </a:cubicBezTo>
                    <a:close/>
                    <a:moveTo>
                      <a:pt x="2526" y="1"/>
                    </a:moveTo>
                    <a:cubicBezTo>
                      <a:pt x="2190" y="1"/>
                      <a:pt x="1847" y="82"/>
                      <a:pt x="1521" y="251"/>
                    </a:cubicBezTo>
                    <a:cubicBezTo>
                      <a:pt x="1429" y="281"/>
                      <a:pt x="1308" y="373"/>
                      <a:pt x="1247" y="433"/>
                    </a:cubicBezTo>
                    <a:cubicBezTo>
                      <a:pt x="1217" y="433"/>
                      <a:pt x="1156" y="494"/>
                      <a:pt x="1125" y="494"/>
                    </a:cubicBezTo>
                    <a:cubicBezTo>
                      <a:pt x="92" y="1102"/>
                      <a:pt x="1" y="2409"/>
                      <a:pt x="548" y="3412"/>
                    </a:cubicBezTo>
                    <a:cubicBezTo>
                      <a:pt x="965" y="4093"/>
                      <a:pt x="1684" y="4457"/>
                      <a:pt x="2441" y="4457"/>
                    </a:cubicBezTo>
                    <a:cubicBezTo>
                      <a:pt x="2732" y="4457"/>
                      <a:pt x="3027" y="4403"/>
                      <a:pt x="3314" y="4294"/>
                    </a:cubicBezTo>
                    <a:cubicBezTo>
                      <a:pt x="4104" y="3929"/>
                      <a:pt x="4712" y="3169"/>
                      <a:pt x="4682" y="2257"/>
                    </a:cubicBezTo>
                    <a:cubicBezTo>
                      <a:pt x="4712" y="1740"/>
                      <a:pt x="4530" y="1041"/>
                      <a:pt x="4074" y="677"/>
                    </a:cubicBezTo>
                    <a:cubicBezTo>
                      <a:pt x="3653" y="236"/>
                      <a:pt x="3099" y="1"/>
                      <a:pt x="2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3" name="Google Shape;5713;p34"/>
              <p:cNvSpPr/>
              <p:nvPr/>
            </p:nvSpPr>
            <p:spPr>
              <a:xfrm>
                <a:off x="5638925" y="2279150"/>
                <a:ext cx="161975" cy="97700"/>
              </a:xfrm>
              <a:custGeom>
                <a:avLst/>
                <a:gdLst/>
                <a:ahLst/>
                <a:cxnLst/>
                <a:rect l="l" t="t" r="r" b="b"/>
                <a:pathLst>
                  <a:path w="6479" h="3908" extrusionOk="0">
                    <a:moveTo>
                      <a:pt x="359" y="1"/>
                    </a:moveTo>
                    <a:cubicBezTo>
                      <a:pt x="142" y="1"/>
                      <a:pt x="0" y="329"/>
                      <a:pt x="233" y="458"/>
                    </a:cubicBezTo>
                    <a:cubicBezTo>
                      <a:pt x="1297" y="1006"/>
                      <a:pt x="2331" y="1553"/>
                      <a:pt x="3364" y="2221"/>
                    </a:cubicBezTo>
                    <a:cubicBezTo>
                      <a:pt x="4276" y="2768"/>
                      <a:pt x="5097" y="3528"/>
                      <a:pt x="6100" y="3893"/>
                    </a:cubicBezTo>
                    <a:cubicBezTo>
                      <a:pt x="6126" y="3903"/>
                      <a:pt x="6152" y="3908"/>
                      <a:pt x="6176" y="3908"/>
                    </a:cubicBezTo>
                    <a:cubicBezTo>
                      <a:pt x="6372" y="3908"/>
                      <a:pt x="6478" y="3603"/>
                      <a:pt x="6343" y="3468"/>
                    </a:cubicBezTo>
                    <a:cubicBezTo>
                      <a:pt x="5674" y="2677"/>
                      <a:pt x="4580" y="2161"/>
                      <a:pt x="3668" y="1674"/>
                    </a:cubicBezTo>
                    <a:cubicBezTo>
                      <a:pt x="2635" y="1066"/>
                      <a:pt x="1571" y="550"/>
                      <a:pt x="477" y="33"/>
                    </a:cubicBezTo>
                    <a:cubicBezTo>
                      <a:pt x="436" y="10"/>
                      <a:pt x="396"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4" name="Google Shape;5714;p34"/>
              <p:cNvSpPr/>
              <p:nvPr/>
            </p:nvSpPr>
            <p:spPr>
              <a:xfrm>
                <a:off x="5642475" y="2086325"/>
                <a:ext cx="104700" cy="103625"/>
              </a:xfrm>
              <a:custGeom>
                <a:avLst/>
                <a:gdLst/>
                <a:ahLst/>
                <a:cxnLst/>
                <a:rect l="l" t="t" r="r" b="b"/>
                <a:pathLst>
                  <a:path w="4188" h="4145" extrusionOk="0">
                    <a:moveTo>
                      <a:pt x="3864" y="1"/>
                    </a:moveTo>
                    <a:cubicBezTo>
                      <a:pt x="3809" y="1"/>
                      <a:pt x="3754" y="18"/>
                      <a:pt x="3709" y="56"/>
                    </a:cubicBezTo>
                    <a:cubicBezTo>
                      <a:pt x="3070" y="573"/>
                      <a:pt x="2553" y="1302"/>
                      <a:pt x="2006" y="1910"/>
                    </a:cubicBezTo>
                    <a:cubicBezTo>
                      <a:pt x="1429" y="2518"/>
                      <a:pt x="821" y="3126"/>
                      <a:pt x="213" y="3703"/>
                    </a:cubicBezTo>
                    <a:cubicBezTo>
                      <a:pt x="0" y="3869"/>
                      <a:pt x="174" y="4145"/>
                      <a:pt x="390" y="4145"/>
                    </a:cubicBezTo>
                    <a:cubicBezTo>
                      <a:pt x="452" y="4145"/>
                      <a:pt x="517" y="4122"/>
                      <a:pt x="578" y="4068"/>
                    </a:cubicBezTo>
                    <a:cubicBezTo>
                      <a:pt x="1246" y="3460"/>
                      <a:pt x="1885" y="2852"/>
                      <a:pt x="2493" y="2214"/>
                    </a:cubicBezTo>
                    <a:cubicBezTo>
                      <a:pt x="3070" y="1636"/>
                      <a:pt x="3709" y="1028"/>
                      <a:pt x="4073" y="360"/>
                    </a:cubicBezTo>
                    <a:cubicBezTo>
                      <a:pt x="4187" y="155"/>
                      <a:pt x="4028" y="1"/>
                      <a:pt x="38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5" name="Google Shape;5715;p34"/>
              <p:cNvSpPr/>
              <p:nvPr/>
            </p:nvSpPr>
            <p:spPr>
              <a:xfrm>
                <a:off x="5449875" y="2023550"/>
                <a:ext cx="91450" cy="133925"/>
              </a:xfrm>
              <a:custGeom>
                <a:avLst/>
                <a:gdLst/>
                <a:ahLst/>
                <a:cxnLst/>
                <a:rect l="l" t="t" r="r" b="b"/>
                <a:pathLst>
                  <a:path w="3658" h="5357" extrusionOk="0">
                    <a:moveTo>
                      <a:pt x="324" y="1"/>
                    </a:moveTo>
                    <a:cubicBezTo>
                      <a:pt x="162" y="1"/>
                      <a:pt x="1" y="151"/>
                      <a:pt x="45" y="348"/>
                    </a:cubicBezTo>
                    <a:cubicBezTo>
                      <a:pt x="622" y="2111"/>
                      <a:pt x="1929" y="3691"/>
                      <a:pt x="2932" y="5211"/>
                    </a:cubicBezTo>
                    <a:cubicBezTo>
                      <a:pt x="3016" y="5314"/>
                      <a:pt x="3123" y="5356"/>
                      <a:pt x="3224" y="5356"/>
                    </a:cubicBezTo>
                    <a:cubicBezTo>
                      <a:pt x="3454" y="5356"/>
                      <a:pt x="3657" y="5139"/>
                      <a:pt x="3510" y="4907"/>
                    </a:cubicBezTo>
                    <a:cubicBezTo>
                      <a:pt x="2507" y="3357"/>
                      <a:pt x="1716" y="1503"/>
                      <a:pt x="500" y="74"/>
                    </a:cubicBezTo>
                    <a:cubicBezTo>
                      <a:pt x="450" y="23"/>
                      <a:pt x="387"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6" name="Google Shape;5716;p34"/>
              <p:cNvSpPr/>
              <p:nvPr/>
            </p:nvSpPr>
            <p:spPr>
              <a:xfrm>
                <a:off x="5286850" y="2237300"/>
                <a:ext cx="160350" cy="28050"/>
              </a:xfrm>
              <a:custGeom>
                <a:avLst/>
                <a:gdLst/>
                <a:ahLst/>
                <a:cxnLst/>
                <a:rect l="l" t="t" r="r" b="b"/>
                <a:pathLst>
                  <a:path w="6414" h="1122" extrusionOk="0">
                    <a:moveTo>
                      <a:pt x="370" y="1"/>
                    </a:moveTo>
                    <a:cubicBezTo>
                      <a:pt x="1" y="1"/>
                      <a:pt x="19" y="584"/>
                      <a:pt x="426" y="613"/>
                    </a:cubicBezTo>
                    <a:cubicBezTo>
                      <a:pt x="1763" y="797"/>
                      <a:pt x="3345" y="1121"/>
                      <a:pt x="4800" y="1121"/>
                    </a:cubicBezTo>
                    <a:cubicBezTo>
                      <a:pt x="5264" y="1121"/>
                      <a:pt x="5714" y="1089"/>
                      <a:pt x="6140" y="1008"/>
                    </a:cubicBezTo>
                    <a:cubicBezTo>
                      <a:pt x="6414" y="947"/>
                      <a:pt x="6383" y="582"/>
                      <a:pt x="6140" y="491"/>
                    </a:cubicBezTo>
                    <a:cubicBezTo>
                      <a:pt x="5319" y="248"/>
                      <a:pt x="4377" y="309"/>
                      <a:pt x="3465" y="278"/>
                    </a:cubicBezTo>
                    <a:cubicBezTo>
                      <a:pt x="2432" y="187"/>
                      <a:pt x="1429" y="126"/>
                      <a:pt x="426" y="5"/>
                    </a:cubicBezTo>
                    <a:cubicBezTo>
                      <a:pt x="406" y="2"/>
                      <a:pt x="388"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7" name="Google Shape;5717;p34"/>
              <p:cNvSpPr/>
              <p:nvPr/>
            </p:nvSpPr>
            <p:spPr>
              <a:xfrm>
                <a:off x="5485500" y="2373875"/>
                <a:ext cx="45525" cy="129325"/>
              </a:xfrm>
              <a:custGeom>
                <a:avLst/>
                <a:gdLst/>
                <a:ahLst/>
                <a:cxnLst/>
                <a:rect l="l" t="t" r="r" b="b"/>
                <a:pathLst>
                  <a:path w="1821" h="5173" extrusionOk="0">
                    <a:moveTo>
                      <a:pt x="1486" y="0"/>
                    </a:moveTo>
                    <a:cubicBezTo>
                      <a:pt x="1400" y="0"/>
                      <a:pt x="1316" y="41"/>
                      <a:pt x="1264" y="135"/>
                    </a:cubicBezTo>
                    <a:cubicBezTo>
                      <a:pt x="474" y="1502"/>
                      <a:pt x="230" y="3326"/>
                      <a:pt x="18" y="4907"/>
                    </a:cubicBezTo>
                    <a:cubicBezTo>
                      <a:pt x="1" y="5078"/>
                      <a:pt x="148" y="5172"/>
                      <a:pt x="286" y="5172"/>
                    </a:cubicBezTo>
                    <a:cubicBezTo>
                      <a:pt x="391" y="5172"/>
                      <a:pt x="491" y="5117"/>
                      <a:pt x="504" y="4998"/>
                    </a:cubicBezTo>
                    <a:cubicBezTo>
                      <a:pt x="808" y="3387"/>
                      <a:pt x="1477" y="1928"/>
                      <a:pt x="1781" y="347"/>
                    </a:cubicBezTo>
                    <a:cubicBezTo>
                      <a:pt x="1821" y="148"/>
                      <a:pt x="1651"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8" name="Google Shape;5718;p34"/>
              <p:cNvSpPr/>
              <p:nvPr/>
            </p:nvSpPr>
            <p:spPr>
              <a:xfrm>
                <a:off x="5539125" y="2196375"/>
                <a:ext cx="30425" cy="24350"/>
              </a:xfrm>
              <a:custGeom>
                <a:avLst/>
                <a:gdLst/>
                <a:ahLst/>
                <a:cxnLst/>
                <a:rect l="l" t="t" r="r" b="b"/>
                <a:pathLst>
                  <a:path w="1217" h="974" extrusionOk="0">
                    <a:moveTo>
                      <a:pt x="608" y="0"/>
                    </a:moveTo>
                    <a:cubicBezTo>
                      <a:pt x="0" y="0"/>
                      <a:pt x="0" y="973"/>
                      <a:pt x="608" y="973"/>
                    </a:cubicBezTo>
                    <a:cubicBezTo>
                      <a:pt x="1216" y="973"/>
                      <a:pt x="1216" y="0"/>
                      <a:pt x="608"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9" name="Google Shape;5719;p34"/>
              <p:cNvSpPr/>
              <p:nvPr/>
            </p:nvSpPr>
            <p:spPr>
              <a:xfrm>
                <a:off x="5525450" y="2221450"/>
                <a:ext cx="31925" cy="25850"/>
              </a:xfrm>
              <a:custGeom>
                <a:avLst/>
                <a:gdLst/>
                <a:ahLst/>
                <a:cxnLst/>
                <a:rect l="l" t="t" r="r" b="b"/>
                <a:pathLst>
                  <a:path w="1277" h="1034" extrusionOk="0">
                    <a:moveTo>
                      <a:pt x="639" y="0"/>
                    </a:moveTo>
                    <a:cubicBezTo>
                      <a:pt x="0" y="0"/>
                      <a:pt x="0" y="1034"/>
                      <a:pt x="639" y="1034"/>
                    </a:cubicBezTo>
                    <a:cubicBezTo>
                      <a:pt x="1277" y="1034"/>
                      <a:pt x="1277" y="0"/>
                      <a:pt x="639"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0" name="Google Shape;5720;p34"/>
              <p:cNvSpPr/>
              <p:nvPr/>
            </p:nvSpPr>
            <p:spPr>
              <a:xfrm>
                <a:off x="5547475" y="2251225"/>
                <a:ext cx="29575" cy="21800"/>
              </a:xfrm>
              <a:custGeom>
                <a:avLst/>
                <a:gdLst/>
                <a:ahLst/>
                <a:cxnLst/>
                <a:rect l="l" t="t" r="r" b="b"/>
                <a:pathLst>
                  <a:path w="1183" h="872" extrusionOk="0">
                    <a:moveTo>
                      <a:pt x="554" y="0"/>
                    </a:moveTo>
                    <a:cubicBezTo>
                      <a:pt x="493" y="0"/>
                      <a:pt x="430" y="17"/>
                      <a:pt x="366" y="56"/>
                    </a:cubicBezTo>
                    <a:cubicBezTo>
                      <a:pt x="305" y="56"/>
                      <a:pt x="305" y="86"/>
                      <a:pt x="274" y="86"/>
                    </a:cubicBezTo>
                    <a:cubicBezTo>
                      <a:pt x="92" y="208"/>
                      <a:pt x="1" y="481"/>
                      <a:pt x="122" y="664"/>
                    </a:cubicBezTo>
                    <a:cubicBezTo>
                      <a:pt x="198" y="814"/>
                      <a:pt x="320" y="872"/>
                      <a:pt x="453" y="872"/>
                    </a:cubicBezTo>
                    <a:cubicBezTo>
                      <a:pt x="534" y="872"/>
                      <a:pt x="619" y="850"/>
                      <a:pt x="700" y="816"/>
                    </a:cubicBezTo>
                    <a:cubicBezTo>
                      <a:pt x="730" y="816"/>
                      <a:pt x="730" y="785"/>
                      <a:pt x="791" y="785"/>
                    </a:cubicBezTo>
                    <a:cubicBezTo>
                      <a:pt x="1183" y="628"/>
                      <a:pt x="924" y="0"/>
                      <a:pt x="554"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1" name="Google Shape;5721;p34"/>
              <p:cNvSpPr/>
              <p:nvPr/>
            </p:nvSpPr>
            <p:spPr>
              <a:xfrm>
                <a:off x="5572550" y="2216900"/>
                <a:ext cx="24350" cy="19000"/>
              </a:xfrm>
              <a:custGeom>
                <a:avLst/>
                <a:gdLst/>
                <a:ahLst/>
                <a:cxnLst/>
                <a:rect l="l" t="t" r="r" b="b"/>
                <a:pathLst>
                  <a:path w="974" h="760" extrusionOk="0">
                    <a:moveTo>
                      <a:pt x="487" y="0"/>
                    </a:moveTo>
                    <a:cubicBezTo>
                      <a:pt x="1" y="30"/>
                      <a:pt x="1" y="760"/>
                      <a:pt x="487" y="760"/>
                    </a:cubicBezTo>
                    <a:cubicBezTo>
                      <a:pt x="974" y="760"/>
                      <a:pt x="974" y="0"/>
                      <a:pt x="487"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2" name="Google Shape;5722;p34"/>
              <p:cNvSpPr/>
              <p:nvPr/>
            </p:nvSpPr>
            <p:spPr>
              <a:xfrm>
                <a:off x="5574075" y="2184975"/>
                <a:ext cx="18275" cy="14450"/>
              </a:xfrm>
              <a:custGeom>
                <a:avLst/>
                <a:gdLst/>
                <a:ahLst/>
                <a:cxnLst/>
                <a:rect l="l" t="t" r="r" b="b"/>
                <a:pathLst>
                  <a:path w="731" h="578" extrusionOk="0">
                    <a:moveTo>
                      <a:pt x="365" y="0"/>
                    </a:moveTo>
                    <a:cubicBezTo>
                      <a:pt x="1" y="0"/>
                      <a:pt x="1" y="578"/>
                      <a:pt x="365" y="578"/>
                    </a:cubicBezTo>
                    <a:cubicBezTo>
                      <a:pt x="730" y="578"/>
                      <a:pt x="73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3" name="Google Shape;5723;p34"/>
              <p:cNvSpPr/>
              <p:nvPr/>
            </p:nvSpPr>
            <p:spPr>
              <a:xfrm>
                <a:off x="5583200" y="2245775"/>
                <a:ext cx="19025" cy="15200"/>
              </a:xfrm>
              <a:custGeom>
                <a:avLst/>
                <a:gdLst/>
                <a:ahLst/>
                <a:cxnLst/>
                <a:rect l="l" t="t" r="r" b="b"/>
                <a:pathLst>
                  <a:path w="761" h="608" extrusionOk="0">
                    <a:moveTo>
                      <a:pt x="365" y="0"/>
                    </a:moveTo>
                    <a:cubicBezTo>
                      <a:pt x="0" y="0"/>
                      <a:pt x="0" y="608"/>
                      <a:pt x="365" y="608"/>
                    </a:cubicBezTo>
                    <a:cubicBezTo>
                      <a:pt x="760" y="608"/>
                      <a:pt x="76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24" name="Google Shape;5724;p34"/>
            <p:cNvGrpSpPr/>
            <p:nvPr/>
          </p:nvGrpSpPr>
          <p:grpSpPr>
            <a:xfrm>
              <a:off x="7374450" y="4464366"/>
              <a:ext cx="988324" cy="895098"/>
              <a:chOff x="4048900" y="1919750"/>
              <a:chExt cx="1060775" cy="960715"/>
            </a:xfrm>
          </p:grpSpPr>
          <p:sp>
            <p:nvSpPr>
              <p:cNvPr id="5725" name="Google Shape;5725;p34"/>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6" name="Google Shape;5726;p34"/>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7" name="Google Shape;5727;p34"/>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5728;p34"/>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5729;p34"/>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5730;p34"/>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1" name="Google Shape;5731;p34"/>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2" name="Google Shape;5732;p34"/>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3" name="Google Shape;5733;p34"/>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4" name="Google Shape;5734;p34"/>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5" name="Google Shape;5735;p34"/>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6" name="Google Shape;5736;p34"/>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7" name="Google Shape;5737;p34"/>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8" name="Google Shape;5738;p34"/>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9" name="Google Shape;5739;p34"/>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0" name="Google Shape;5740;p34"/>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1" name="Google Shape;5741;p34"/>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2" name="Google Shape;5742;p34"/>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3" name="Google Shape;5743;p34"/>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4" name="Google Shape;5744;p34"/>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5" name="Google Shape;5745;p34"/>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6" name="Google Shape;5746;p34"/>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7" name="Google Shape;5747;p34"/>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3">
  <p:cSld name="CUSTOM_10_1_1_1">
    <p:spTree>
      <p:nvGrpSpPr>
        <p:cNvPr id="1" name="Shape 5748"/>
        <p:cNvGrpSpPr/>
        <p:nvPr/>
      </p:nvGrpSpPr>
      <p:grpSpPr>
        <a:xfrm>
          <a:off x="0" y="0"/>
          <a:ext cx="0" cy="0"/>
          <a:chOff x="0" y="0"/>
          <a:chExt cx="0" cy="0"/>
        </a:xfrm>
      </p:grpSpPr>
      <p:grpSp>
        <p:nvGrpSpPr>
          <p:cNvPr id="5749" name="Google Shape;5749;p35"/>
          <p:cNvGrpSpPr/>
          <p:nvPr/>
        </p:nvGrpSpPr>
        <p:grpSpPr>
          <a:xfrm>
            <a:off x="-574651" y="145672"/>
            <a:ext cx="10132358" cy="5440857"/>
            <a:chOff x="-574651" y="145672"/>
            <a:chExt cx="10132358" cy="5440857"/>
          </a:xfrm>
        </p:grpSpPr>
        <p:sp>
          <p:nvSpPr>
            <p:cNvPr id="5750" name="Google Shape;5750;p35"/>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1" name="Google Shape;5751;p35"/>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52" name="Google Shape;5752;p35"/>
            <p:cNvGrpSpPr/>
            <p:nvPr/>
          </p:nvGrpSpPr>
          <p:grpSpPr>
            <a:xfrm rot="2083657">
              <a:off x="7586664" y="4357291"/>
              <a:ext cx="1356684" cy="695046"/>
              <a:chOff x="4976050" y="4611525"/>
              <a:chExt cx="1664950" cy="852975"/>
            </a:xfrm>
          </p:grpSpPr>
          <p:sp>
            <p:nvSpPr>
              <p:cNvPr id="5753" name="Google Shape;5753;p3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4" name="Google Shape;5754;p3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55" name="Google Shape;5755;p35"/>
            <p:cNvGrpSpPr/>
            <p:nvPr/>
          </p:nvGrpSpPr>
          <p:grpSpPr>
            <a:xfrm rot="-1734738" flipH="1">
              <a:off x="7911602" y="3869617"/>
              <a:ext cx="1428294" cy="1064074"/>
              <a:chOff x="5065700" y="3436875"/>
              <a:chExt cx="1984875" cy="1478725"/>
            </a:xfrm>
          </p:grpSpPr>
          <p:sp>
            <p:nvSpPr>
              <p:cNvPr id="5756" name="Google Shape;5756;p35"/>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7" name="Google Shape;5757;p35"/>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8" name="Google Shape;5758;p35"/>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9" name="Google Shape;5759;p35"/>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0" name="Google Shape;5760;p35"/>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1" name="Google Shape;5761;p35"/>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2" name="Google Shape;5762;p35"/>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3" name="Google Shape;5763;p35"/>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4" name="Google Shape;5764;p35"/>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65" name="Google Shape;5765;p35"/>
            <p:cNvGrpSpPr/>
            <p:nvPr/>
          </p:nvGrpSpPr>
          <p:grpSpPr>
            <a:xfrm rot="-2164417" flipH="1">
              <a:off x="8293813" y="4496357"/>
              <a:ext cx="1198047" cy="613775"/>
              <a:chOff x="4976050" y="4611525"/>
              <a:chExt cx="1664950" cy="852975"/>
            </a:xfrm>
          </p:grpSpPr>
          <p:sp>
            <p:nvSpPr>
              <p:cNvPr id="5766" name="Google Shape;5766;p3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7" name="Google Shape;5767;p3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68" name="Google Shape;5768;p35"/>
            <p:cNvGrpSpPr/>
            <p:nvPr/>
          </p:nvGrpSpPr>
          <p:grpSpPr>
            <a:xfrm rot="-749415">
              <a:off x="82252" y="3491063"/>
              <a:ext cx="583337" cy="1417573"/>
              <a:chOff x="1535425" y="492925"/>
              <a:chExt cx="524575" cy="1274775"/>
            </a:xfrm>
          </p:grpSpPr>
          <p:sp>
            <p:nvSpPr>
              <p:cNvPr id="5769" name="Google Shape;5769;p35"/>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0" name="Google Shape;5770;p35"/>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1" name="Google Shape;5771;p35"/>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2" name="Google Shape;5772;p35"/>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3" name="Google Shape;5773;p35"/>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4" name="Google Shape;5774;p35"/>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5" name="Google Shape;5775;p35"/>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6" name="Google Shape;5776;p35"/>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7" name="Google Shape;5777;p35"/>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8" name="Google Shape;5778;p35"/>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9" name="Google Shape;5779;p35"/>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0" name="Google Shape;5780;p35"/>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1" name="Google Shape;5781;p35"/>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2" name="Google Shape;5782;p35"/>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3" name="Google Shape;5783;p35"/>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4" name="Google Shape;5784;p35"/>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85" name="Google Shape;5785;p35"/>
            <p:cNvGrpSpPr/>
            <p:nvPr/>
          </p:nvGrpSpPr>
          <p:grpSpPr>
            <a:xfrm flipH="1">
              <a:off x="8014780" y="4552109"/>
              <a:ext cx="954154" cy="975956"/>
              <a:chOff x="1356975" y="1865675"/>
              <a:chExt cx="1024100" cy="1047500"/>
            </a:xfrm>
          </p:grpSpPr>
          <p:sp>
            <p:nvSpPr>
              <p:cNvPr id="5786" name="Google Shape;5786;p35"/>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7" name="Google Shape;5787;p35"/>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8" name="Google Shape;5788;p35"/>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9" name="Google Shape;5789;p35"/>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0" name="Google Shape;5790;p35"/>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1" name="Google Shape;5791;p35"/>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2" name="Google Shape;5792;p35"/>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3" name="Google Shape;5793;p35"/>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4" name="Google Shape;5794;p35"/>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5" name="Google Shape;5795;p35"/>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6" name="Google Shape;5796;p35"/>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7" name="Google Shape;5797;p35"/>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8" name="Google Shape;5798;p35"/>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9" name="Google Shape;5799;p35"/>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0" name="Google Shape;5800;p35"/>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1" name="Google Shape;5801;p35"/>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2" name="Google Shape;5802;p35"/>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3" name="Google Shape;5803;p35"/>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4" name="Google Shape;5804;p35"/>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5" name="Google Shape;5805;p35"/>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6" name="Google Shape;5806;p35"/>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7" name="Google Shape;5807;p35"/>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8" name="Google Shape;5808;p35"/>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9" name="Google Shape;5809;p35"/>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0" name="Google Shape;5810;p35"/>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1" name="Google Shape;5811;p35"/>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2" name="Google Shape;5812;p35"/>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3" name="Google Shape;5813;p35"/>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14" name="Google Shape;5814;p35"/>
            <p:cNvGrpSpPr/>
            <p:nvPr/>
          </p:nvGrpSpPr>
          <p:grpSpPr>
            <a:xfrm rot="-1719346" flipH="1">
              <a:off x="-302167" y="4093192"/>
              <a:ext cx="889403" cy="1363591"/>
              <a:chOff x="2235100" y="548200"/>
              <a:chExt cx="759725" cy="1164775"/>
            </a:xfrm>
          </p:grpSpPr>
          <p:sp>
            <p:nvSpPr>
              <p:cNvPr id="5815" name="Google Shape;5815;p35"/>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6" name="Google Shape;5816;p35"/>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7" name="Google Shape;5817;p35"/>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8" name="Google Shape;5818;p35"/>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9" name="Google Shape;5819;p35"/>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0" name="Google Shape;5820;p35"/>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1" name="Google Shape;5821;p35"/>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2" name="Google Shape;5822;p35"/>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3" name="Google Shape;5823;p35"/>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4" name="Google Shape;5824;p35"/>
            <p:cNvGrpSpPr/>
            <p:nvPr/>
          </p:nvGrpSpPr>
          <p:grpSpPr>
            <a:xfrm rot="1031996">
              <a:off x="286147" y="4355707"/>
              <a:ext cx="988287" cy="895065"/>
              <a:chOff x="4048900" y="1919750"/>
              <a:chExt cx="1060775" cy="960715"/>
            </a:xfrm>
          </p:grpSpPr>
          <p:sp>
            <p:nvSpPr>
              <p:cNvPr id="5825" name="Google Shape;5825;p35"/>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6" name="Google Shape;5826;p35"/>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7" name="Google Shape;5827;p35"/>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8" name="Google Shape;5828;p35"/>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9" name="Google Shape;5829;p35"/>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0" name="Google Shape;5830;p35"/>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1" name="Google Shape;5831;p35"/>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2" name="Google Shape;5832;p35"/>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3" name="Google Shape;5833;p35"/>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4" name="Google Shape;5834;p35"/>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5" name="Google Shape;5835;p35"/>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6" name="Google Shape;5836;p35"/>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7" name="Google Shape;5837;p35"/>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8" name="Google Shape;5838;p35"/>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9" name="Google Shape;5839;p35"/>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0" name="Google Shape;5840;p35"/>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1" name="Google Shape;5841;p35"/>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2" name="Google Shape;5842;p35"/>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3" name="Google Shape;5843;p35"/>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4" name="Google Shape;5844;p35"/>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5" name="Google Shape;5845;p35"/>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6" name="Google Shape;5846;p35"/>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7" name="Google Shape;5847;p35"/>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48" name="Google Shape;5848;p35"/>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9" name="Google Shape;5849;p35"/>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0" name="Google Shape;5850;p35"/>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51" name="Google Shape;5851;p35"/>
            <p:cNvGrpSpPr/>
            <p:nvPr/>
          </p:nvGrpSpPr>
          <p:grpSpPr>
            <a:xfrm>
              <a:off x="1607138" y="4516600"/>
              <a:ext cx="5952975" cy="317375"/>
              <a:chOff x="7687225" y="6953000"/>
              <a:chExt cx="5952975" cy="317375"/>
            </a:xfrm>
          </p:grpSpPr>
          <p:sp>
            <p:nvSpPr>
              <p:cNvPr id="5852" name="Google Shape;5852;p35"/>
              <p:cNvSpPr/>
              <p:nvPr/>
            </p:nvSpPr>
            <p:spPr>
              <a:xfrm>
                <a:off x="13448800" y="69530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3" name="Google Shape;5853;p35"/>
              <p:cNvSpPr/>
              <p:nvPr/>
            </p:nvSpPr>
            <p:spPr>
              <a:xfrm>
                <a:off x="7687225" y="70225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4">
  <p:cSld name="CUSTOM_10_1_1_1_1">
    <p:spTree>
      <p:nvGrpSpPr>
        <p:cNvPr id="1" name="Shape 5854"/>
        <p:cNvGrpSpPr/>
        <p:nvPr/>
      </p:nvGrpSpPr>
      <p:grpSpPr>
        <a:xfrm>
          <a:off x="0" y="0"/>
          <a:ext cx="0" cy="0"/>
          <a:chOff x="0" y="0"/>
          <a:chExt cx="0" cy="0"/>
        </a:xfrm>
      </p:grpSpPr>
      <p:grpSp>
        <p:nvGrpSpPr>
          <p:cNvPr id="5855" name="Google Shape;5855;p36"/>
          <p:cNvGrpSpPr/>
          <p:nvPr/>
        </p:nvGrpSpPr>
        <p:grpSpPr>
          <a:xfrm>
            <a:off x="-322656" y="259275"/>
            <a:ext cx="9649534" cy="5133144"/>
            <a:chOff x="-322656" y="259275"/>
            <a:chExt cx="9649534" cy="5133144"/>
          </a:xfrm>
        </p:grpSpPr>
        <p:sp>
          <p:nvSpPr>
            <p:cNvPr id="5856" name="Google Shape;5856;p36"/>
            <p:cNvSpPr/>
            <p:nvPr/>
          </p:nvSpPr>
          <p:spPr>
            <a:xfrm>
              <a:off x="-38725" y="3723725"/>
              <a:ext cx="9209436" cy="1458730"/>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7" name="Google Shape;5857;p36"/>
            <p:cNvSpPr/>
            <p:nvPr/>
          </p:nvSpPr>
          <p:spPr>
            <a:xfrm>
              <a:off x="-65450" y="3787133"/>
              <a:ext cx="9209483" cy="1394939"/>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58" name="Google Shape;5858;p36"/>
            <p:cNvGrpSpPr/>
            <p:nvPr/>
          </p:nvGrpSpPr>
          <p:grpSpPr>
            <a:xfrm>
              <a:off x="-322656" y="2822671"/>
              <a:ext cx="1615975" cy="2569748"/>
              <a:chOff x="-322656" y="2822671"/>
              <a:chExt cx="1615975" cy="2569748"/>
            </a:xfrm>
          </p:grpSpPr>
          <p:grpSp>
            <p:nvGrpSpPr>
              <p:cNvPr id="5859" name="Google Shape;5859;p36"/>
              <p:cNvGrpSpPr/>
              <p:nvPr/>
            </p:nvGrpSpPr>
            <p:grpSpPr>
              <a:xfrm flipH="1">
                <a:off x="190140" y="3890691"/>
                <a:ext cx="664598" cy="652358"/>
                <a:chOff x="5672100" y="3575250"/>
                <a:chExt cx="1054750" cy="1035325"/>
              </a:xfrm>
            </p:grpSpPr>
            <p:sp>
              <p:nvSpPr>
                <p:cNvPr id="5860" name="Google Shape;5860;p36"/>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1" name="Google Shape;5861;p36"/>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2" name="Google Shape;5862;p36"/>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3" name="Google Shape;5863;p36"/>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4" name="Google Shape;5864;p36"/>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5" name="Google Shape;5865;p36"/>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6" name="Google Shape;5866;p36"/>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7" name="Google Shape;5867;p36"/>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68" name="Google Shape;5868;p36"/>
              <p:cNvGrpSpPr/>
              <p:nvPr/>
            </p:nvGrpSpPr>
            <p:grpSpPr>
              <a:xfrm flipH="1">
                <a:off x="-98572" y="2822671"/>
                <a:ext cx="361614" cy="2013485"/>
                <a:chOff x="6611150" y="1880250"/>
                <a:chExt cx="573900" cy="3195500"/>
              </a:xfrm>
            </p:grpSpPr>
            <p:sp>
              <p:nvSpPr>
                <p:cNvPr id="5869" name="Google Shape;5869;p36"/>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0" name="Google Shape;5870;p36"/>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1" name="Google Shape;5871;p36"/>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2" name="Google Shape;5872;p36"/>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3" name="Google Shape;5873;p36"/>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4" name="Google Shape;5874;p36"/>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5" name="Google Shape;5875;p36"/>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6" name="Google Shape;5876;p36"/>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7" name="Google Shape;5877;p36"/>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8" name="Google Shape;5878;p36"/>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9" name="Google Shape;5879;p36"/>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0" name="Google Shape;5880;p36"/>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1" name="Google Shape;5881;p36"/>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2" name="Google Shape;5882;p36"/>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3" name="Google Shape;5883;p36"/>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4" name="Google Shape;5884;p36"/>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5" name="Google Shape;5885;p36"/>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6" name="Google Shape;5886;p36"/>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7" name="Google Shape;5887;p36"/>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8" name="Google Shape;5888;p36"/>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9" name="Google Shape;5889;p36"/>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0" name="Google Shape;5890;p36"/>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1" name="Google Shape;5891;p36"/>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2" name="Google Shape;5892;p36"/>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3" name="Google Shape;5893;p36"/>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4" name="Google Shape;5894;p36"/>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5" name="Google Shape;5895;p36"/>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6" name="Google Shape;5896;p36"/>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7" name="Google Shape;5897;p36"/>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8" name="Google Shape;5898;p36"/>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9" name="Google Shape;5899;p36"/>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0" name="Google Shape;5900;p36"/>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1" name="Google Shape;5901;p36"/>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2" name="Google Shape;5902;p36"/>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3" name="Google Shape;5903;p36"/>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4" name="Google Shape;5904;p36"/>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5" name="Google Shape;5905;p36"/>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6" name="Google Shape;5906;p36"/>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7" name="Google Shape;5907;p36"/>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8" name="Google Shape;5908;p36"/>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9" name="Google Shape;5909;p36"/>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0" name="Google Shape;5910;p36"/>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1" name="Google Shape;5911;p36"/>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2" name="Google Shape;5912;p36"/>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3" name="Google Shape;5913;p36"/>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4" name="Google Shape;5914;p36"/>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5" name="Google Shape;5915;p36"/>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6" name="Google Shape;5916;p36"/>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7" name="Google Shape;5917;p36"/>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8" name="Google Shape;5918;p36"/>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9" name="Google Shape;5919;p36"/>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0" name="Google Shape;5920;p36"/>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1" name="Google Shape;5921;p36"/>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22" name="Google Shape;5922;p36"/>
              <p:cNvGrpSpPr/>
              <p:nvPr/>
            </p:nvGrpSpPr>
            <p:grpSpPr>
              <a:xfrm flipH="1">
                <a:off x="154193" y="3322813"/>
                <a:ext cx="719842" cy="1309127"/>
                <a:chOff x="5641475" y="2674000"/>
                <a:chExt cx="1142425" cy="2077650"/>
              </a:xfrm>
            </p:grpSpPr>
            <p:sp>
              <p:nvSpPr>
                <p:cNvPr id="5923" name="Google Shape;5923;p36"/>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4" name="Google Shape;5924;p36"/>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5" name="Google Shape;5925;p36"/>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6" name="Google Shape;5926;p36"/>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7" name="Google Shape;5927;p36"/>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8" name="Google Shape;5928;p36"/>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9" name="Google Shape;5929;p36"/>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0" name="Google Shape;5930;p36"/>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1" name="Google Shape;5931;p36"/>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2" name="Google Shape;5932;p36"/>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3" name="Google Shape;5933;p36"/>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4" name="Google Shape;5934;p36"/>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5" name="Google Shape;5935;p36"/>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6" name="Google Shape;5936;p36"/>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7" name="Google Shape;5937;p36"/>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8" name="Google Shape;5938;p36"/>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9" name="Google Shape;5939;p36"/>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0" name="Google Shape;5940;p36"/>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1" name="Google Shape;5941;p36"/>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2" name="Google Shape;5942;p36"/>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3" name="Google Shape;5943;p36"/>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4" name="Google Shape;5944;p36"/>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5" name="Google Shape;5945;p36"/>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6" name="Google Shape;5946;p36"/>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7" name="Google Shape;5947;p36"/>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8" name="Google Shape;5948;p36"/>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9" name="Google Shape;5949;p36"/>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0" name="Google Shape;5950;p36"/>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1" name="Google Shape;5951;p36"/>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2" name="Google Shape;5952;p36"/>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3" name="Google Shape;5953;p36"/>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4" name="Google Shape;5954;p36"/>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5" name="Google Shape;5955;p36"/>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6" name="Google Shape;5956;p36"/>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7" name="Google Shape;5957;p36"/>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8" name="Google Shape;5958;p36"/>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9" name="Google Shape;5959;p36"/>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0" name="Google Shape;5960;p36"/>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1" name="Google Shape;5961;p36"/>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2" name="Google Shape;5962;p36"/>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3" name="Google Shape;5963;p36"/>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4" name="Google Shape;5964;p36"/>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5" name="Google Shape;5965;p36"/>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6" name="Google Shape;5966;p36"/>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7" name="Google Shape;5967;p36"/>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8" name="Google Shape;5968;p36"/>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9" name="Google Shape;5969;p36"/>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0" name="Google Shape;5970;p36"/>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1" name="Google Shape;5971;p36"/>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2" name="Google Shape;5972;p36"/>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3" name="Google Shape;5973;p36"/>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4" name="Google Shape;5974;p36"/>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5" name="Google Shape;5975;p36"/>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76" name="Google Shape;5976;p36"/>
              <p:cNvGrpSpPr/>
              <p:nvPr/>
            </p:nvGrpSpPr>
            <p:grpSpPr>
              <a:xfrm flipH="1">
                <a:off x="244234" y="4543648"/>
                <a:ext cx="1049085" cy="537460"/>
                <a:chOff x="4976050" y="4611525"/>
                <a:chExt cx="1664950" cy="852975"/>
              </a:xfrm>
            </p:grpSpPr>
            <p:sp>
              <p:nvSpPr>
                <p:cNvPr id="5977" name="Google Shape;5977;p36"/>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8" name="Google Shape;5978;p36"/>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79" name="Google Shape;5979;p36"/>
              <p:cNvGrpSpPr/>
              <p:nvPr/>
            </p:nvGrpSpPr>
            <p:grpSpPr>
              <a:xfrm flipH="1">
                <a:off x="-322656" y="4314917"/>
                <a:ext cx="1049087" cy="1077502"/>
                <a:chOff x="582350" y="682150"/>
                <a:chExt cx="1350350" cy="1386925"/>
              </a:xfrm>
            </p:grpSpPr>
            <p:sp>
              <p:nvSpPr>
                <p:cNvPr id="5980" name="Google Shape;5980;p36"/>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1" name="Google Shape;5981;p36"/>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2" name="Google Shape;5982;p36"/>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3" name="Google Shape;5983;p36"/>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4" name="Google Shape;5984;p36"/>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5" name="Google Shape;5985;p36"/>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6" name="Google Shape;5986;p36"/>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7" name="Google Shape;5987;p36"/>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8" name="Google Shape;5988;p36"/>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9" name="Google Shape;5989;p36"/>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0" name="Google Shape;5990;p36"/>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1" name="Google Shape;5991;p36"/>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2" name="Google Shape;5992;p36"/>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3" name="Google Shape;5993;p36"/>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4" name="Google Shape;5994;p36"/>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5" name="Google Shape;5995;p36"/>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6" name="Google Shape;5996;p36"/>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7" name="Google Shape;5997;p36"/>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8" name="Google Shape;5998;p36"/>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9" name="Google Shape;5999;p36"/>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0" name="Google Shape;6000;p36"/>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1" name="Google Shape;6001;p36"/>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2" name="Google Shape;6002;p36"/>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3" name="Google Shape;6003;p36"/>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4" name="Google Shape;6004;p36"/>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5" name="Google Shape;6005;p36"/>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6" name="Google Shape;6006;p36"/>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6007;p36"/>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008" name="Google Shape;6008;p36"/>
            <p:cNvSpPr/>
            <p:nvPr/>
          </p:nvSpPr>
          <p:spPr>
            <a:xfrm>
              <a:off x="3287854" y="2592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6009;p36"/>
            <p:cNvSpPr/>
            <p:nvPr/>
          </p:nvSpPr>
          <p:spPr>
            <a:xfrm>
              <a:off x="4295824" y="878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6010;p36"/>
            <p:cNvSpPr/>
            <p:nvPr/>
          </p:nvSpPr>
          <p:spPr>
            <a:xfrm>
              <a:off x="8545550" y="33228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6011;p36"/>
            <p:cNvSpPr/>
            <p:nvPr/>
          </p:nvSpPr>
          <p:spPr>
            <a:xfrm>
              <a:off x="8656350" y="2784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6012;p36"/>
            <p:cNvSpPr/>
            <p:nvPr/>
          </p:nvSpPr>
          <p:spPr>
            <a:xfrm>
              <a:off x="-65450" y="385276"/>
              <a:ext cx="485341" cy="237452"/>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13" name="Google Shape;6013;p36"/>
            <p:cNvGrpSpPr/>
            <p:nvPr/>
          </p:nvGrpSpPr>
          <p:grpSpPr>
            <a:xfrm>
              <a:off x="7038231" y="3744172"/>
              <a:ext cx="2288647" cy="1586009"/>
              <a:chOff x="7038231" y="3744172"/>
              <a:chExt cx="2288647" cy="1586009"/>
            </a:xfrm>
          </p:grpSpPr>
          <p:grpSp>
            <p:nvGrpSpPr>
              <p:cNvPr id="6014" name="Google Shape;6014;p36"/>
              <p:cNvGrpSpPr/>
              <p:nvPr/>
            </p:nvGrpSpPr>
            <p:grpSpPr>
              <a:xfrm rot="10800000">
                <a:off x="8277376" y="3744172"/>
                <a:ext cx="901949" cy="1162507"/>
                <a:chOff x="5037600" y="742850"/>
                <a:chExt cx="1280450" cy="1650350"/>
              </a:xfrm>
            </p:grpSpPr>
            <p:sp>
              <p:nvSpPr>
                <p:cNvPr id="6015" name="Google Shape;6015;p36"/>
                <p:cNvSpPr/>
                <p:nvPr/>
              </p:nvSpPr>
              <p:spPr>
                <a:xfrm>
                  <a:off x="5374225" y="2061100"/>
                  <a:ext cx="140600" cy="285125"/>
                </a:xfrm>
                <a:custGeom>
                  <a:avLst/>
                  <a:gdLst/>
                  <a:ahLst/>
                  <a:cxnLst/>
                  <a:rect l="l" t="t" r="r" b="b"/>
                  <a:pathLst>
                    <a:path w="5624" h="11405" extrusionOk="0">
                      <a:moveTo>
                        <a:pt x="1824" y="1"/>
                      </a:moveTo>
                      <a:cubicBezTo>
                        <a:pt x="791" y="2037"/>
                        <a:pt x="213" y="4287"/>
                        <a:pt x="61" y="6536"/>
                      </a:cubicBezTo>
                      <a:cubicBezTo>
                        <a:pt x="1" y="7691"/>
                        <a:pt x="61" y="8998"/>
                        <a:pt x="730" y="9971"/>
                      </a:cubicBezTo>
                      <a:cubicBezTo>
                        <a:pt x="1214" y="10794"/>
                        <a:pt x="2122" y="11404"/>
                        <a:pt x="3055" y="11404"/>
                      </a:cubicBezTo>
                      <a:cubicBezTo>
                        <a:pt x="3294" y="11404"/>
                        <a:pt x="3534" y="11364"/>
                        <a:pt x="3770" y="11278"/>
                      </a:cubicBezTo>
                      <a:cubicBezTo>
                        <a:pt x="5016" y="10822"/>
                        <a:pt x="5502" y="9302"/>
                        <a:pt x="5533" y="7965"/>
                      </a:cubicBezTo>
                      <a:cubicBezTo>
                        <a:pt x="5624" y="5259"/>
                        <a:pt x="4408" y="2493"/>
                        <a:pt x="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6016;p36"/>
                <p:cNvSpPr/>
                <p:nvPr/>
              </p:nvSpPr>
              <p:spPr>
                <a:xfrm>
                  <a:off x="5146250" y="1992725"/>
                  <a:ext cx="267525" cy="137575"/>
                </a:xfrm>
                <a:custGeom>
                  <a:avLst/>
                  <a:gdLst/>
                  <a:ahLst/>
                  <a:cxnLst/>
                  <a:rect l="l" t="t" r="r" b="b"/>
                  <a:pathLst>
                    <a:path w="10701" h="5503" extrusionOk="0">
                      <a:moveTo>
                        <a:pt x="2862" y="0"/>
                      </a:moveTo>
                      <a:cubicBezTo>
                        <a:pt x="2478" y="0"/>
                        <a:pt x="2098" y="46"/>
                        <a:pt x="1733" y="183"/>
                      </a:cubicBezTo>
                      <a:cubicBezTo>
                        <a:pt x="822" y="517"/>
                        <a:pt x="183" y="1429"/>
                        <a:pt x="122" y="2371"/>
                      </a:cubicBezTo>
                      <a:cubicBezTo>
                        <a:pt x="1" y="3344"/>
                        <a:pt x="487" y="4317"/>
                        <a:pt x="1277" y="4864"/>
                      </a:cubicBezTo>
                      <a:cubicBezTo>
                        <a:pt x="1977" y="5350"/>
                        <a:pt x="2888" y="5502"/>
                        <a:pt x="3770" y="5502"/>
                      </a:cubicBezTo>
                      <a:cubicBezTo>
                        <a:pt x="3809" y="5502"/>
                        <a:pt x="3849" y="5503"/>
                        <a:pt x="3888" y="5503"/>
                      </a:cubicBezTo>
                      <a:cubicBezTo>
                        <a:pt x="6372" y="5503"/>
                        <a:pt x="8845" y="4564"/>
                        <a:pt x="10700" y="2918"/>
                      </a:cubicBezTo>
                      <a:cubicBezTo>
                        <a:pt x="8420" y="1459"/>
                        <a:pt x="6262" y="547"/>
                        <a:pt x="4013" y="92"/>
                      </a:cubicBezTo>
                      <a:cubicBezTo>
                        <a:pt x="3633" y="46"/>
                        <a:pt x="3246" y="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6017;p36"/>
                <p:cNvSpPr/>
                <p:nvPr/>
              </p:nvSpPr>
              <p:spPr>
                <a:xfrm>
                  <a:off x="5530775" y="1934200"/>
                  <a:ext cx="154275" cy="321450"/>
                </a:xfrm>
                <a:custGeom>
                  <a:avLst/>
                  <a:gdLst/>
                  <a:ahLst/>
                  <a:cxnLst/>
                  <a:rect l="l" t="t" r="r" b="b"/>
                  <a:pathLst>
                    <a:path w="6171" h="12858" extrusionOk="0">
                      <a:moveTo>
                        <a:pt x="0" y="1"/>
                      </a:moveTo>
                      <a:lnTo>
                        <a:pt x="0" y="1"/>
                      </a:lnTo>
                      <a:cubicBezTo>
                        <a:pt x="334" y="3892"/>
                        <a:pt x="730" y="7843"/>
                        <a:pt x="2401" y="11338"/>
                      </a:cubicBezTo>
                      <a:cubicBezTo>
                        <a:pt x="2705" y="11977"/>
                        <a:pt x="3131" y="12676"/>
                        <a:pt x="3830" y="12828"/>
                      </a:cubicBezTo>
                      <a:cubicBezTo>
                        <a:pt x="3922" y="12848"/>
                        <a:pt x="4014" y="12857"/>
                        <a:pt x="4105" y="12857"/>
                      </a:cubicBezTo>
                      <a:cubicBezTo>
                        <a:pt x="4701" y="12857"/>
                        <a:pt x="5250" y="12448"/>
                        <a:pt x="5593" y="11946"/>
                      </a:cubicBezTo>
                      <a:cubicBezTo>
                        <a:pt x="6049" y="11247"/>
                        <a:pt x="6170" y="10396"/>
                        <a:pt x="6049" y="9545"/>
                      </a:cubicBezTo>
                      <a:cubicBezTo>
                        <a:pt x="5927" y="8724"/>
                        <a:pt x="5623" y="7965"/>
                        <a:pt x="5289" y="7205"/>
                      </a:cubicBezTo>
                      <a:cubicBezTo>
                        <a:pt x="4103" y="4682"/>
                        <a:pt x="2493" y="23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6018;p36"/>
                <p:cNvSpPr/>
                <p:nvPr/>
              </p:nvSpPr>
              <p:spPr>
                <a:xfrm>
                  <a:off x="5178175" y="1835325"/>
                  <a:ext cx="357925" cy="141350"/>
                </a:xfrm>
                <a:custGeom>
                  <a:avLst/>
                  <a:gdLst/>
                  <a:ahLst/>
                  <a:cxnLst/>
                  <a:rect l="l" t="t" r="r" b="b"/>
                  <a:pathLst>
                    <a:path w="14317" h="5654" extrusionOk="0">
                      <a:moveTo>
                        <a:pt x="3371" y="1"/>
                      </a:moveTo>
                      <a:cubicBezTo>
                        <a:pt x="3149" y="1"/>
                        <a:pt x="2927" y="12"/>
                        <a:pt x="2706" y="35"/>
                      </a:cubicBezTo>
                      <a:cubicBezTo>
                        <a:pt x="2067" y="126"/>
                        <a:pt x="1399" y="308"/>
                        <a:pt x="882" y="734"/>
                      </a:cubicBezTo>
                      <a:cubicBezTo>
                        <a:pt x="365" y="1159"/>
                        <a:pt x="0" y="1798"/>
                        <a:pt x="92" y="2436"/>
                      </a:cubicBezTo>
                      <a:cubicBezTo>
                        <a:pt x="152" y="3409"/>
                        <a:pt x="1034" y="4047"/>
                        <a:pt x="1885" y="4473"/>
                      </a:cubicBezTo>
                      <a:cubicBezTo>
                        <a:pt x="3510" y="5312"/>
                        <a:pt x="5340" y="5653"/>
                        <a:pt x="7216" y="5653"/>
                      </a:cubicBezTo>
                      <a:cubicBezTo>
                        <a:pt x="7515" y="5653"/>
                        <a:pt x="7815" y="5644"/>
                        <a:pt x="8116" y="5628"/>
                      </a:cubicBezTo>
                      <a:cubicBezTo>
                        <a:pt x="10274" y="5506"/>
                        <a:pt x="12341" y="4868"/>
                        <a:pt x="14317" y="3986"/>
                      </a:cubicBezTo>
                      <a:cubicBezTo>
                        <a:pt x="12037" y="2527"/>
                        <a:pt x="9970" y="1767"/>
                        <a:pt x="7873" y="1038"/>
                      </a:cubicBezTo>
                      <a:cubicBezTo>
                        <a:pt x="6415" y="508"/>
                        <a:pt x="4888" y="1"/>
                        <a:pt x="3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6019;p36"/>
                <p:cNvSpPr/>
                <p:nvPr/>
              </p:nvSpPr>
              <p:spPr>
                <a:xfrm>
                  <a:off x="5631075" y="1804275"/>
                  <a:ext cx="212025" cy="300300"/>
                </a:xfrm>
                <a:custGeom>
                  <a:avLst/>
                  <a:gdLst/>
                  <a:ahLst/>
                  <a:cxnLst/>
                  <a:rect l="l" t="t" r="r" b="b"/>
                  <a:pathLst>
                    <a:path w="8481" h="12012" extrusionOk="0">
                      <a:moveTo>
                        <a:pt x="0" y="0"/>
                      </a:moveTo>
                      <a:cubicBezTo>
                        <a:pt x="578" y="3769"/>
                        <a:pt x="1763" y="7538"/>
                        <a:pt x="4195" y="10456"/>
                      </a:cubicBezTo>
                      <a:cubicBezTo>
                        <a:pt x="4620" y="10943"/>
                        <a:pt x="5076" y="11429"/>
                        <a:pt x="5624" y="11733"/>
                      </a:cubicBezTo>
                      <a:cubicBezTo>
                        <a:pt x="5955" y="11907"/>
                        <a:pt x="6336" y="12012"/>
                        <a:pt x="6710" y="12012"/>
                      </a:cubicBezTo>
                      <a:cubicBezTo>
                        <a:pt x="6988" y="12012"/>
                        <a:pt x="7262" y="11954"/>
                        <a:pt x="7508" y="11824"/>
                      </a:cubicBezTo>
                      <a:cubicBezTo>
                        <a:pt x="8055" y="11520"/>
                        <a:pt x="8420" y="10821"/>
                        <a:pt x="8450" y="10183"/>
                      </a:cubicBezTo>
                      <a:cubicBezTo>
                        <a:pt x="8481" y="9544"/>
                        <a:pt x="8329" y="8876"/>
                        <a:pt x="8116" y="8268"/>
                      </a:cubicBezTo>
                      <a:cubicBezTo>
                        <a:pt x="6779" y="4803"/>
                        <a:pt x="3891" y="218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0" name="Google Shape;6020;p36"/>
                <p:cNvSpPr/>
                <p:nvPr/>
              </p:nvSpPr>
              <p:spPr>
                <a:xfrm>
                  <a:off x="5310400" y="1690475"/>
                  <a:ext cx="322975" cy="141825"/>
                </a:xfrm>
                <a:custGeom>
                  <a:avLst/>
                  <a:gdLst/>
                  <a:ahLst/>
                  <a:cxnLst/>
                  <a:rect l="l" t="t" r="r" b="b"/>
                  <a:pathLst>
                    <a:path w="12919" h="5673" extrusionOk="0">
                      <a:moveTo>
                        <a:pt x="2930" y="1"/>
                      </a:moveTo>
                      <a:cubicBezTo>
                        <a:pt x="2462" y="1"/>
                        <a:pt x="1991" y="54"/>
                        <a:pt x="1551" y="175"/>
                      </a:cubicBezTo>
                      <a:cubicBezTo>
                        <a:pt x="1095" y="327"/>
                        <a:pt x="639" y="601"/>
                        <a:pt x="395" y="1026"/>
                      </a:cubicBezTo>
                      <a:cubicBezTo>
                        <a:pt x="0" y="1634"/>
                        <a:pt x="183" y="2394"/>
                        <a:pt x="608" y="2972"/>
                      </a:cubicBezTo>
                      <a:cubicBezTo>
                        <a:pt x="1034" y="3519"/>
                        <a:pt x="1672" y="3884"/>
                        <a:pt x="2280" y="4187"/>
                      </a:cubicBezTo>
                      <a:cubicBezTo>
                        <a:pt x="3952" y="4978"/>
                        <a:pt x="5745" y="5555"/>
                        <a:pt x="7569" y="5646"/>
                      </a:cubicBezTo>
                      <a:cubicBezTo>
                        <a:pt x="7827" y="5663"/>
                        <a:pt x="8086" y="5672"/>
                        <a:pt x="8344" y="5672"/>
                      </a:cubicBezTo>
                      <a:cubicBezTo>
                        <a:pt x="9936" y="5672"/>
                        <a:pt x="11506" y="5341"/>
                        <a:pt x="12918" y="4583"/>
                      </a:cubicBezTo>
                      <a:cubicBezTo>
                        <a:pt x="11247" y="2850"/>
                        <a:pt x="9028" y="1908"/>
                        <a:pt x="6931" y="1057"/>
                      </a:cubicBezTo>
                      <a:cubicBezTo>
                        <a:pt x="6079" y="722"/>
                        <a:pt x="5198" y="327"/>
                        <a:pt x="4286" y="145"/>
                      </a:cubicBezTo>
                      <a:cubicBezTo>
                        <a:pt x="3861" y="54"/>
                        <a:pt x="3397"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6021;p36"/>
                <p:cNvSpPr/>
                <p:nvPr/>
              </p:nvSpPr>
              <p:spPr>
                <a:xfrm>
                  <a:off x="5693375" y="1715350"/>
                  <a:ext cx="266000" cy="234300"/>
                </a:xfrm>
                <a:custGeom>
                  <a:avLst/>
                  <a:gdLst/>
                  <a:ahLst/>
                  <a:cxnLst/>
                  <a:rect l="l" t="t" r="r" b="b"/>
                  <a:pathLst>
                    <a:path w="10640" h="9372" extrusionOk="0">
                      <a:moveTo>
                        <a:pt x="1" y="1"/>
                      </a:moveTo>
                      <a:cubicBezTo>
                        <a:pt x="791" y="1916"/>
                        <a:pt x="1703" y="3831"/>
                        <a:pt x="2980" y="5503"/>
                      </a:cubicBezTo>
                      <a:cubicBezTo>
                        <a:pt x="4287" y="7174"/>
                        <a:pt x="5958" y="8542"/>
                        <a:pt x="7964" y="9180"/>
                      </a:cubicBezTo>
                      <a:cubicBezTo>
                        <a:pt x="8281" y="9286"/>
                        <a:pt x="8618" y="9371"/>
                        <a:pt x="8946" y="9371"/>
                      </a:cubicBezTo>
                      <a:cubicBezTo>
                        <a:pt x="9185" y="9371"/>
                        <a:pt x="9419" y="9326"/>
                        <a:pt x="9636" y="9211"/>
                      </a:cubicBezTo>
                      <a:cubicBezTo>
                        <a:pt x="10366" y="8876"/>
                        <a:pt x="10639" y="7965"/>
                        <a:pt x="10426" y="7205"/>
                      </a:cubicBezTo>
                      <a:cubicBezTo>
                        <a:pt x="10244" y="6445"/>
                        <a:pt x="9727" y="5837"/>
                        <a:pt x="9180" y="5290"/>
                      </a:cubicBezTo>
                      <a:cubicBezTo>
                        <a:pt x="6870" y="3101"/>
                        <a:pt x="3952" y="16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6022;p36"/>
                <p:cNvSpPr/>
                <p:nvPr/>
              </p:nvSpPr>
              <p:spPr>
                <a:xfrm>
                  <a:off x="5420575" y="1564075"/>
                  <a:ext cx="273600" cy="154475"/>
                </a:xfrm>
                <a:custGeom>
                  <a:avLst/>
                  <a:gdLst/>
                  <a:ahLst/>
                  <a:cxnLst/>
                  <a:rect l="l" t="t" r="r" b="b"/>
                  <a:pathLst>
                    <a:path w="10944" h="6179" extrusionOk="0">
                      <a:moveTo>
                        <a:pt x="1817" y="1"/>
                      </a:moveTo>
                      <a:cubicBezTo>
                        <a:pt x="1779" y="1"/>
                        <a:pt x="1741" y="2"/>
                        <a:pt x="1703" y="3"/>
                      </a:cubicBezTo>
                      <a:cubicBezTo>
                        <a:pt x="1065" y="34"/>
                        <a:pt x="396" y="368"/>
                        <a:pt x="183" y="1037"/>
                      </a:cubicBezTo>
                      <a:cubicBezTo>
                        <a:pt x="1" y="1797"/>
                        <a:pt x="548" y="2556"/>
                        <a:pt x="1095" y="3073"/>
                      </a:cubicBezTo>
                      <a:cubicBezTo>
                        <a:pt x="3166" y="5046"/>
                        <a:pt x="6058" y="6179"/>
                        <a:pt x="8943" y="6179"/>
                      </a:cubicBezTo>
                      <a:cubicBezTo>
                        <a:pt x="9613" y="6179"/>
                        <a:pt x="10284" y="6117"/>
                        <a:pt x="10943" y="5991"/>
                      </a:cubicBezTo>
                      <a:cubicBezTo>
                        <a:pt x="9180" y="3256"/>
                        <a:pt x="6414" y="1736"/>
                        <a:pt x="3618" y="490"/>
                      </a:cubicBezTo>
                      <a:cubicBezTo>
                        <a:pt x="3045" y="232"/>
                        <a:pt x="2444" y="1"/>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3" name="Google Shape;6023;p36"/>
                <p:cNvSpPr/>
                <p:nvPr/>
              </p:nvSpPr>
              <p:spPr>
                <a:xfrm>
                  <a:off x="5777725" y="1584875"/>
                  <a:ext cx="294875" cy="192925"/>
                </a:xfrm>
                <a:custGeom>
                  <a:avLst/>
                  <a:gdLst/>
                  <a:ahLst/>
                  <a:cxnLst/>
                  <a:rect l="l" t="t" r="r" b="b"/>
                  <a:pathLst>
                    <a:path w="11795" h="7717" extrusionOk="0">
                      <a:moveTo>
                        <a:pt x="1316" y="0"/>
                      </a:moveTo>
                      <a:cubicBezTo>
                        <a:pt x="890" y="0"/>
                        <a:pt x="452" y="18"/>
                        <a:pt x="1" y="53"/>
                      </a:cubicBezTo>
                      <a:cubicBezTo>
                        <a:pt x="913" y="2272"/>
                        <a:pt x="2919" y="3883"/>
                        <a:pt x="4834" y="5372"/>
                      </a:cubicBezTo>
                      <a:cubicBezTo>
                        <a:pt x="6080" y="6345"/>
                        <a:pt x="7417" y="7348"/>
                        <a:pt x="8967" y="7652"/>
                      </a:cubicBezTo>
                      <a:cubicBezTo>
                        <a:pt x="9181" y="7694"/>
                        <a:pt x="9404" y="7717"/>
                        <a:pt x="9628" y="7717"/>
                      </a:cubicBezTo>
                      <a:cubicBezTo>
                        <a:pt x="10360" y="7717"/>
                        <a:pt x="11094" y="7474"/>
                        <a:pt x="11490" y="6892"/>
                      </a:cubicBezTo>
                      <a:cubicBezTo>
                        <a:pt x="11794" y="6345"/>
                        <a:pt x="11794" y="5676"/>
                        <a:pt x="11521" y="5129"/>
                      </a:cubicBezTo>
                      <a:cubicBezTo>
                        <a:pt x="11277" y="4551"/>
                        <a:pt x="10882" y="4095"/>
                        <a:pt x="10426" y="3700"/>
                      </a:cubicBezTo>
                      <a:cubicBezTo>
                        <a:pt x="8229" y="1503"/>
                        <a:pt x="5312" y="0"/>
                        <a:pt x="1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4" name="Google Shape;6024;p36"/>
                <p:cNvSpPr/>
                <p:nvPr/>
              </p:nvSpPr>
              <p:spPr>
                <a:xfrm>
                  <a:off x="5435775" y="1398300"/>
                  <a:ext cx="340450" cy="187500"/>
                </a:xfrm>
                <a:custGeom>
                  <a:avLst/>
                  <a:gdLst/>
                  <a:ahLst/>
                  <a:cxnLst/>
                  <a:rect l="l" t="t" r="r" b="b"/>
                  <a:pathLst>
                    <a:path w="13618" h="7500" extrusionOk="0">
                      <a:moveTo>
                        <a:pt x="3327" y="1"/>
                      </a:moveTo>
                      <a:cubicBezTo>
                        <a:pt x="3040" y="1"/>
                        <a:pt x="2751" y="23"/>
                        <a:pt x="2463" y="69"/>
                      </a:cubicBezTo>
                      <a:cubicBezTo>
                        <a:pt x="1338" y="251"/>
                        <a:pt x="153" y="981"/>
                        <a:pt x="92" y="2105"/>
                      </a:cubicBezTo>
                      <a:cubicBezTo>
                        <a:pt x="1" y="3139"/>
                        <a:pt x="912" y="3929"/>
                        <a:pt x="1733" y="4507"/>
                      </a:cubicBezTo>
                      <a:cubicBezTo>
                        <a:pt x="4662" y="6459"/>
                        <a:pt x="8199" y="7500"/>
                        <a:pt x="11701" y="7500"/>
                      </a:cubicBezTo>
                      <a:cubicBezTo>
                        <a:pt x="12343" y="7500"/>
                        <a:pt x="12983" y="7465"/>
                        <a:pt x="13618" y="7394"/>
                      </a:cubicBezTo>
                      <a:cubicBezTo>
                        <a:pt x="12098" y="5570"/>
                        <a:pt x="10578" y="3777"/>
                        <a:pt x="8815" y="2288"/>
                      </a:cubicBezTo>
                      <a:cubicBezTo>
                        <a:pt x="7249" y="1040"/>
                        <a:pt x="5312" y="1"/>
                        <a:pt x="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5" name="Google Shape;6025;p36"/>
                <p:cNvSpPr/>
                <p:nvPr/>
              </p:nvSpPr>
              <p:spPr>
                <a:xfrm>
                  <a:off x="5860550" y="1426400"/>
                  <a:ext cx="346550" cy="217750"/>
                </a:xfrm>
                <a:custGeom>
                  <a:avLst/>
                  <a:gdLst/>
                  <a:ahLst/>
                  <a:cxnLst/>
                  <a:rect l="l" t="t" r="r" b="b"/>
                  <a:pathLst>
                    <a:path w="13862" h="8710" extrusionOk="0">
                      <a:moveTo>
                        <a:pt x="3307" y="0"/>
                      </a:moveTo>
                      <a:cubicBezTo>
                        <a:pt x="2253" y="0"/>
                        <a:pt x="1148" y="129"/>
                        <a:pt x="1" y="404"/>
                      </a:cubicBezTo>
                      <a:cubicBezTo>
                        <a:pt x="1125" y="2228"/>
                        <a:pt x="2432" y="3990"/>
                        <a:pt x="4013" y="5480"/>
                      </a:cubicBezTo>
                      <a:cubicBezTo>
                        <a:pt x="5624" y="6939"/>
                        <a:pt x="7509" y="8124"/>
                        <a:pt x="9606" y="8580"/>
                      </a:cubicBezTo>
                      <a:cubicBezTo>
                        <a:pt x="9968" y="8663"/>
                        <a:pt x="10358" y="8709"/>
                        <a:pt x="10745" y="8709"/>
                      </a:cubicBezTo>
                      <a:cubicBezTo>
                        <a:pt x="11786" y="8709"/>
                        <a:pt x="12810" y="8372"/>
                        <a:pt x="13253" y="7486"/>
                      </a:cubicBezTo>
                      <a:cubicBezTo>
                        <a:pt x="13861" y="6270"/>
                        <a:pt x="13071" y="4811"/>
                        <a:pt x="12129" y="3838"/>
                      </a:cubicBezTo>
                      <a:cubicBezTo>
                        <a:pt x="9941" y="1510"/>
                        <a:pt x="6916" y="0"/>
                        <a:pt x="3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6" name="Google Shape;6026;p36"/>
                <p:cNvSpPr/>
                <p:nvPr/>
              </p:nvSpPr>
              <p:spPr>
                <a:xfrm>
                  <a:off x="5943375" y="1246900"/>
                  <a:ext cx="374675" cy="198650"/>
                </a:xfrm>
                <a:custGeom>
                  <a:avLst/>
                  <a:gdLst/>
                  <a:ahLst/>
                  <a:cxnLst/>
                  <a:rect l="l" t="t" r="r" b="b"/>
                  <a:pathLst>
                    <a:path w="14987" h="7946" extrusionOk="0">
                      <a:moveTo>
                        <a:pt x="4583" y="0"/>
                      </a:moveTo>
                      <a:cubicBezTo>
                        <a:pt x="3215" y="0"/>
                        <a:pt x="1718" y="137"/>
                        <a:pt x="1" y="380"/>
                      </a:cubicBezTo>
                      <a:cubicBezTo>
                        <a:pt x="2463" y="4392"/>
                        <a:pt x="6779" y="7219"/>
                        <a:pt x="11491" y="7888"/>
                      </a:cubicBezTo>
                      <a:cubicBezTo>
                        <a:pt x="11761" y="7923"/>
                        <a:pt x="12046" y="7946"/>
                        <a:pt x="12331" y="7946"/>
                      </a:cubicBezTo>
                      <a:cubicBezTo>
                        <a:pt x="13266" y="7946"/>
                        <a:pt x="14202" y="7707"/>
                        <a:pt x="14621" y="6915"/>
                      </a:cubicBezTo>
                      <a:cubicBezTo>
                        <a:pt x="14986" y="6186"/>
                        <a:pt x="14743" y="5274"/>
                        <a:pt x="14317" y="4605"/>
                      </a:cubicBezTo>
                      <a:cubicBezTo>
                        <a:pt x="13101" y="2417"/>
                        <a:pt x="10791" y="1049"/>
                        <a:pt x="8390" y="441"/>
                      </a:cubicBezTo>
                      <a:cubicBezTo>
                        <a:pt x="7190" y="137"/>
                        <a:pt x="5951" y="0"/>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6027;p36"/>
                <p:cNvSpPr/>
                <p:nvPr/>
              </p:nvSpPr>
              <p:spPr>
                <a:xfrm>
                  <a:off x="5593825" y="1062325"/>
                  <a:ext cx="354150" cy="203100"/>
                </a:xfrm>
                <a:custGeom>
                  <a:avLst/>
                  <a:gdLst/>
                  <a:ahLst/>
                  <a:cxnLst/>
                  <a:rect l="l" t="t" r="r" b="b"/>
                  <a:pathLst>
                    <a:path w="14166" h="8124" extrusionOk="0">
                      <a:moveTo>
                        <a:pt x="3991" y="1"/>
                      </a:moveTo>
                      <a:cubicBezTo>
                        <a:pt x="3411" y="1"/>
                        <a:pt x="2834" y="83"/>
                        <a:pt x="2281" y="286"/>
                      </a:cubicBezTo>
                      <a:cubicBezTo>
                        <a:pt x="1004" y="742"/>
                        <a:pt x="1" y="1897"/>
                        <a:pt x="31" y="3234"/>
                      </a:cubicBezTo>
                      <a:cubicBezTo>
                        <a:pt x="92" y="4875"/>
                        <a:pt x="1673" y="6030"/>
                        <a:pt x="3192" y="6699"/>
                      </a:cubicBezTo>
                      <a:cubicBezTo>
                        <a:pt x="5320" y="7649"/>
                        <a:pt x="7662" y="8124"/>
                        <a:pt x="10002" y="8124"/>
                      </a:cubicBezTo>
                      <a:cubicBezTo>
                        <a:pt x="11405" y="8124"/>
                        <a:pt x="12809" y="7953"/>
                        <a:pt x="14165" y="7611"/>
                      </a:cubicBezTo>
                      <a:cubicBezTo>
                        <a:pt x="12463" y="3690"/>
                        <a:pt x="9515" y="1289"/>
                        <a:pt x="6141" y="316"/>
                      </a:cubicBezTo>
                      <a:cubicBezTo>
                        <a:pt x="5448" y="130"/>
                        <a:pt x="4717"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8" name="Google Shape;6028;p36"/>
                <p:cNvSpPr/>
                <p:nvPr/>
              </p:nvSpPr>
              <p:spPr>
                <a:xfrm>
                  <a:off x="5204575" y="742850"/>
                  <a:ext cx="918500" cy="1547425"/>
                </a:xfrm>
                <a:custGeom>
                  <a:avLst/>
                  <a:gdLst/>
                  <a:ahLst/>
                  <a:cxnLst/>
                  <a:rect l="l" t="t" r="r" b="b"/>
                  <a:pathLst>
                    <a:path w="36740" h="61897" extrusionOk="0">
                      <a:moveTo>
                        <a:pt x="36255" y="1"/>
                      </a:moveTo>
                      <a:cubicBezTo>
                        <a:pt x="35890" y="1"/>
                        <a:pt x="35415" y="534"/>
                        <a:pt x="35207" y="1454"/>
                      </a:cubicBezTo>
                      <a:cubicBezTo>
                        <a:pt x="32349" y="13612"/>
                        <a:pt x="27304" y="25223"/>
                        <a:pt x="20647" y="35770"/>
                      </a:cubicBezTo>
                      <a:cubicBezTo>
                        <a:pt x="17790" y="40330"/>
                        <a:pt x="14264" y="44889"/>
                        <a:pt x="10616" y="49205"/>
                      </a:cubicBezTo>
                      <a:cubicBezTo>
                        <a:pt x="6969" y="53582"/>
                        <a:pt x="3261" y="57746"/>
                        <a:pt x="69" y="61789"/>
                      </a:cubicBezTo>
                      <a:cubicBezTo>
                        <a:pt x="1" y="61857"/>
                        <a:pt x="19" y="61897"/>
                        <a:pt x="69" y="61897"/>
                      </a:cubicBezTo>
                      <a:cubicBezTo>
                        <a:pt x="109" y="61897"/>
                        <a:pt x="168" y="61873"/>
                        <a:pt x="221" y="61819"/>
                      </a:cubicBezTo>
                      <a:cubicBezTo>
                        <a:pt x="9127" y="53673"/>
                        <a:pt x="16939" y="44311"/>
                        <a:pt x="23261" y="33977"/>
                      </a:cubicBezTo>
                      <a:cubicBezTo>
                        <a:pt x="26696" y="28384"/>
                        <a:pt x="29644" y="22548"/>
                        <a:pt x="32137" y="16469"/>
                      </a:cubicBezTo>
                      <a:cubicBezTo>
                        <a:pt x="32744" y="14858"/>
                        <a:pt x="33383" y="13308"/>
                        <a:pt x="33900" y="11667"/>
                      </a:cubicBezTo>
                      <a:lnTo>
                        <a:pt x="34751" y="9296"/>
                      </a:lnTo>
                      <a:cubicBezTo>
                        <a:pt x="35024" y="8475"/>
                        <a:pt x="35237" y="7654"/>
                        <a:pt x="35511" y="6864"/>
                      </a:cubicBezTo>
                      <a:cubicBezTo>
                        <a:pt x="36149" y="4888"/>
                        <a:pt x="36726" y="2852"/>
                        <a:pt x="36726" y="967"/>
                      </a:cubicBezTo>
                      <a:cubicBezTo>
                        <a:pt x="36739" y="302"/>
                        <a:pt x="36529" y="1"/>
                        <a:pt x="3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6029;p36"/>
                <p:cNvSpPr/>
                <p:nvPr/>
              </p:nvSpPr>
              <p:spPr>
                <a:xfrm>
                  <a:off x="5037600" y="2187250"/>
                  <a:ext cx="262175" cy="205950"/>
                </a:xfrm>
                <a:custGeom>
                  <a:avLst/>
                  <a:gdLst/>
                  <a:ahLst/>
                  <a:cxnLst/>
                  <a:rect l="l" t="t" r="r" b="b"/>
                  <a:pathLst>
                    <a:path w="10487" h="8238" extrusionOk="0">
                      <a:moveTo>
                        <a:pt x="10487" y="1"/>
                      </a:moveTo>
                      <a:lnTo>
                        <a:pt x="10487" y="1"/>
                      </a:lnTo>
                      <a:cubicBezTo>
                        <a:pt x="7143" y="517"/>
                        <a:pt x="4681" y="1581"/>
                        <a:pt x="2523" y="3040"/>
                      </a:cubicBezTo>
                      <a:cubicBezTo>
                        <a:pt x="1763" y="3526"/>
                        <a:pt x="1034" y="4104"/>
                        <a:pt x="578" y="4864"/>
                      </a:cubicBezTo>
                      <a:cubicBezTo>
                        <a:pt x="122" y="5624"/>
                        <a:pt x="0" y="6627"/>
                        <a:pt x="547" y="7356"/>
                      </a:cubicBezTo>
                      <a:cubicBezTo>
                        <a:pt x="943" y="7934"/>
                        <a:pt x="1702" y="8238"/>
                        <a:pt x="2432" y="8238"/>
                      </a:cubicBezTo>
                      <a:cubicBezTo>
                        <a:pt x="3161" y="8238"/>
                        <a:pt x="3891" y="7964"/>
                        <a:pt x="4529" y="7660"/>
                      </a:cubicBezTo>
                      <a:cubicBezTo>
                        <a:pt x="7538" y="6201"/>
                        <a:pt x="9818" y="3253"/>
                        <a:pt x="10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30" name="Google Shape;6030;p36"/>
              <p:cNvGrpSpPr/>
              <p:nvPr/>
            </p:nvGrpSpPr>
            <p:grpSpPr>
              <a:xfrm rot="10800000">
                <a:off x="7038231" y="4541324"/>
                <a:ext cx="1146446" cy="623412"/>
                <a:chOff x="6449650" y="376500"/>
                <a:chExt cx="1627550" cy="885025"/>
              </a:xfrm>
            </p:grpSpPr>
            <p:sp>
              <p:nvSpPr>
                <p:cNvPr id="6031" name="Google Shape;6031;p36"/>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2" name="Google Shape;6032;p36"/>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3" name="Google Shape;6033;p36"/>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6034;p36"/>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6035;p36"/>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6036;p36"/>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37" name="Google Shape;6037;p36"/>
              <p:cNvGrpSpPr/>
              <p:nvPr/>
            </p:nvGrpSpPr>
            <p:grpSpPr>
              <a:xfrm rot="10800000">
                <a:off x="8328039" y="4298693"/>
                <a:ext cx="998839" cy="1031488"/>
                <a:chOff x="4719950" y="141625"/>
                <a:chExt cx="1418000" cy="1464350"/>
              </a:xfrm>
            </p:grpSpPr>
            <p:sp>
              <p:nvSpPr>
                <p:cNvPr id="6038" name="Google Shape;6038;p36"/>
                <p:cNvSpPr/>
                <p:nvPr/>
              </p:nvSpPr>
              <p:spPr>
                <a:xfrm>
                  <a:off x="5168300" y="141625"/>
                  <a:ext cx="298650" cy="743200"/>
                </a:xfrm>
                <a:custGeom>
                  <a:avLst/>
                  <a:gdLst/>
                  <a:ahLst/>
                  <a:cxnLst/>
                  <a:rect l="l" t="t" r="r" b="b"/>
                  <a:pathLst>
                    <a:path w="11946" h="29728" extrusionOk="0">
                      <a:moveTo>
                        <a:pt x="4871" y="0"/>
                      </a:moveTo>
                      <a:cubicBezTo>
                        <a:pt x="3598" y="0"/>
                        <a:pt x="2418" y="849"/>
                        <a:pt x="1733" y="1946"/>
                      </a:cubicBezTo>
                      <a:cubicBezTo>
                        <a:pt x="973" y="3162"/>
                        <a:pt x="730" y="4621"/>
                        <a:pt x="639" y="6049"/>
                      </a:cubicBezTo>
                      <a:cubicBezTo>
                        <a:pt x="0" y="14925"/>
                        <a:pt x="3800" y="23983"/>
                        <a:pt x="10578" y="29728"/>
                      </a:cubicBezTo>
                      <a:cubicBezTo>
                        <a:pt x="11490" y="21217"/>
                        <a:pt x="11946" y="12311"/>
                        <a:pt x="9058" y="4195"/>
                      </a:cubicBezTo>
                      <a:cubicBezTo>
                        <a:pt x="8420" y="2341"/>
                        <a:pt x="7265" y="244"/>
                        <a:pt x="5289" y="31"/>
                      </a:cubicBezTo>
                      <a:cubicBezTo>
                        <a:pt x="5149" y="10"/>
                        <a:pt x="5009"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039;p36"/>
                <p:cNvSpPr/>
                <p:nvPr/>
              </p:nvSpPr>
              <p:spPr>
                <a:xfrm>
                  <a:off x="4719950" y="493475"/>
                  <a:ext cx="700650" cy="393625"/>
                </a:xfrm>
                <a:custGeom>
                  <a:avLst/>
                  <a:gdLst/>
                  <a:ahLst/>
                  <a:cxnLst/>
                  <a:rect l="l" t="t" r="r" b="b"/>
                  <a:pathLst>
                    <a:path w="28026" h="15745" extrusionOk="0">
                      <a:moveTo>
                        <a:pt x="6632" y="1"/>
                      </a:moveTo>
                      <a:cubicBezTo>
                        <a:pt x="6216" y="1"/>
                        <a:pt x="5798" y="29"/>
                        <a:pt x="5381" y="91"/>
                      </a:cubicBezTo>
                      <a:cubicBezTo>
                        <a:pt x="3800" y="334"/>
                        <a:pt x="2189" y="1185"/>
                        <a:pt x="1369" y="2583"/>
                      </a:cubicBezTo>
                      <a:cubicBezTo>
                        <a:pt x="1" y="4833"/>
                        <a:pt x="852" y="7903"/>
                        <a:pt x="2736" y="9757"/>
                      </a:cubicBezTo>
                      <a:cubicBezTo>
                        <a:pt x="5199" y="12219"/>
                        <a:pt x="8876" y="12918"/>
                        <a:pt x="12342" y="13496"/>
                      </a:cubicBezTo>
                      <a:cubicBezTo>
                        <a:pt x="17630" y="14377"/>
                        <a:pt x="22828" y="15228"/>
                        <a:pt x="28026" y="15745"/>
                      </a:cubicBezTo>
                      <a:cubicBezTo>
                        <a:pt x="23162" y="9453"/>
                        <a:pt x="17782" y="2918"/>
                        <a:pt x="10214" y="608"/>
                      </a:cubicBezTo>
                      <a:cubicBezTo>
                        <a:pt x="9058" y="245"/>
                        <a:pt x="7851" y="1"/>
                        <a:pt x="6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040;p36"/>
                <p:cNvSpPr/>
                <p:nvPr/>
              </p:nvSpPr>
              <p:spPr>
                <a:xfrm>
                  <a:off x="4777700" y="868825"/>
                  <a:ext cx="649750" cy="436750"/>
                </a:xfrm>
                <a:custGeom>
                  <a:avLst/>
                  <a:gdLst/>
                  <a:ahLst/>
                  <a:cxnLst/>
                  <a:rect l="l" t="t" r="r" b="b"/>
                  <a:pathLst>
                    <a:path w="25990" h="17470" extrusionOk="0">
                      <a:moveTo>
                        <a:pt x="15843" y="0"/>
                      </a:moveTo>
                      <a:cubicBezTo>
                        <a:pt x="15750" y="0"/>
                        <a:pt x="15657" y="0"/>
                        <a:pt x="15564" y="1"/>
                      </a:cubicBezTo>
                      <a:cubicBezTo>
                        <a:pt x="12068" y="62"/>
                        <a:pt x="8542" y="822"/>
                        <a:pt x="5594" y="2706"/>
                      </a:cubicBezTo>
                      <a:cubicBezTo>
                        <a:pt x="2645" y="4591"/>
                        <a:pt x="396" y="7752"/>
                        <a:pt x="183" y="11248"/>
                      </a:cubicBezTo>
                      <a:cubicBezTo>
                        <a:pt x="1" y="13679"/>
                        <a:pt x="1095" y="16445"/>
                        <a:pt x="3405" y="17236"/>
                      </a:cubicBezTo>
                      <a:cubicBezTo>
                        <a:pt x="3878" y="17399"/>
                        <a:pt x="4362" y="17470"/>
                        <a:pt x="4850" y="17470"/>
                      </a:cubicBezTo>
                      <a:cubicBezTo>
                        <a:pt x="6088" y="17470"/>
                        <a:pt x="7347" y="17012"/>
                        <a:pt x="8481" y="16445"/>
                      </a:cubicBezTo>
                      <a:cubicBezTo>
                        <a:pt x="15655" y="12798"/>
                        <a:pt x="19910" y="4986"/>
                        <a:pt x="25989" y="1096"/>
                      </a:cubicBezTo>
                      <a:cubicBezTo>
                        <a:pt x="22617" y="533"/>
                        <a:pt x="19244" y="0"/>
                        <a:pt x="15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36"/>
                <p:cNvSpPr/>
                <p:nvPr/>
              </p:nvSpPr>
              <p:spPr>
                <a:xfrm>
                  <a:off x="5147775" y="888600"/>
                  <a:ext cx="272825" cy="717375"/>
                </a:xfrm>
                <a:custGeom>
                  <a:avLst/>
                  <a:gdLst/>
                  <a:ahLst/>
                  <a:cxnLst/>
                  <a:rect l="l" t="t" r="r" b="b"/>
                  <a:pathLst>
                    <a:path w="10913" h="28695" extrusionOk="0">
                      <a:moveTo>
                        <a:pt x="10852" y="1"/>
                      </a:moveTo>
                      <a:lnTo>
                        <a:pt x="10852" y="1"/>
                      </a:lnTo>
                      <a:cubicBezTo>
                        <a:pt x="3770" y="5137"/>
                        <a:pt x="1" y="14408"/>
                        <a:pt x="1460" y="22980"/>
                      </a:cubicBezTo>
                      <a:cubicBezTo>
                        <a:pt x="1672" y="24287"/>
                        <a:pt x="2007" y="25624"/>
                        <a:pt x="2736" y="26718"/>
                      </a:cubicBezTo>
                      <a:cubicBezTo>
                        <a:pt x="3496" y="27813"/>
                        <a:pt x="4682" y="28664"/>
                        <a:pt x="6019" y="28694"/>
                      </a:cubicBezTo>
                      <a:cubicBezTo>
                        <a:pt x="6038" y="28694"/>
                        <a:pt x="6057" y="28694"/>
                        <a:pt x="6076" y="28694"/>
                      </a:cubicBezTo>
                      <a:cubicBezTo>
                        <a:pt x="7755" y="28694"/>
                        <a:pt x="9248" y="27370"/>
                        <a:pt x="9910" y="25837"/>
                      </a:cubicBezTo>
                      <a:cubicBezTo>
                        <a:pt x="10609" y="24287"/>
                        <a:pt x="10670" y="22493"/>
                        <a:pt x="10670" y="20791"/>
                      </a:cubicBezTo>
                      <a:cubicBezTo>
                        <a:pt x="10882" y="13952"/>
                        <a:pt x="10913" y="7144"/>
                        <a:pt x="10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6042;p36"/>
                <p:cNvSpPr/>
                <p:nvPr/>
              </p:nvSpPr>
              <p:spPr>
                <a:xfrm>
                  <a:off x="5408425" y="888600"/>
                  <a:ext cx="471925" cy="581050"/>
                </a:xfrm>
                <a:custGeom>
                  <a:avLst/>
                  <a:gdLst/>
                  <a:ahLst/>
                  <a:cxnLst/>
                  <a:rect l="l" t="t" r="r" b="b"/>
                  <a:pathLst>
                    <a:path w="18877" h="23242" extrusionOk="0">
                      <a:moveTo>
                        <a:pt x="821" y="1"/>
                      </a:moveTo>
                      <a:lnTo>
                        <a:pt x="821" y="1"/>
                      </a:lnTo>
                      <a:cubicBezTo>
                        <a:pt x="0" y="6961"/>
                        <a:pt x="2189" y="14226"/>
                        <a:pt x="6809" y="19484"/>
                      </a:cubicBezTo>
                      <a:cubicBezTo>
                        <a:pt x="7903" y="20791"/>
                        <a:pt x="9180" y="21977"/>
                        <a:pt x="10760" y="22645"/>
                      </a:cubicBezTo>
                      <a:cubicBezTo>
                        <a:pt x="11599" y="23024"/>
                        <a:pt x="12528" y="23242"/>
                        <a:pt x="13439" y="23242"/>
                      </a:cubicBezTo>
                      <a:cubicBezTo>
                        <a:pt x="14211" y="23242"/>
                        <a:pt x="14971" y="23085"/>
                        <a:pt x="15654" y="22736"/>
                      </a:cubicBezTo>
                      <a:cubicBezTo>
                        <a:pt x="17995" y="21551"/>
                        <a:pt x="18876" y="18420"/>
                        <a:pt x="18238" y="15897"/>
                      </a:cubicBezTo>
                      <a:cubicBezTo>
                        <a:pt x="17569" y="13344"/>
                        <a:pt x="15806" y="11217"/>
                        <a:pt x="13952" y="9393"/>
                      </a:cubicBezTo>
                      <a:cubicBezTo>
                        <a:pt x="10031" y="5593"/>
                        <a:pt x="5502" y="2432"/>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6043;p36"/>
                <p:cNvSpPr/>
                <p:nvPr/>
              </p:nvSpPr>
              <p:spPr>
                <a:xfrm>
                  <a:off x="5422850" y="227575"/>
                  <a:ext cx="446850" cy="676250"/>
                </a:xfrm>
                <a:custGeom>
                  <a:avLst/>
                  <a:gdLst/>
                  <a:ahLst/>
                  <a:cxnLst/>
                  <a:rect l="l" t="t" r="r" b="b"/>
                  <a:pathLst>
                    <a:path w="17874" h="27050" extrusionOk="0">
                      <a:moveTo>
                        <a:pt x="12918" y="0"/>
                      </a:moveTo>
                      <a:cubicBezTo>
                        <a:pt x="10982" y="0"/>
                        <a:pt x="9218" y="1300"/>
                        <a:pt x="7843" y="2703"/>
                      </a:cubicBezTo>
                      <a:cubicBezTo>
                        <a:pt x="1764" y="8995"/>
                        <a:pt x="1" y="18326"/>
                        <a:pt x="153" y="27049"/>
                      </a:cubicBezTo>
                      <a:cubicBezTo>
                        <a:pt x="2463" y="21305"/>
                        <a:pt x="8238" y="17748"/>
                        <a:pt x="12919" y="13463"/>
                      </a:cubicBezTo>
                      <a:cubicBezTo>
                        <a:pt x="14986" y="11548"/>
                        <a:pt x="16962" y="9238"/>
                        <a:pt x="17418" y="6472"/>
                      </a:cubicBezTo>
                      <a:cubicBezTo>
                        <a:pt x="17874" y="3675"/>
                        <a:pt x="16202" y="393"/>
                        <a:pt x="13405" y="28"/>
                      </a:cubicBezTo>
                      <a:cubicBezTo>
                        <a:pt x="13242" y="9"/>
                        <a:pt x="13080" y="0"/>
                        <a:pt x="1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36"/>
                <p:cNvSpPr/>
                <p:nvPr/>
              </p:nvSpPr>
              <p:spPr>
                <a:xfrm>
                  <a:off x="5417550" y="514525"/>
                  <a:ext cx="652775" cy="386250"/>
                </a:xfrm>
                <a:custGeom>
                  <a:avLst/>
                  <a:gdLst/>
                  <a:ahLst/>
                  <a:cxnLst/>
                  <a:rect l="l" t="t" r="r" b="b"/>
                  <a:pathLst>
                    <a:path w="26111" h="15450" extrusionOk="0">
                      <a:moveTo>
                        <a:pt x="20544" y="1"/>
                      </a:moveTo>
                      <a:cubicBezTo>
                        <a:pt x="19478" y="1"/>
                        <a:pt x="18382" y="268"/>
                        <a:pt x="17326" y="586"/>
                      </a:cubicBezTo>
                      <a:cubicBezTo>
                        <a:pt x="9940" y="2988"/>
                        <a:pt x="3496" y="8459"/>
                        <a:pt x="0" y="15450"/>
                      </a:cubicBezTo>
                      <a:cubicBezTo>
                        <a:pt x="2948" y="14204"/>
                        <a:pt x="6018" y="13748"/>
                        <a:pt x="8967" y="13596"/>
                      </a:cubicBezTo>
                      <a:cubicBezTo>
                        <a:pt x="11976" y="13444"/>
                        <a:pt x="14985" y="13565"/>
                        <a:pt x="17903" y="12866"/>
                      </a:cubicBezTo>
                      <a:cubicBezTo>
                        <a:pt x="20791" y="12198"/>
                        <a:pt x="23678" y="10526"/>
                        <a:pt x="24894" y="7790"/>
                      </a:cubicBezTo>
                      <a:cubicBezTo>
                        <a:pt x="26110" y="5055"/>
                        <a:pt x="25016" y="1255"/>
                        <a:pt x="22189" y="252"/>
                      </a:cubicBezTo>
                      <a:cubicBezTo>
                        <a:pt x="21655" y="74"/>
                        <a:pt x="21104" y="1"/>
                        <a:pt x="20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6045;p36"/>
                <p:cNvSpPr/>
                <p:nvPr/>
              </p:nvSpPr>
              <p:spPr>
                <a:xfrm>
                  <a:off x="5431225" y="829875"/>
                  <a:ext cx="706725" cy="309525"/>
                </a:xfrm>
                <a:custGeom>
                  <a:avLst/>
                  <a:gdLst/>
                  <a:ahLst/>
                  <a:cxnLst/>
                  <a:rect l="l" t="t" r="r" b="b"/>
                  <a:pathLst>
                    <a:path w="28269" h="12381" extrusionOk="0">
                      <a:moveTo>
                        <a:pt x="10416" y="0"/>
                      </a:moveTo>
                      <a:cubicBezTo>
                        <a:pt x="6781" y="0"/>
                        <a:pt x="3205" y="746"/>
                        <a:pt x="0" y="2927"/>
                      </a:cubicBezTo>
                      <a:cubicBezTo>
                        <a:pt x="5502" y="5723"/>
                        <a:pt x="11003" y="8550"/>
                        <a:pt x="16718" y="10891"/>
                      </a:cubicBezTo>
                      <a:cubicBezTo>
                        <a:pt x="18536" y="11636"/>
                        <a:pt x="20442" y="12381"/>
                        <a:pt x="22407" y="12381"/>
                      </a:cubicBezTo>
                      <a:cubicBezTo>
                        <a:pt x="22446" y="12381"/>
                        <a:pt x="22484" y="12381"/>
                        <a:pt x="22523" y="12380"/>
                      </a:cubicBezTo>
                      <a:cubicBezTo>
                        <a:pt x="24530" y="12350"/>
                        <a:pt x="26657" y="11316"/>
                        <a:pt x="27417" y="9462"/>
                      </a:cubicBezTo>
                      <a:cubicBezTo>
                        <a:pt x="28268" y="7395"/>
                        <a:pt x="27144" y="4933"/>
                        <a:pt x="25411" y="3535"/>
                      </a:cubicBezTo>
                      <a:cubicBezTo>
                        <a:pt x="23678" y="2137"/>
                        <a:pt x="21429" y="1590"/>
                        <a:pt x="19210" y="1103"/>
                      </a:cubicBezTo>
                      <a:cubicBezTo>
                        <a:pt x="16351" y="491"/>
                        <a:pt x="13364" y="0"/>
                        <a:pt x="10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6" name="Google Shape;6046;p36"/>
                <p:cNvSpPr/>
                <p:nvPr/>
              </p:nvSpPr>
              <p:spPr>
                <a:xfrm>
                  <a:off x="5042925" y="404175"/>
                  <a:ext cx="889075" cy="939950"/>
                </a:xfrm>
                <a:custGeom>
                  <a:avLst/>
                  <a:gdLst/>
                  <a:ahLst/>
                  <a:cxnLst/>
                  <a:rect l="l" t="t" r="r" b="b"/>
                  <a:pathLst>
                    <a:path w="35563" h="37598" extrusionOk="0">
                      <a:moveTo>
                        <a:pt x="11034" y="0"/>
                      </a:moveTo>
                      <a:cubicBezTo>
                        <a:pt x="11003" y="0"/>
                        <a:pt x="10973" y="16"/>
                        <a:pt x="10973" y="46"/>
                      </a:cubicBezTo>
                      <a:cubicBezTo>
                        <a:pt x="10942" y="2873"/>
                        <a:pt x="10882" y="5821"/>
                        <a:pt x="11034" y="8739"/>
                      </a:cubicBezTo>
                      <a:cubicBezTo>
                        <a:pt x="11186" y="11323"/>
                        <a:pt x="11581" y="13876"/>
                        <a:pt x="12310" y="16338"/>
                      </a:cubicBezTo>
                      <a:cubicBezTo>
                        <a:pt x="8572" y="13754"/>
                        <a:pt x="4347" y="11931"/>
                        <a:pt x="61" y="10715"/>
                      </a:cubicBezTo>
                      <a:cubicBezTo>
                        <a:pt x="30" y="10715"/>
                        <a:pt x="0" y="10836"/>
                        <a:pt x="30" y="10836"/>
                      </a:cubicBezTo>
                      <a:cubicBezTo>
                        <a:pt x="2219" y="12113"/>
                        <a:pt x="4255" y="13663"/>
                        <a:pt x="6262" y="15183"/>
                      </a:cubicBezTo>
                      <a:cubicBezTo>
                        <a:pt x="7964" y="16520"/>
                        <a:pt x="9666" y="17767"/>
                        <a:pt x="11459" y="18922"/>
                      </a:cubicBezTo>
                      <a:cubicBezTo>
                        <a:pt x="11429" y="19043"/>
                        <a:pt x="11429" y="19104"/>
                        <a:pt x="11398" y="19226"/>
                      </a:cubicBezTo>
                      <a:lnTo>
                        <a:pt x="11398" y="19347"/>
                      </a:lnTo>
                      <a:cubicBezTo>
                        <a:pt x="9635" y="19803"/>
                        <a:pt x="7933" y="20502"/>
                        <a:pt x="6414" y="21475"/>
                      </a:cubicBezTo>
                      <a:cubicBezTo>
                        <a:pt x="3982" y="22934"/>
                        <a:pt x="1915" y="25001"/>
                        <a:pt x="395" y="27372"/>
                      </a:cubicBezTo>
                      <a:cubicBezTo>
                        <a:pt x="371" y="27396"/>
                        <a:pt x="445" y="27441"/>
                        <a:pt x="491" y="27441"/>
                      </a:cubicBezTo>
                      <a:cubicBezTo>
                        <a:pt x="502" y="27441"/>
                        <a:pt x="511" y="27438"/>
                        <a:pt x="517" y="27432"/>
                      </a:cubicBezTo>
                      <a:cubicBezTo>
                        <a:pt x="2492" y="25487"/>
                        <a:pt x="4955" y="24180"/>
                        <a:pt x="7386" y="23268"/>
                      </a:cubicBezTo>
                      <a:cubicBezTo>
                        <a:pt x="8876" y="22691"/>
                        <a:pt x="10365" y="22296"/>
                        <a:pt x="11854" y="21961"/>
                      </a:cubicBezTo>
                      <a:cubicBezTo>
                        <a:pt x="11915" y="22144"/>
                        <a:pt x="12037" y="22356"/>
                        <a:pt x="12158" y="22539"/>
                      </a:cubicBezTo>
                      <a:cubicBezTo>
                        <a:pt x="11094" y="24271"/>
                        <a:pt x="10335" y="26247"/>
                        <a:pt x="9939" y="28283"/>
                      </a:cubicBezTo>
                      <a:cubicBezTo>
                        <a:pt x="9332" y="31384"/>
                        <a:pt x="9605" y="34697"/>
                        <a:pt x="10699" y="37585"/>
                      </a:cubicBezTo>
                      <a:cubicBezTo>
                        <a:pt x="10699" y="37593"/>
                        <a:pt x="10710" y="37597"/>
                        <a:pt x="10725" y="37597"/>
                      </a:cubicBezTo>
                      <a:cubicBezTo>
                        <a:pt x="10760" y="37597"/>
                        <a:pt x="10821" y="37576"/>
                        <a:pt x="10821" y="37554"/>
                      </a:cubicBezTo>
                      <a:cubicBezTo>
                        <a:pt x="10365" y="34515"/>
                        <a:pt x="10882" y="31414"/>
                        <a:pt x="11915" y="28739"/>
                      </a:cubicBezTo>
                      <a:cubicBezTo>
                        <a:pt x="12523" y="27128"/>
                        <a:pt x="13283" y="25639"/>
                        <a:pt x="14164" y="24271"/>
                      </a:cubicBezTo>
                      <a:cubicBezTo>
                        <a:pt x="14742" y="24514"/>
                        <a:pt x="15380" y="24666"/>
                        <a:pt x="16019" y="24666"/>
                      </a:cubicBezTo>
                      <a:cubicBezTo>
                        <a:pt x="18177" y="28648"/>
                        <a:pt x="21216" y="32174"/>
                        <a:pt x="24681" y="35031"/>
                      </a:cubicBezTo>
                      <a:cubicBezTo>
                        <a:pt x="24686" y="35036"/>
                        <a:pt x="24691" y="35037"/>
                        <a:pt x="24698" y="35037"/>
                      </a:cubicBezTo>
                      <a:cubicBezTo>
                        <a:pt x="24735" y="35037"/>
                        <a:pt x="24799" y="34970"/>
                        <a:pt x="24773" y="34970"/>
                      </a:cubicBezTo>
                      <a:cubicBezTo>
                        <a:pt x="23040" y="32721"/>
                        <a:pt x="21672" y="30229"/>
                        <a:pt x="20456" y="27767"/>
                      </a:cubicBezTo>
                      <a:cubicBezTo>
                        <a:pt x="19818" y="26490"/>
                        <a:pt x="19180" y="25153"/>
                        <a:pt x="18572" y="23907"/>
                      </a:cubicBezTo>
                      <a:cubicBezTo>
                        <a:pt x="19362" y="23329"/>
                        <a:pt x="19940" y="22478"/>
                        <a:pt x="20244" y="21536"/>
                      </a:cubicBezTo>
                      <a:cubicBezTo>
                        <a:pt x="21915" y="21779"/>
                        <a:pt x="23587" y="22144"/>
                        <a:pt x="25228" y="22691"/>
                      </a:cubicBezTo>
                      <a:cubicBezTo>
                        <a:pt x="27356" y="23390"/>
                        <a:pt x="29393" y="24393"/>
                        <a:pt x="31247" y="25761"/>
                      </a:cubicBezTo>
                      <a:cubicBezTo>
                        <a:pt x="31308" y="25761"/>
                        <a:pt x="31368" y="25669"/>
                        <a:pt x="31338" y="25669"/>
                      </a:cubicBezTo>
                      <a:cubicBezTo>
                        <a:pt x="29879" y="23846"/>
                        <a:pt x="28116" y="22083"/>
                        <a:pt x="25928" y="20776"/>
                      </a:cubicBezTo>
                      <a:cubicBezTo>
                        <a:pt x="24256" y="19742"/>
                        <a:pt x="22341" y="19074"/>
                        <a:pt x="20365" y="18891"/>
                      </a:cubicBezTo>
                      <a:cubicBezTo>
                        <a:pt x="20274" y="18618"/>
                        <a:pt x="20213" y="18375"/>
                        <a:pt x="20122" y="18131"/>
                      </a:cubicBezTo>
                      <a:lnTo>
                        <a:pt x="20122" y="18071"/>
                      </a:lnTo>
                      <a:cubicBezTo>
                        <a:pt x="25289" y="16520"/>
                        <a:pt x="30426" y="14666"/>
                        <a:pt x="35563" y="12873"/>
                      </a:cubicBezTo>
                      <a:cubicBezTo>
                        <a:pt x="35472" y="12843"/>
                        <a:pt x="35441" y="12721"/>
                        <a:pt x="35411" y="12721"/>
                      </a:cubicBezTo>
                      <a:cubicBezTo>
                        <a:pt x="29697" y="13450"/>
                        <a:pt x="23739" y="13846"/>
                        <a:pt x="18298" y="15882"/>
                      </a:cubicBezTo>
                      <a:cubicBezTo>
                        <a:pt x="18146" y="15760"/>
                        <a:pt x="17994" y="15639"/>
                        <a:pt x="17842" y="15578"/>
                      </a:cubicBezTo>
                      <a:cubicBezTo>
                        <a:pt x="19453" y="10806"/>
                        <a:pt x="21672" y="6186"/>
                        <a:pt x="24773" y="2022"/>
                      </a:cubicBezTo>
                      <a:cubicBezTo>
                        <a:pt x="24797" y="1972"/>
                        <a:pt x="24721" y="1922"/>
                        <a:pt x="24692" y="1922"/>
                      </a:cubicBezTo>
                      <a:cubicBezTo>
                        <a:pt x="24685" y="1922"/>
                        <a:pt x="24681" y="1925"/>
                        <a:pt x="24681" y="1931"/>
                      </a:cubicBezTo>
                      <a:cubicBezTo>
                        <a:pt x="22250" y="4180"/>
                        <a:pt x="19879" y="6733"/>
                        <a:pt x="18025" y="9621"/>
                      </a:cubicBezTo>
                      <a:cubicBezTo>
                        <a:pt x="16930" y="11323"/>
                        <a:pt x="15988" y="13146"/>
                        <a:pt x="15259" y="15031"/>
                      </a:cubicBezTo>
                      <a:cubicBezTo>
                        <a:pt x="15076" y="15092"/>
                        <a:pt x="14894" y="15122"/>
                        <a:pt x="14681" y="15183"/>
                      </a:cubicBezTo>
                      <a:cubicBezTo>
                        <a:pt x="13526" y="10137"/>
                        <a:pt x="12189" y="5122"/>
                        <a:pt x="11094" y="46"/>
                      </a:cubicBezTo>
                      <a:cubicBezTo>
                        <a:pt x="11094" y="16"/>
                        <a:pt x="11064" y="0"/>
                        <a:pt x="1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7" name="Google Shape;6047;p36"/>
                <p:cNvSpPr/>
                <p:nvPr/>
              </p:nvSpPr>
              <p:spPr>
                <a:xfrm>
                  <a:off x="5282103" y="743203"/>
                  <a:ext cx="245475" cy="240800"/>
                </a:xfrm>
                <a:custGeom>
                  <a:avLst/>
                  <a:gdLst/>
                  <a:ahLst/>
                  <a:cxnLst/>
                  <a:rect l="l" t="t" r="r" b="b"/>
                  <a:pathLst>
                    <a:path w="9819" h="9632" extrusionOk="0">
                      <a:moveTo>
                        <a:pt x="4814" y="0"/>
                      </a:moveTo>
                      <a:cubicBezTo>
                        <a:pt x="4385" y="0"/>
                        <a:pt x="3943" y="77"/>
                        <a:pt x="3496" y="247"/>
                      </a:cubicBezTo>
                      <a:cubicBezTo>
                        <a:pt x="1824" y="855"/>
                        <a:pt x="548" y="2466"/>
                        <a:pt x="274" y="4199"/>
                      </a:cubicBezTo>
                      <a:cubicBezTo>
                        <a:pt x="1" y="5992"/>
                        <a:pt x="852" y="7846"/>
                        <a:pt x="2341" y="8880"/>
                      </a:cubicBezTo>
                      <a:cubicBezTo>
                        <a:pt x="3082" y="9373"/>
                        <a:pt x="3987" y="9632"/>
                        <a:pt x="4893" y="9632"/>
                      </a:cubicBezTo>
                      <a:cubicBezTo>
                        <a:pt x="5773" y="9632"/>
                        <a:pt x="6653" y="9388"/>
                        <a:pt x="7387" y="8880"/>
                      </a:cubicBezTo>
                      <a:cubicBezTo>
                        <a:pt x="9180" y="7664"/>
                        <a:pt x="9818" y="5110"/>
                        <a:pt x="8998" y="3104"/>
                      </a:cubicBezTo>
                      <a:cubicBezTo>
                        <a:pt x="8305" y="1472"/>
                        <a:pt x="6687" y="0"/>
                        <a:pt x="4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48" name="Google Shape;6048;p36"/>
              <p:cNvGrpSpPr/>
              <p:nvPr/>
            </p:nvGrpSpPr>
            <p:grpSpPr>
              <a:xfrm rot="10800000">
                <a:off x="7864158" y="4590878"/>
                <a:ext cx="694803" cy="684906"/>
                <a:chOff x="5918300" y="218850"/>
                <a:chExt cx="986375" cy="972325"/>
              </a:xfrm>
            </p:grpSpPr>
            <p:sp>
              <p:nvSpPr>
                <p:cNvPr id="6049" name="Google Shape;6049;p36"/>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0" name="Google Shape;6050;p36"/>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1" name="Google Shape;6051;p36"/>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2" name="Google Shape;6052;p36"/>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3" name="Google Shape;6053;p36"/>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4" name="Google Shape;6054;p36"/>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5" name="Google Shape;6055;p36"/>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6" name="Google Shape;6056;p36"/>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7" name="Google Shape;6057;p36"/>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8" name="Google Shape;6058;p36"/>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9" name="Google Shape;6059;p36"/>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0" name="Google Shape;6060;p36"/>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1" name="Google Shape;6061;p36"/>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2" name="Google Shape;6062;p36"/>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3" name="Google Shape;6063;p36"/>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4" name="Google Shape;6064;p36"/>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5" name="Google Shape;6065;p36"/>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6" name="Google Shape;6066;p36"/>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7" name="Google Shape;6067;p36"/>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8" name="Google Shape;6068;p36"/>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9" name="Google Shape;6069;p36"/>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0" name="Google Shape;6070;p36"/>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1" name="Google Shape;6071;p36"/>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2" name="Google Shape;6072;p36"/>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3" name="Google Shape;6073;p36"/>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4" name="Google Shape;6074;p36"/>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5" name="Google Shape;6075;p36"/>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6" name="Google Shape;6076;p36"/>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7" name="Google Shape;6077;p36"/>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8" name="Google Shape;6078;p36"/>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9" name="Google Shape;6079;p36"/>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0" name="Google Shape;6080;p36"/>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1" name="Google Shape;6081;p36"/>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5">
  <p:cSld name="CUSTOM_10_1_1_1_1_1">
    <p:spTree>
      <p:nvGrpSpPr>
        <p:cNvPr id="1" name="Shape 6082"/>
        <p:cNvGrpSpPr/>
        <p:nvPr/>
      </p:nvGrpSpPr>
      <p:grpSpPr>
        <a:xfrm>
          <a:off x="0" y="0"/>
          <a:ext cx="0" cy="0"/>
          <a:chOff x="0" y="0"/>
          <a:chExt cx="0" cy="0"/>
        </a:xfrm>
      </p:grpSpPr>
      <p:grpSp>
        <p:nvGrpSpPr>
          <p:cNvPr id="6083" name="Google Shape;6083;p37"/>
          <p:cNvGrpSpPr/>
          <p:nvPr/>
        </p:nvGrpSpPr>
        <p:grpSpPr>
          <a:xfrm>
            <a:off x="-202790" y="116561"/>
            <a:ext cx="9545220" cy="5235159"/>
            <a:chOff x="-202790" y="116561"/>
            <a:chExt cx="9545220" cy="5235159"/>
          </a:xfrm>
        </p:grpSpPr>
        <p:sp>
          <p:nvSpPr>
            <p:cNvPr id="6084" name="Google Shape;6084;p37"/>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5" name="Google Shape;6085;p37"/>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86" name="Google Shape;6086;p37"/>
            <p:cNvGrpSpPr/>
            <p:nvPr/>
          </p:nvGrpSpPr>
          <p:grpSpPr>
            <a:xfrm>
              <a:off x="150917" y="116561"/>
              <a:ext cx="8715558" cy="2292089"/>
              <a:chOff x="150917" y="116561"/>
              <a:chExt cx="8715558" cy="2292089"/>
            </a:xfrm>
          </p:grpSpPr>
          <p:sp>
            <p:nvSpPr>
              <p:cNvPr id="6087" name="Google Shape;6087;p37"/>
              <p:cNvSpPr/>
              <p:nvPr/>
            </p:nvSpPr>
            <p:spPr>
              <a:xfrm>
                <a:off x="528600" y="22348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8" name="Google Shape;6088;p37"/>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9" name="Google Shape;6089;p37"/>
              <p:cNvSpPr/>
              <p:nvPr/>
            </p:nvSpPr>
            <p:spPr>
              <a:xfrm>
                <a:off x="150917" y="3064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0" name="Google Shape;6090;p37"/>
              <p:cNvSpPr/>
              <p:nvPr/>
            </p:nvSpPr>
            <p:spPr>
              <a:xfrm>
                <a:off x="8181699" y="7222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1" name="Google Shape;6091;p37"/>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92" name="Google Shape;6092;p37"/>
            <p:cNvGrpSpPr/>
            <p:nvPr/>
          </p:nvGrpSpPr>
          <p:grpSpPr>
            <a:xfrm>
              <a:off x="5652675" y="2561141"/>
              <a:ext cx="3689754" cy="2790579"/>
              <a:chOff x="5652675" y="2561141"/>
              <a:chExt cx="3689754" cy="2790579"/>
            </a:xfrm>
          </p:grpSpPr>
          <p:grpSp>
            <p:nvGrpSpPr>
              <p:cNvPr id="6093" name="Google Shape;6093;p37"/>
              <p:cNvGrpSpPr/>
              <p:nvPr/>
            </p:nvGrpSpPr>
            <p:grpSpPr>
              <a:xfrm rot="10800000">
                <a:off x="5652675" y="4283500"/>
                <a:ext cx="1627550" cy="885025"/>
                <a:chOff x="5306650" y="376500"/>
                <a:chExt cx="1627550" cy="885025"/>
              </a:xfrm>
            </p:grpSpPr>
            <p:sp>
              <p:nvSpPr>
                <p:cNvPr id="6094" name="Google Shape;6094;p37"/>
                <p:cNvSpPr/>
                <p:nvPr/>
              </p:nvSpPr>
              <p:spPr>
                <a:xfrm>
                  <a:off x="5465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5" name="Google Shape;6095;p37"/>
                <p:cNvSpPr/>
                <p:nvPr/>
              </p:nvSpPr>
              <p:spPr>
                <a:xfrm>
                  <a:off x="5306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6" name="Google Shape;6096;p37"/>
                <p:cNvSpPr/>
                <p:nvPr/>
              </p:nvSpPr>
              <p:spPr>
                <a:xfrm>
                  <a:off x="5989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7" name="Google Shape;6097;p37"/>
                <p:cNvSpPr/>
                <p:nvPr/>
              </p:nvSpPr>
              <p:spPr>
                <a:xfrm>
                  <a:off x="6117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8" name="Google Shape;6098;p37"/>
                <p:cNvSpPr/>
                <p:nvPr/>
              </p:nvSpPr>
              <p:spPr>
                <a:xfrm>
                  <a:off x="5671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6099;p37"/>
                <p:cNvSpPr/>
                <p:nvPr/>
              </p:nvSpPr>
              <p:spPr>
                <a:xfrm>
                  <a:off x="5582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00" name="Google Shape;6100;p37"/>
              <p:cNvGrpSpPr/>
              <p:nvPr/>
            </p:nvGrpSpPr>
            <p:grpSpPr>
              <a:xfrm flipH="1">
                <a:off x="7608869" y="3814829"/>
                <a:ext cx="281509" cy="259694"/>
                <a:chOff x="2493475" y="2126450"/>
                <a:chExt cx="373900" cy="344925"/>
              </a:xfrm>
            </p:grpSpPr>
            <p:sp>
              <p:nvSpPr>
                <p:cNvPr id="6101" name="Google Shape;6101;p37"/>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2" name="Google Shape;6102;p37"/>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3" name="Google Shape;6103;p37"/>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4" name="Google Shape;6104;p37"/>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5" name="Google Shape;6105;p37"/>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6" name="Google Shape;6106;p37"/>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7" name="Google Shape;6107;p37"/>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8" name="Google Shape;6108;p37"/>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09" name="Google Shape;6109;p37"/>
              <p:cNvGrpSpPr/>
              <p:nvPr/>
            </p:nvGrpSpPr>
            <p:grpSpPr>
              <a:xfrm rot="-1738930">
                <a:off x="7671047" y="2643700"/>
                <a:ext cx="907394" cy="2192358"/>
                <a:chOff x="1456975" y="2715100"/>
                <a:chExt cx="1205225" cy="2911950"/>
              </a:xfrm>
            </p:grpSpPr>
            <p:sp>
              <p:nvSpPr>
                <p:cNvPr id="6110" name="Google Shape;6110;p37"/>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1" name="Google Shape;6111;p37"/>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2" name="Google Shape;6112;p37"/>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3" name="Google Shape;6113;p37"/>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4" name="Google Shape;6114;p37"/>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5" name="Google Shape;6115;p37"/>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6" name="Google Shape;6116;p37"/>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7" name="Google Shape;6117;p37"/>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8" name="Google Shape;6118;p37"/>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19" name="Google Shape;6119;p37"/>
              <p:cNvGrpSpPr/>
              <p:nvPr/>
            </p:nvGrpSpPr>
            <p:grpSpPr>
              <a:xfrm>
                <a:off x="7995049" y="2959388"/>
                <a:ext cx="1054846" cy="1732404"/>
                <a:chOff x="8230874" y="3254663"/>
                <a:chExt cx="1054846" cy="1732404"/>
              </a:xfrm>
            </p:grpSpPr>
            <p:sp>
              <p:nvSpPr>
                <p:cNvPr id="6120" name="Google Shape;6120;p37"/>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21" name="Google Shape;6121;p37"/>
                <p:cNvGrpSpPr/>
                <p:nvPr/>
              </p:nvGrpSpPr>
              <p:grpSpPr>
                <a:xfrm flipH="1">
                  <a:off x="8307383" y="3254663"/>
                  <a:ext cx="978337" cy="1732404"/>
                  <a:chOff x="207725" y="2276150"/>
                  <a:chExt cx="1299425" cy="2300975"/>
                </a:xfrm>
              </p:grpSpPr>
              <p:sp>
                <p:nvSpPr>
                  <p:cNvPr id="6122" name="Google Shape;6122;p37"/>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3" name="Google Shape;6123;p37"/>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4" name="Google Shape;6124;p37"/>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5" name="Google Shape;6125;p37"/>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6" name="Google Shape;6126;p37"/>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7" name="Google Shape;6127;p37"/>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8" name="Google Shape;6128;p37"/>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9" name="Google Shape;6129;p37"/>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0" name="Google Shape;6130;p37"/>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1" name="Google Shape;6131;p37"/>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2" name="Google Shape;6132;p37"/>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3" name="Google Shape;6133;p37"/>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4" name="Google Shape;6134;p37"/>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135" name="Google Shape;6135;p37"/>
              <p:cNvGrpSpPr/>
              <p:nvPr/>
            </p:nvGrpSpPr>
            <p:grpSpPr>
              <a:xfrm flipH="1">
                <a:off x="8424004" y="4466215"/>
                <a:ext cx="918425" cy="885505"/>
                <a:chOff x="-142600" y="4343675"/>
                <a:chExt cx="1219850" cy="1176125"/>
              </a:xfrm>
            </p:grpSpPr>
            <p:sp>
              <p:nvSpPr>
                <p:cNvPr id="6136" name="Google Shape;6136;p37"/>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7" name="Google Shape;6137;p37"/>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8" name="Google Shape;6138;p37"/>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9" name="Google Shape;6139;p37"/>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0" name="Google Shape;6140;p37"/>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1" name="Google Shape;6141;p37"/>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42" name="Google Shape;6142;p37"/>
              <p:cNvGrpSpPr/>
              <p:nvPr/>
            </p:nvGrpSpPr>
            <p:grpSpPr>
              <a:xfrm rot="-1236943" flipH="1">
                <a:off x="6705974" y="3144217"/>
                <a:ext cx="875395" cy="1673898"/>
                <a:chOff x="2069450" y="3516525"/>
                <a:chExt cx="1162675" cy="2223225"/>
              </a:xfrm>
            </p:grpSpPr>
            <p:sp>
              <p:nvSpPr>
                <p:cNvPr id="6143" name="Google Shape;6143;p37"/>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4" name="Google Shape;6144;p37"/>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5" name="Google Shape;6145;p37"/>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6" name="Google Shape;6146;p37"/>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7" name="Google Shape;6147;p37"/>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8" name="Google Shape;6148;p37"/>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9" name="Google Shape;6149;p37"/>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0" name="Google Shape;6150;p37"/>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1" name="Google Shape;6151;p37"/>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2" name="Google Shape;6152;p37"/>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3" name="Google Shape;6153;p37"/>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4" name="Google Shape;6154;p37"/>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5" name="Google Shape;6155;p37"/>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6" name="Google Shape;6156;p37"/>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7" name="Google Shape;6157;p37"/>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8" name="Google Shape;6158;p37"/>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59" name="Google Shape;6159;p37"/>
              <p:cNvGrpSpPr/>
              <p:nvPr/>
            </p:nvGrpSpPr>
            <p:grpSpPr>
              <a:xfrm>
                <a:off x="6827513" y="4142250"/>
                <a:ext cx="1167525" cy="1167525"/>
                <a:chOff x="2244925" y="3993300"/>
                <a:chExt cx="1167525" cy="1167525"/>
              </a:xfrm>
            </p:grpSpPr>
            <p:sp>
              <p:nvSpPr>
                <p:cNvPr id="6160" name="Google Shape;6160;p37"/>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1" name="Google Shape;6161;p37"/>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2" name="Google Shape;6162;p37"/>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3" name="Google Shape;6163;p37"/>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4" name="Google Shape;6164;p37"/>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5" name="Google Shape;6165;p37"/>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6" name="Google Shape;6166;p37"/>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7" name="Google Shape;6167;p37"/>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8" name="Google Shape;6168;p37"/>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9" name="Google Shape;6169;p37"/>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0" name="Google Shape;6170;p37"/>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1" name="Google Shape;6171;p37"/>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2" name="Google Shape;6172;p37"/>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3" name="Google Shape;6173;p37"/>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4" name="Google Shape;6174;p37"/>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5" name="Google Shape;6175;p37"/>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6" name="Google Shape;6176;p37"/>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7" name="Google Shape;6177;p37"/>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8" name="Google Shape;6178;p37"/>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9" name="Google Shape;6179;p37"/>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0" name="Google Shape;6180;p37"/>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1" name="Google Shape;6181;p37"/>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2" name="Google Shape;6182;p37"/>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3" name="Google Shape;6183;p37"/>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4" name="Google Shape;6184;p37"/>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5" name="Google Shape;6185;p37"/>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6" name="Google Shape;6186;p37"/>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7" name="Google Shape;6187;p37"/>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8" name="Google Shape;6188;p37"/>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9" name="Google Shape;6189;p37"/>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0" name="Google Shape;6190;p37"/>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1" name="Google Shape;6191;p37"/>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2" name="Google Shape;6192;p37"/>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3" name="Google Shape;6193;p37"/>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4" name="Google Shape;6194;p37"/>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5" name="Google Shape;6195;p37"/>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6" name="Google Shape;6196;p37"/>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7" name="Google Shape;6197;p37"/>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8" name="Google Shape;6198;p37"/>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9" name="Google Shape;6199;p37"/>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0" name="Google Shape;6200;p37"/>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1" name="Google Shape;6201;p37"/>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2" name="Google Shape;6202;p37"/>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3" name="Google Shape;6203;p37"/>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4" name="Google Shape;6204;p37"/>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5" name="Google Shape;6205;p37"/>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6" name="Google Shape;6206;p37"/>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7" name="Google Shape;6207;p37"/>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8" name="Google Shape;6208;p37"/>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09" name="Google Shape;6209;p37"/>
              <p:cNvGrpSpPr/>
              <p:nvPr/>
            </p:nvGrpSpPr>
            <p:grpSpPr>
              <a:xfrm rot="10800000">
                <a:off x="8181688" y="4346600"/>
                <a:ext cx="986375" cy="972325"/>
                <a:chOff x="5918300" y="218850"/>
                <a:chExt cx="986375" cy="972325"/>
              </a:xfrm>
            </p:grpSpPr>
            <p:sp>
              <p:nvSpPr>
                <p:cNvPr id="6210" name="Google Shape;6210;p37"/>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1" name="Google Shape;6211;p37"/>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2" name="Google Shape;6212;p37"/>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3" name="Google Shape;6213;p37"/>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4" name="Google Shape;6214;p37"/>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5" name="Google Shape;6215;p37"/>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6" name="Google Shape;6216;p37"/>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7" name="Google Shape;6217;p37"/>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8" name="Google Shape;6218;p37"/>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9" name="Google Shape;6219;p37"/>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0" name="Google Shape;6220;p37"/>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1" name="Google Shape;6221;p37"/>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2" name="Google Shape;6222;p37"/>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3" name="Google Shape;6223;p37"/>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4" name="Google Shape;6224;p37"/>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5" name="Google Shape;6225;p37"/>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6" name="Google Shape;6226;p37"/>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7" name="Google Shape;6227;p37"/>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8" name="Google Shape;6228;p37"/>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9" name="Google Shape;6229;p37"/>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0" name="Google Shape;6230;p37"/>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1" name="Google Shape;6231;p37"/>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2" name="Google Shape;6232;p37"/>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3" name="Google Shape;6233;p37"/>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4" name="Google Shape;6234;p37"/>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5" name="Google Shape;6235;p37"/>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6" name="Google Shape;6236;p37"/>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7" name="Google Shape;6237;p37"/>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8" name="Google Shape;6238;p37"/>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9" name="Google Shape;6239;p37"/>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0" name="Google Shape;6240;p37"/>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1" name="Google Shape;6241;p37"/>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2" name="Google Shape;6242;p37"/>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43" name="Google Shape;6243;p37"/>
              <p:cNvGrpSpPr/>
              <p:nvPr/>
            </p:nvGrpSpPr>
            <p:grpSpPr>
              <a:xfrm>
                <a:off x="7666488" y="4268900"/>
                <a:ext cx="916500" cy="914225"/>
                <a:chOff x="5318975" y="1933800"/>
                <a:chExt cx="916500" cy="914225"/>
              </a:xfrm>
            </p:grpSpPr>
            <p:sp>
              <p:nvSpPr>
                <p:cNvPr id="6244" name="Google Shape;6244;p37"/>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5" name="Google Shape;6245;p37"/>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6" name="Google Shape;6246;p37"/>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7" name="Google Shape;6247;p37"/>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8" name="Google Shape;6248;p37"/>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9" name="Google Shape;6249;p37"/>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0" name="Google Shape;6250;p37"/>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251" name="Google Shape;6251;p37"/>
            <p:cNvGrpSpPr/>
            <p:nvPr/>
          </p:nvGrpSpPr>
          <p:grpSpPr>
            <a:xfrm>
              <a:off x="-202790" y="2873256"/>
              <a:ext cx="1930075" cy="2467362"/>
              <a:chOff x="-202790" y="2873256"/>
              <a:chExt cx="1930075" cy="2467362"/>
            </a:xfrm>
          </p:grpSpPr>
          <p:grpSp>
            <p:nvGrpSpPr>
              <p:cNvPr id="6252" name="Google Shape;6252;p37"/>
              <p:cNvGrpSpPr/>
              <p:nvPr/>
            </p:nvGrpSpPr>
            <p:grpSpPr>
              <a:xfrm rot="10800000">
                <a:off x="843141" y="3667338"/>
                <a:ext cx="544373" cy="554662"/>
                <a:chOff x="5797738" y="1794275"/>
                <a:chExt cx="623638" cy="635425"/>
              </a:xfrm>
            </p:grpSpPr>
            <p:sp>
              <p:nvSpPr>
                <p:cNvPr id="6253" name="Google Shape;6253;p37"/>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4" name="Google Shape;6254;p37"/>
                <p:cNvSpPr/>
                <p:nvPr/>
              </p:nvSpPr>
              <p:spPr>
                <a:xfrm>
                  <a:off x="5886238"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5" name="Google Shape;6255;p37"/>
                <p:cNvSpPr/>
                <p:nvPr/>
              </p:nvSpPr>
              <p:spPr>
                <a:xfrm>
                  <a:off x="5797738"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6" name="Google Shape;6256;p37"/>
                <p:cNvSpPr/>
                <p:nvPr/>
              </p:nvSpPr>
              <p:spPr>
                <a:xfrm>
                  <a:off x="5891563"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7" name="Google Shape;6257;p37"/>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8" name="Google Shape;6258;p37"/>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9" name="Google Shape;6259;p37"/>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0" name="Google Shape;6260;p37"/>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61" name="Google Shape;6261;p37"/>
              <p:cNvGrpSpPr/>
              <p:nvPr/>
            </p:nvGrpSpPr>
            <p:grpSpPr>
              <a:xfrm>
                <a:off x="719990" y="2873256"/>
                <a:ext cx="327012" cy="329491"/>
                <a:chOff x="8108325" y="1123200"/>
                <a:chExt cx="530950" cy="534975"/>
              </a:xfrm>
            </p:grpSpPr>
            <p:sp>
              <p:nvSpPr>
                <p:cNvPr id="6262" name="Google Shape;6262;p37"/>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3" name="Google Shape;6263;p37"/>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64" name="Google Shape;6264;p37"/>
              <p:cNvGrpSpPr/>
              <p:nvPr/>
            </p:nvGrpSpPr>
            <p:grpSpPr>
              <a:xfrm rot="-514848">
                <a:off x="-69698" y="2960605"/>
                <a:ext cx="677147" cy="1645542"/>
                <a:chOff x="1535425" y="492925"/>
                <a:chExt cx="524575" cy="1274775"/>
              </a:xfrm>
            </p:grpSpPr>
            <p:sp>
              <p:nvSpPr>
                <p:cNvPr id="6265" name="Google Shape;6265;p37"/>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6" name="Google Shape;6266;p37"/>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7" name="Google Shape;6267;p37"/>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8" name="Google Shape;6268;p37"/>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9" name="Google Shape;6269;p37"/>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0" name="Google Shape;6270;p37"/>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1" name="Google Shape;6271;p37"/>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2" name="Google Shape;6272;p37"/>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3" name="Google Shape;6273;p37"/>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4" name="Google Shape;6274;p37"/>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5" name="Google Shape;6275;p37"/>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6" name="Google Shape;6276;p37"/>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7" name="Google Shape;6277;p37"/>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8" name="Google Shape;6278;p37"/>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9" name="Google Shape;6279;p37"/>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0" name="Google Shape;6280;p37"/>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81" name="Google Shape;6281;p37"/>
              <p:cNvGrpSpPr/>
              <p:nvPr/>
            </p:nvGrpSpPr>
            <p:grpSpPr>
              <a:xfrm>
                <a:off x="-146175" y="3775675"/>
                <a:ext cx="1024100" cy="1047500"/>
                <a:chOff x="1356975" y="1865675"/>
                <a:chExt cx="1024100" cy="1047500"/>
              </a:xfrm>
            </p:grpSpPr>
            <p:sp>
              <p:nvSpPr>
                <p:cNvPr id="6282" name="Google Shape;6282;p37"/>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3" name="Google Shape;6283;p37"/>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4" name="Google Shape;6284;p37"/>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5" name="Google Shape;6285;p37"/>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6" name="Google Shape;6286;p37"/>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7" name="Google Shape;6287;p37"/>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8" name="Google Shape;6288;p37"/>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9" name="Google Shape;6289;p37"/>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0" name="Google Shape;6290;p37"/>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1" name="Google Shape;6291;p37"/>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2" name="Google Shape;6292;p37"/>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3" name="Google Shape;6293;p37"/>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4" name="Google Shape;6294;p37"/>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5" name="Google Shape;6295;p37"/>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6" name="Google Shape;6296;p37"/>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7" name="Google Shape;6297;p37"/>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8" name="Google Shape;6298;p37"/>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9" name="Google Shape;6299;p37"/>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0" name="Google Shape;6300;p37"/>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1" name="Google Shape;6301;p37"/>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2" name="Google Shape;6302;p37"/>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3" name="Google Shape;6303;p37"/>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4" name="Google Shape;6304;p37"/>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5" name="Google Shape;6305;p37"/>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6" name="Google Shape;6306;p37"/>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7" name="Google Shape;6307;p37"/>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8" name="Google Shape;6308;p37"/>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9" name="Google Shape;6309;p37"/>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10" name="Google Shape;6310;p37"/>
              <p:cNvGrpSpPr/>
              <p:nvPr/>
            </p:nvGrpSpPr>
            <p:grpSpPr>
              <a:xfrm>
                <a:off x="374320" y="4268899"/>
                <a:ext cx="1352964" cy="1047482"/>
                <a:chOff x="2612025" y="1964075"/>
                <a:chExt cx="1100150" cy="851750"/>
              </a:xfrm>
            </p:grpSpPr>
            <p:sp>
              <p:nvSpPr>
                <p:cNvPr id="6311" name="Google Shape;6311;p37"/>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2" name="Google Shape;6312;p37"/>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3" name="Google Shape;6313;p37"/>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4" name="Google Shape;6314;p37"/>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5" name="Google Shape;6315;p37"/>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6" name="Google Shape;6316;p37"/>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7" name="Google Shape;6317;p37"/>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8" name="Google Shape;6318;p37"/>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9" name="Google Shape;6319;p37"/>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0" name="Google Shape;6320;p37"/>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1" name="Google Shape;6321;p37"/>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2" name="Google Shape;6322;p37"/>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3" name="Google Shape;6323;p37"/>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4" name="Google Shape;6324;p37"/>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5" name="Google Shape;6325;p37"/>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6" name="Google Shape;6326;p37"/>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7" name="Google Shape;6327;p37"/>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8" name="Google Shape;6328;p37"/>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9" name="Google Shape;6329;p37"/>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0" name="Google Shape;6330;p37"/>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37"/>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2" name="Google Shape;6332;p37"/>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3" name="Google Shape;6333;p37"/>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37"/>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37"/>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37"/>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37"/>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37"/>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37"/>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37"/>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1" name="Google Shape;6341;p37"/>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2" name="Google Shape;6342;p37"/>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3" name="Google Shape;6343;p37"/>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37"/>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45" name="Google Shape;6345;p37"/>
              <p:cNvGrpSpPr/>
              <p:nvPr/>
            </p:nvGrpSpPr>
            <p:grpSpPr>
              <a:xfrm>
                <a:off x="-202790" y="4525674"/>
                <a:ext cx="824892" cy="814944"/>
                <a:chOff x="2649575" y="3055425"/>
                <a:chExt cx="1024075" cy="1011725"/>
              </a:xfrm>
            </p:grpSpPr>
            <p:sp>
              <p:nvSpPr>
                <p:cNvPr id="6346" name="Google Shape;6346;p37"/>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37"/>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37"/>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9" name="Google Shape;6349;p37"/>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37"/>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37"/>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37"/>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3" name="Google Shape;6353;p37"/>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37"/>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37"/>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37"/>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37"/>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8" name="Google Shape;6358;p37"/>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37"/>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37"/>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1" name="Google Shape;6361;p37"/>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2" name="Google Shape;6362;p37"/>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3" name="Google Shape;6363;p37"/>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37"/>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37"/>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37"/>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37"/>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37"/>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37"/>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37"/>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37"/>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296920" y="164640"/>
            <a:ext cx="8709926" cy="4680098"/>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349270" y="661632"/>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150301" y="680120"/>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168063" y="742067"/>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393674" y="710641"/>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151195" y="688459"/>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348377" y="1122041"/>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49408" y="1140529"/>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167170" y="1202476"/>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392781" y="1171051"/>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150301" y="1148868"/>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347484" y="1582451"/>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48515" y="1600939"/>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166276" y="1662886"/>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391888" y="1631460"/>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49408" y="1609278"/>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346591" y="2042860"/>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47621" y="2061348"/>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165383" y="2123295"/>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390994" y="2091869"/>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48515" y="2069687"/>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345697" y="2503269"/>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46728" y="2521757"/>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164490" y="2583704"/>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390101" y="2552278"/>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47622" y="2530096"/>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344804" y="2963678"/>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45835" y="2982166"/>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163597" y="3044113"/>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389208" y="3012688"/>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46728" y="2990505"/>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343911" y="3424088"/>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44942" y="3442576"/>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162703" y="3504523"/>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388315" y="3473097"/>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45835" y="3450915"/>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343018" y="3884497"/>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44049" y="3902985"/>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161810" y="3964932"/>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387421" y="3933506"/>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44942" y="3911324"/>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342124" y="4344906"/>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43155" y="4363394"/>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160917" y="4425341"/>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386528" y="4393915"/>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44049" y="4371733"/>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Tree>
    <p:extLst>
      <p:ext uri="{BB962C8B-B14F-4D97-AF65-F5344CB8AC3E}">
        <p14:creationId xmlns:p14="http://schemas.microsoft.com/office/powerpoint/2010/main" val="263289577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6"/>
        <p:cNvGrpSpPr/>
        <p:nvPr/>
      </p:nvGrpSpPr>
      <p:grpSpPr>
        <a:xfrm>
          <a:off x="0" y="0"/>
          <a:ext cx="0" cy="0"/>
          <a:chOff x="0" y="0"/>
          <a:chExt cx="0" cy="0"/>
        </a:xfrm>
      </p:grpSpPr>
      <p:grpSp>
        <p:nvGrpSpPr>
          <p:cNvPr id="337" name="Google Shape;337;p3"/>
          <p:cNvGrpSpPr/>
          <p:nvPr/>
        </p:nvGrpSpPr>
        <p:grpSpPr>
          <a:xfrm>
            <a:off x="-65450" y="468625"/>
            <a:ext cx="9438050" cy="5042525"/>
            <a:chOff x="-65450" y="468625"/>
            <a:chExt cx="9438050" cy="5042525"/>
          </a:xfrm>
        </p:grpSpPr>
        <p:sp>
          <p:nvSpPr>
            <p:cNvPr id="338" name="Google Shape;338;p3"/>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0" name="Google Shape;340;p3"/>
            <p:cNvGrpSpPr/>
            <p:nvPr/>
          </p:nvGrpSpPr>
          <p:grpSpPr>
            <a:xfrm>
              <a:off x="-3318" y="1880800"/>
              <a:ext cx="831325" cy="1035350"/>
              <a:chOff x="238125" y="2109400"/>
              <a:chExt cx="831325" cy="1035350"/>
            </a:xfrm>
          </p:grpSpPr>
          <p:sp>
            <p:nvSpPr>
              <p:cNvPr id="341" name="Google Shape;341;p3"/>
              <p:cNvSpPr/>
              <p:nvPr/>
            </p:nvSpPr>
            <p:spPr>
              <a:xfrm>
                <a:off x="496475" y="2109400"/>
                <a:ext cx="260675" cy="537600"/>
              </a:xfrm>
              <a:custGeom>
                <a:avLst/>
                <a:gdLst/>
                <a:ahLst/>
                <a:cxnLst/>
                <a:rect l="l" t="t" r="r" b="b"/>
                <a:pathLst>
                  <a:path w="10427" h="21504" extrusionOk="0">
                    <a:moveTo>
                      <a:pt x="7849" y="1"/>
                    </a:moveTo>
                    <a:cubicBezTo>
                      <a:pt x="7291" y="1"/>
                      <a:pt x="6718" y="164"/>
                      <a:pt x="6232" y="440"/>
                    </a:cubicBezTo>
                    <a:cubicBezTo>
                      <a:pt x="5320" y="987"/>
                      <a:pt x="4681" y="1838"/>
                      <a:pt x="4104" y="2719"/>
                    </a:cubicBezTo>
                    <a:cubicBezTo>
                      <a:pt x="639" y="8282"/>
                      <a:pt x="1" y="15455"/>
                      <a:pt x="2432" y="21504"/>
                    </a:cubicBezTo>
                    <a:cubicBezTo>
                      <a:pt x="5928" y="16245"/>
                      <a:pt x="9271" y="10683"/>
                      <a:pt x="10213" y="4391"/>
                    </a:cubicBezTo>
                    <a:cubicBezTo>
                      <a:pt x="10426" y="2993"/>
                      <a:pt x="10365" y="1260"/>
                      <a:pt x="9210" y="409"/>
                    </a:cubicBezTo>
                    <a:cubicBezTo>
                      <a:pt x="8813" y="126"/>
                      <a:pt x="8337" y="1"/>
                      <a:pt x="78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
              <p:cNvSpPr/>
              <p:nvPr/>
            </p:nvSpPr>
            <p:spPr>
              <a:xfrm>
                <a:off x="238875" y="2190000"/>
                <a:ext cx="310050" cy="453975"/>
              </a:xfrm>
              <a:custGeom>
                <a:avLst/>
                <a:gdLst/>
                <a:ahLst/>
                <a:cxnLst/>
                <a:rect l="l" t="t" r="r" b="b"/>
                <a:pathLst>
                  <a:path w="12402" h="18159" extrusionOk="0">
                    <a:moveTo>
                      <a:pt x="1571" y="1"/>
                    </a:moveTo>
                    <a:cubicBezTo>
                      <a:pt x="1032" y="1"/>
                      <a:pt x="496" y="99"/>
                      <a:pt x="0" y="316"/>
                    </a:cubicBezTo>
                    <a:lnTo>
                      <a:pt x="0" y="8766"/>
                    </a:lnTo>
                    <a:cubicBezTo>
                      <a:pt x="882" y="9739"/>
                      <a:pt x="1976" y="10559"/>
                      <a:pt x="3010" y="11350"/>
                    </a:cubicBezTo>
                    <a:cubicBezTo>
                      <a:pt x="6080" y="13721"/>
                      <a:pt x="9210" y="16061"/>
                      <a:pt x="12402" y="18158"/>
                    </a:cubicBezTo>
                    <a:cubicBezTo>
                      <a:pt x="12280" y="17490"/>
                      <a:pt x="12128" y="16791"/>
                      <a:pt x="12067" y="16152"/>
                    </a:cubicBezTo>
                    <a:cubicBezTo>
                      <a:pt x="11916" y="15301"/>
                      <a:pt x="11764" y="14480"/>
                      <a:pt x="11551" y="13660"/>
                    </a:cubicBezTo>
                    <a:cubicBezTo>
                      <a:pt x="10578" y="9435"/>
                      <a:pt x="9089" y="5271"/>
                      <a:pt x="6049" y="2231"/>
                    </a:cubicBezTo>
                    <a:cubicBezTo>
                      <a:pt x="5168" y="1410"/>
                      <a:pt x="4225" y="650"/>
                      <a:pt x="3101" y="255"/>
                    </a:cubicBezTo>
                    <a:cubicBezTo>
                      <a:pt x="2609" y="92"/>
                      <a:pt x="2089" y="1"/>
                      <a:pt x="15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
              <p:cNvSpPr/>
              <p:nvPr/>
            </p:nvSpPr>
            <p:spPr>
              <a:xfrm>
                <a:off x="238125" y="2502600"/>
                <a:ext cx="311575" cy="236350"/>
              </a:xfrm>
              <a:custGeom>
                <a:avLst/>
                <a:gdLst/>
                <a:ahLst/>
                <a:cxnLst/>
                <a:rect l="l" t="t" r="r" b="b"/>
                <a:pathLst>
                  <a:path w="12463" h="9454" extrusionOk="0">
                    <a:moveTo>
                      <a:pt x="0" y="1"/>
                    </a:moveTo>
                    <a:lnTo>
                      <a:pt x="0" y="9454"/>
                    </a:lnTo>
                    <a:cubicBezTo>
                      <a:pt x="2736" y="8815"/>
                      <a:pt x="5380" y="7721"/>
                      <a:pt x="8024" y="6901"/>
                    </a:cubicBezTo>
                    <a:cubicBezTo>
                      <a:pt x="9423" y="6505"/>
                      <a:pt x="10790" y="6141"/>
                      <a:pt x="12158" y="5989"/>
                    </a:cubicBezTo>
                    <a:lnTo>
                      <a:pt x="12189" y="5989"/>
                    </a:lnTo>
                    <a:cubicBezTo>
                      <a:pt x="12280" y="5958"/>
                      <a:pt x="12371" y="5958"/>
                      <a:pt x="12462" y="5958"/>
                    </a:cubicBezTo>
                    <a:cubicBezTo>
                      <a:pt x="12401" y="5928"/>
                      <a:pt x="12341" y="5898"/>
                      <a:pt x="12310" y="5837"/>
                    </a:cubicBezTo>
                    <a:cubicBezTo>
                      <a:pt x="12310" y="5837"/>
                      <a:pt x="12310" y="5806"/>
                      <a:pt x="12280" y="5806"/>
                    </a:cubicBezTo>
                    <a:cubicBezTo>
                      <a:pt x="12189" y="5776"/>
                      <a:pt x="12158" y="5715"/>
                      <a:pt x="12128" y="5685"/>
                    </a:cubicBezTo>
                    <a:cubicBezTo>
                      <a:pt x="10183" y="4195"/>
                      <a:pt x="8237" y="2767"/>
                      <a:pt x="6079" y="1673"/>
                    </a:cubicBezTo>
                    <a:cubicBezTo>
                      <a:pt x="4164" y="730"/>
                      <a:pt x="212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
              <p:cNvSpPr/>
              <p:nvPr/>
            </p:nvSpPr>
            <p:spPr>
              <a:xfrm>
                <a:off x="238125" y="2643950"/>
                <a:ext cx="308525" cy="431250"/>
              </a:xfrm>
              <a:custGeom>
                <a:avLst/>
                <a:gdLst/>
                <a:ahLst/>
                <a:cxnLst/>
                <a:rect l="l" t="t" r="r" b="b"/>
                <a:pathLst>
                  <a:path w="12341" h="17250" extrusionOk="0">
                    <a:moveTo>
                      <a:pt x="12341" y="0"/>
                    </a:moveTo>
                    <a:lnTo>
                      <a:pt x="12341" y="0"/>
                    </a:lnTo>
                    <a:cubicBezTo>
                      <a:pt x="12280" y="31"/>
                      <a:pt x="12189" y="31"/>
                      <a:pt x="12128" y="31"/>
                    </a:cubicBezTo>
                    <a:cubicBezTo>
                      <a:pt x="10699" y="274"/>
                      <a:pt x="9301" y="699"/>
                      <a:pt x="8024" y="1247"/>
                    </a:cubicBezTo>
                    <a:cubicBezTo>
                      <a:pt x="4711" y="2706"/>
                      <a:pt x="1854" y="5168"/>
                      <a:pt x="0" y="8238"/>
                    </a:cubicBezTo>
                    <a:lnTo>
                      <a:pt x="0" y="17174"/>
                    </a:lnTo>
                    <a:cubicBezTo>
                      <a:pt x="207" y="17225"/>
                      <a:pt x="420" y="17250"/>
                      <a:pt x="636" y="17250"/>
                    </a:cubicBezTo>
                    <a:cubicBezTo>
                      <a:pt x="1437" y="17250"/>
                      <a:pt x="2272" y="16917"/>
                      <a:pt x="2918" y="16414"/>
                    </a:cubicBezTo>
                    <a:cubicBezTo>
                      <a:pt x="3921" y="15654"/>
                      <a:pt x="4559" y="14529"/>
                      <a:pt x="5167" y="13405"/>
                    </a:cubicBezTo>
                    <a:cubicBezTo>
                      <a:pt x="7508" y="9149"/>
                      <a:pt x="9787" y="4864"/>
                      <a:pt x="12158" y="304"/>
                    </a:cubicBezTo>
                    <a:cubicBezTo>
                      <a:pt x="12189" y="304"/>
                      <a:pt x="12189" y="274"/>
                      <a:pt x="12189" y="274"/>
                    </a:cubicBezTo>
                    <a:cubicBezTo>
                      <a:pt x="12219" y="244"/>
                      <a:pt x="12219" y="183"/>
                      <a:pt x="12280" y="152"/>
                    </a:cubicBezTo>
                    <a:cubicBezTo>
                      <a:pt x="12310" y="122"/>
                      <a:pt x="12310" y="31"/>
                      <a:pt x="123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
              <p:cNvSpPr/>
              <p:nvPr/>
            </p:nvSpPr>
            <p:spPr>
              <a:xfrm>
                <a:off x="453925" y="2647750"/>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97" y="18191"/>
                      <a:pt x="9849" y="16353"/>
                    </a:cubicBezTo>
                    <a:cubicBezTo>
                      <a:pt x="10305" y="14469"/>
                      <a:pt x="9879" y="12493"/>
                      <a:pt x="9271" y="10639"/>
                    </a:cubicBezTo>
                    <a:cubicBezTo>
                      <a:pt x="8055" y="6779"/>
                      <a:pt x="6201" y="3192"/>
                      <a:pt x="3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
              <p:cNvSpPr/>
              <p:nvPr/>
            </p:nvSpPr>
            <p:spPr>
              <a:xfrm>
                <a:off x="546625" y="2315775"/>
                <a:ext cx="489400" cy="340350"/>
              </a:xfrm>
              <a:custGeom>
                <a:avLst/>
                <a:gdLst/>
                <a:ahLst/>
                <a:cxnLst/>
                <a:rect l="l" t="t" r="r" b="b"/>
                <a:pathLst>
                  <a:path w="19576" h="13614" extrusionOk="0">
                    <a:moveTo>
                      <a:pt x="15703" y="0"/>
                    </a:moveTo>
                    <a:cubicBezTo>
                      <a:pt x="14912" y="0"/>
                      <a:pt x="14097" y="176"/>
                      <a:pt x="13344" y="422"/>
                    </a:cubicBezTo>
                    <a:cubicBezTo>
                      <a:pt x="7265" y="2459"/>
                      <a:pt x="2888" y="7899"/>
                      <a:pt x="1" y="13614"/>
                    </a:cubicBezTo>
                    <a:lnTo>
                      <a:pt x="1" y="13614"/>
                    </a:lnTo>
                    <a:cubicBezTo>
                      <a:pt x="3466" y="10696"/>
                      <a:pt x="8451" y="10361"/>
                      <a:pt x="12949" y="9146"/>
                    </a:cubicBezTo>
                    <a:cubicBezTo>
                      <a:pt x="14986" y="8598"/>
                      <a:pt x="17022" y="7778"/>
                      <a:pt x="18268" y="6136"/>
                    </a:cubicBezTo>
                    <a:cubicBezTo>
                      <a:pt x="19545" y="4495"/>
                      <a:pt x="19575" y="1759"/>
                      <a:pt x="17873" y="604"/>
                    </a:cubicBezTo>
                    <a:cubicBezTo>
                      <a:pt x="17227" y="169"/>
                      <a:pt x="16477" y="0"/>
                      <a:pt x="157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
              <p:cNvSpPr/>
              <p:nvPr/>
            </p:nvSpPr>
            <p:spPr>
              <a:xfrm>
                <a:off x="542075" y="2552375"/>
                <a:ext cx="527375" cy="219150"/>
              </a:xfrm>
              <a:custGeom>
                <a:avLst/>
                <a:gdLst/>
                <a:ahLst/>
                <a:cxnLst/>
                <a:rect l="l" t="t" r="r" b="b"/>
                <a:pathLst>
                  <a:path w="21095" h="8766" extrusionOk="0">
                    <a:moveTo>
                      <a:pt x="12682" y="1"/>
                    </a:moveTo>
                    <a:cubicBezTo>
                      <a:pt x="8169" y="1"/>
                      <a:pt x="3681" y="1417"/>
                      <a:pt x="0" y="3998"/>
                    </a:cubicBezTo>
                    <a:cubicBezTo>
                      <a:pt x="2310" y="4150"/>
                      <a:pt x="4499" y="4910"/>
                      <a:pt x="6444" y="5882"/>
                    </a:cubicBezTo>
                    <a:cubicBezTo>
                      <a:pt x="8481" y="6794"/>
                      <a:pt x="10365" y="7888"/>
                      <a:pt x="12493" y="8466"/>
                    </a:cubicBezTo>
                    <a:cubicBezTo>
                      <a:pt x="13267" y="8654"/>
                      <a:pt x="14081" y="8765"/>
                      <a:pt x="14886" y="8765"/>
                    </a:cubicBezTo>
                    <a:cubicBezTo>
                      <a:pt x="16293" y="8765"/>
                      <a:pt x="17671" y="8424"/>
                      <a:pt x="18754" y="7554"/>
                    </a:cubicBezTo>
                    <a:cubicBezTo>
                      <a:pt x="20517" y="6217"/>
                      <a:pt x="21095" y="3359"/>
                      <a:pt x="19606" y="1779"/>
                    </a:cubicBezTo>
                    <a:cubicBezTo>
                      <a:pt x="18815" y="897"/>
                      <a:pt x="17569" y="563"/>
                      <a:pt x="16353" y="320"/>
                    </a:cubicBezTo>
                    <a:cubicBezTo>
                      <a:pt x="15138" y="105"/>
                      <a:pt x="13909" y="1"/>
                      <a:pt x="126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
              <p:cNvSpPr/>
              <p:nvPr/>
            </p:nvSpPr>
            <p:spPr>
              <a:xfrm>
                <a:off x="549675" y="2656350"/>
                <a:ext cx="423275" cy="360750"/>
              </a:xfrm>
              <a:custGeom>
                <a:avLst/>
                <a:gdLst/>
                <a:ahLst/>
                <a:cxnLst/>
                <a:rect l="l" t="t" r="r" b="b"/>
                <a:pathLst>
                  <a:path w="16931" h="14430" extrusionOk="0">
                    <a:moveTo>
                      <a:pt x="1367" y="1"/>
                    </a:moveTo>
                    <a:cubicBezTo>
                      <a:pt x="918" y="1"/>
                      <a:pt x="463" y="27"/>
                      <a:pt x="0" y="82"/>
                    </a:cubicBezTo>
                    <a:cubicBezTo>
                      <a:pt x="2614" y="3790"/>
                      <a:pt x="5198" y="7498"/>
                      <a:pt x="8085" y="10994"/>
                    </a:cubicBezTo>
                    <a:cubicBezTo>
                      <a:pt x="9028" y="12119"/>
                      <a:pt x="10031" y="13274"/>
                      <a:pt x="11368" y="13942"/>
                    </a:cubicBezTo>
                    <a:cubicBezTo>
                      <a:pt x="11996" y="14249"/>
                      <a:pt x="12723" y="14429"/>
                      <a:pt x="13433" y="14429"/>
                    </a:cubicBezTo>
                    <a:cubicBezTo>
                      <a:pt x="14200" y="14429"/>
                      <a:pt x="14948" y="14219"/>
                      <a:pt x="15532" y="13729"/>
                    </a:cubicBezTo>
                    <a:cubicBezTo>
                      <a:pt x="16779" y="12635"/>
                      <a:pt x="16931" y="10690"/>
                      <a:pt x="16262" y="9201"/>
                    </a:cubicBezTo>
                    <a:cubicBezTo>
                      <a:pt x="15624" y="7681"/>
                      <a:pt x="14317" y="6556"/>
                      <a:pt x="13070" y="5523"/>
                    </a:cubicBezTo>
                    <a:cubicBezTo>
                      <a:pt x="9751" y="2674"/>
                      <a:pt x="5904" y="1"/>
                      <a:pt x="13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 name="Google Shape;349;p3"/>
            <p:cNvGrpSpPr/>
            <p:nvPr/>
          </p:nvGrpSpPr>
          <p:grpSpPr>
            <a:xfrm>
              <a:off x="1609375" y="2486500"/>
              <a:ext cx="1205225" cy="2911950"/>
              <a:chOff x="1456975" y="2715100"/>
              <a:chExt cx="1205225" cy="2911950"/>
            </a:xfrm>
          </p:grpSpPr>
          <p:sp>
            <p:nvSpPr>
              <p:cNvPr id="350" name="Google Shape;350;p3"/>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 name="Google Shape;359;p3"/>
            <p:cNvGrpSpPr/>
            <p:nvPr/>
          </p:nvGrpSpPr>
          <p:grpSpPr>
            <a:xfrm>
              <a:off x="360125" y="2047550"/>
              <a:ext cx="1299425" cy="2300975"/>
              <a:chOff x="207725" y="2276150"/>
              <a:chExt cx="1299425" cy="2300975"/>
            </a:xfrm>
          </p:grpSpPr>
          <p:sp>
            <p:nvSpPr>
              <p:cNvPr id="360" name="Google Shape;360;p3"/>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1" name="Google Shape;361;p3"/>
              <p:cNvGrpSpPr/>
              <p:nvPr/>
            </p:nvGrpSpPr>
            <p:grpSpPr>
              <a:xfrm>
                <a:off x="207725" y="2276150"/>
                <a:ext cx="1299425" cy="2300975"/>
                <a:chOff x="207725" y="2276150"/>
                <a:chExt cx="1299425" cy="2300975"/>
              </a:xfrm>
            </p:grpSpPr>
            <p:sp>
              <p:nvSpPr>
                <p:cNvPr id="362" name="Google Shape;362;p3"/>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75" name="Google Shape;375;p3"/>
            <p:cNvGrpSpPr/>
            <p:nvPr/>
          </p:nvGrpSpPr>
          <p:grpSpPr>
            <a:xfrm>
              <a:off x="9800" y="4115075"/>
              <a:ext cx="1219850" cy="1176125"/>
              <a:chOff x="-142600" y="4343675"/>
              <a:chExt cx="1219850" cy="1176125"/>
            </a:xfrm>
          </p:grpSpPr>
          <p:sp>
            <p:nvSpPr>
              <p:cNvPr id="376" name="Google Shape;376;p3"/>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 name="Google Shape;382;p3"/>
            <p:cNvGrpSpPr/>
            <p:nvPr/>
          </p:nvGrpSpPr>
          <p:grpSpPr>
            <a:xfrm>
              <a:off x="598500" y="3971650"/>
              <a:ext cx="1720650" cy="1263675"/>
              <a:chOff x="446100" y="4200250"/>
              <a:chExt cx="1720650" cy="1263675"/>
            </a:xfrm>
          </p:grpSpPr>
          <p:sp>
            <p:nvSpPr>
              <p:cNvPr id="383" name="Google Shape;383;p3"/>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
              <p:cNvSpPr/>
              <p:nvPr/>
            </p:nvSpPr>
            <p:spPr>
              <a:xfrm>
                <a:off x="1205650" y="4653650"/>
                <a:ext cx="552900" cy="650725"/>
              </a:xfrm>
              <a:custGeom>
                <a:avLst/>
                <a:gdLst/>
                <a:ahLst/>
                <a:cxnLst/>
                <a:rect l="l" t="t" r="r" b="b"/>
                <a:pathLst>
                  <a:path w="22116" h="26029" extrusionOk="0">
                    <a:moveTo>
                      <a:pt x="21993" y="1"/>
                    </a:moveTo>
                    <a:cubicBezTo>
                      <a:pt x="21983" y="1"/>
                      <a:pt x="21974" y="3"/>
                      <a:pt x="21969" y="9"/>
                    </a:cubicBezTo>
                    <a:cubicBezTo>
                      <a:pt x="15495" y="8398"/>
                      <a:pt x="8260" y="16240"/>
                      <a:pt x="783" y="23687"/>
                    </a:cubicBezTo>
                    <a:cubicBezTo>
                      <a:pt x="0" y="24470"/>
                      <a:pt x="1147" y="26028"/>
                      <a:pt x="2151" y="26028"/>
                    </a:cubicBezTo>
                    <a:cubicBezTo>
                      <a:pt x="2355" y="26028"/>
                      <a:pt x="2553" y="25964"/>
                      <a:pt x="2728" y="25814"/>
                    </a:cubicBezTo>
                    <a:cubicBezTo>
                      <a:pt x="6771" y="22228"/>
                      <a:pt x="10358" y="18094"/>
                      <a:pt x="13519" y="13717"/>
                    </a:cubicBezTo>
                    <a:cubicBezTo>
                      <a:pt x="16650" y="9310"/>
                      <a:pt x="19446" y="4720"/>
                      <a:pt x="22090" y="100"/>
                    </a:cubicBezTo>
                    <a:cubicBezTo>
                      <a:pt x="22115" y="50"/>
                      <a:pt x="22039" y="1"/>
                      <a:pt x="21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
              <p:cNvSpPr/>
              <p:nvPr/>
            </p:nvSpPr>
            <p:spPr>
              <a:xfrm>
                <a:off x="887050" y="4628250"/>
                <a:ext cx="737125" cy="698900"/>
              </a:xfrm>
              <a:custGeom>
                <a:avLst/>
                <a:gdLst/>
                <a:ahLst/>
                <a:cxnLst/>
                <a:rect l="l" t="t" r="r" b="b"/>
                <a:pathLst>
                  <a:path w="29485" h="27956" extrusionOk="0">
                    <a:moveTo>
                      <a:pt x="21138" y="1"/>
                    </a:moveTo>
                    <a:cubicBezTo>
                      <a:pt x="19419" y="1"/>
                      <a:pt x="17328" y="191"/>
                      <a:pt x="14773" y="538"/>
                    </a:cubicBezTo>
                    <a:cubicBezTo>
                      <a:pt x="13738" y="683"/>
                      <a:pt x="12831" y="729"/>
                      <a:pt x="12012" y="729"/>
                    </a:cubicBezTo>
                    <a:cubicBezTo>
                      <a:pt x="10533" y="729"/>
                      <a:pt x="9344" y="577"/>
                      <a:pt x="8214" y="577"/>
                    </a:cubicBezTo>
                    <a:cubicBezTo>
                      <a:pt x="5895" y="577"/>
                      <a:pt x="3825" y="1218"/>
                      <a:pt x="1" y="5128"/>
                    </a:cubicBezTo>
                    <a:cubicBezTo>
                      <a:pt x="1703" y="15858"/>
                      <a:pt x="5958" y="25675"/>
                      <a:pt x="15959" y="27955"/>
                    </a:cubicBezTo>
                    <a:cubicBezTo>
                      <a:pt x="23466" y="24095"/>
                      <a:pt x="28938" y="16496"/>
                      <a:pt x="29485" y="8198"/>
                    </a:cubicBezTo>
                    <a:cubicBezTo>
                      <a:pt x="28589" y="2279"/>
                      <a:pt x="27089" y="1"/>
                      <a:pt x="21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
              <p:cNvSpPr/>
              <p:nvPr/>
            </p:nvSpPr>
            <p:spPr>
              <a:xfrm>
                <a:off x="637600" y="4720500"/>
                <a:ext cx="1257650" cy="742650"/>
              </a:xfrm>
              <a:custGeom>
                <a:avLst/>
                <a:gdLst/>
                <a:ahLst/>
                <a:cxnLst/>
                <a:rect l="l" t="t" r="r" b="b"/>
                <a:pathLst>
                  <a:path w="50306" h="29706" extrusionOk="0">
                    <a:moveTo>
                      <a:pt x="13199" y="0"/>
                    </a:moveTo>
                    <a:cubicBezTo>
                      <a:pt x="11306" y="0"/>
                      <a:pt x="9297" y="574"/>
                      <a:pt x="7356" y="982"/>
                    </a:cubicBezTo>
                    <a:cubicBezTo>
                      <a:pt x="6749" y="1104"/>
                      <a:pt x="6141" y="1225"/>
                      <a:pt x="5533" y="1286"/>
                    </a:cubicBezTo>
                    <a:cubicBezTo>
                      <a:pt x="2341" y="1742"/>
                      <a:pt x="1" y="4630"/>
                      <a:pt x="244" y="7821"/>
                    </a:cubicBezTo>
                    <a:cubicBezTo>
                      <a:pt x="426" y="10678"/>
                      <a:pt x="1125" y="13475"/>
                      <a:pt x="2250" y="16119"/>
                    </a:cubicBezTo>
                    <a:cubicBezTo>
                      <a:pt x="2797" y="17365"/>
                      <a:pt x="3435" y="18551"/>
                      <a:pt x="4195" y="19675"/>
                    </a:cubicBezTo>
                    <a:cubicBezTo>
                      <a:pt x="5624" y="21925"/>
                      <a:pt x="7508" y="23961"/>
                      <a:pt x="9575" y="25603"/>
                    </a:cubicBezTo>
                    <a:cubicBezTo>
                      <a:pt x="12220" y="27639"/>
                      <a:pt x="15259" y="29128"/>
                      <a:pt x="18512" y="29554"/>
                    </a:cubicBezTo>
                    <a:cubicBezTo>
                      <a:pt x="19241" y="29676"/>
                      <a:pt x="20001" y="29706"/>
                      <a:pt x="20731" y="29706"/>
                    </a:cubicBezTo>
                    <a:cubicBezTo>
                      <a:pt x="22342" y="29706"/>
                      <a:pt x="23922" y="29402"/>
                      <a:pt x="25472" y="28946"/>
                    </a:cubicBezTo>
                    <a:cubicBezTo>
                      <a:pt x="27630" y="28247"/>
                      <a:pt x="29728" y="27244"/>
                      <a:pt x="31703" y="25967"/>
                    </a:cubicBezTo>
                    <a:cubicBezTo>
                      <a:pt x="33892" y="24599"/>
                      <a:pt x="35989" y="23019"/>
                      <a:pt x="38026" y="21408"/>
                    </a:cubicBezTo>
                    <a:lnTo>
                      <a:pt x="48299" y="13444"/>
                    </a:lnTo>
                    <a:cubicBezTo>
                      <a:pt x="48938" y="12928"/>
                      <a:pt x="49485" y="12228"/>
                      <a:pt x="49698" y="11408"/>
                    </a:cubicBezTo>
                    <a:cubicBezTo>
                      <a:pt x="50306" y="9128"/>
                      <a:pt x="48208" y="7852"/>
                      <a:pt x="46445" y="7031"/>
                    </a:cubicBezTo>
                    <a:cubicBezTo>
                      <a:pt x="43193" y="5511"/>
                      <a:pt x="39758" y="3900"/>
                      <a:pt x="36293" y="3687"/>
                    </a:cubicBezTo>
                    <a:cubicBezTo>
                      <a:pt x="36015" y="3668"/>
                      <a:pt x="35735" y="3659"/>
                      <a:pt x="35455" y="3659"/>
                    </a:cubicBezTo>
                    <a:cubicBezTo>
                      <a:pt x="34390" y="3659"/>
                      <a:pt x="33322" y="3800"/>
                      <a:pt x="32311" y="4113"/>
                    </a:cubicBezTo>
                    <a:cubicBezTo>
                      <a:pt x="31247" y="4417"/>
                      <a:pt x="30184" y="4934"/>
                      <a:pt x="29120" y="5389"/>
                    </a:cubicBezTo>
                    <a:cubicBezTo>
                      <a:pt x="27703" y="6027"/>
                      <a:pt x="26249" y="6610"/>
                      <a:pt x="24801" y="6610"/>
                    </a:cubicBezTo>
                    <a:cubicBezTo>
                      <a:pt x="24386" y="6610"/>
                      <a:pt x="23971" y="6562"/>
                      <a:pt x="23557" y="6453"/>
                    </a:cubicBezTo>
                    <a:cubicBezTo>
                      <a:pt x="22767" y="6271"/>
                      <a:pt x="22068" y="5876"/>
                      <a:pt x="21490" y="5389"/>
                    </a:cubicBezTo>
                    <a:cubicBezTo>
                      <a:pt x="19545" y="3900"/>
                      <a:pt x="18147" y="1468"/>
                      <a:pt x="15867" y="496"/>
                    </a:cubicBezTo>
                    <a:cubicBezTo>
                      <a:pt x="15020" y="137"/>
                      <a:pt x="14123" y="0"/>
                      <a:pt x="13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
              <p:cNvSpPr/>
              <p:nvPr/>
            </p:nvSpPr>
            <p:spPr>
              <a:xfrm>
                <a:off x="1469100" y="4358415"/>
                <a:ext cx="178250" cy="453725"/>
              </a:xfrm>
              <a:custGeom>
                <a:avLst/>
                <a:gdLst/>
                <a:ahLst/>
                <a:cxnLst/>
                <a:rect l="l" t="t" r="r" b="b"/>
                <a:pathLst>
                  <a:path w="7130" h="18149" extrusionOk="0">
                    <a:moveTo>
                      <a:pt x="7077" y="0"/>
                    </a:moveTo>
                    <a:cubicBezTo>
                      <a:pt x="7046" y="0"/>
                      <a:pt x="7008" y="61"/>
                      <a:pt x="6993" y="183"/>
                    </a:cubicBezTo>
                    <a:cubicBezTo>
                      <a:pt x="6568" y="6171"/>
                      <a:pt x="4349" y="11885"/>
                      <a:pt x="762" y="16596"/>
                    </a:cubicBezTo>
                    <a:cubicBezTo>
                      <a:pt x="24" y="17532"/>
                      <a:pt x="0" y="18148"/>
                      <a:pt x="356" y="18148"/>
                    </a:cubicBezTo>
                    <a:cubicBezTo>
                      <a:pt x="601" y="18148"/>
                      <a:pt x="1026" y="17856"/>
                      <a:pt x="1522" y="17174"/>
                    </a:cubicBezTo>
                    <a:cubicBezTo>
                      <a:pt x="5017" y="12189"/>
                      <a:pt x="6963" y="6201"/>
                      <a:pt x="7115" y="183"/>
                    </a:cubicBezTo>
                    <a:cubicBezTo>
                      <a:pt x="7130" y="61"/>
                      <a:pt x="7107" y="0"/>
                      <a:pt x="70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
              <p:cNvSpPr/>
              <p:nvPr/>
            </p:nvSpPr>
            <p:spPr>
              <a:xfrm>
                <a:off x="1601725" y="4321040"/>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5" name="Google Shape;415;p3"/>
            <p:cNvSpPr/>
            <p:nvPr/>
          </p:nvSpPr>
          <p:spPr>
            <a:xfrm>
              <a:off x="1178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
            <p:cNvSpPr/>
            <p:nvPr/>
          </p:nvSpPr>
          <p:spPr>
            <a:xfrm>
              <a:off x="1074650" y="9025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
            <p:cNvSpPr/>
            <p:nvPr/>
          </p:nvSpPr>
          <p:spPr>
            <a:xfrm>
              <a:off x="1963950" y="174680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8" name="Google Shape;418;p3"/>
            <p:cNvGrpSpPr/>
            <p:nvPr/>
          </p:nvGrpSpPr>
          <p:grpSpPr>
            <a:xfrm>
              <a:off x="7033800" y="4497475"/>
              <a:ext cx="1664950" cy="852975"/>
              <a:chOff x="4976050" y="4611525"/>
              <a:chExt cx="1664950" cy="852975"/>
            </a:xfrm>
          </p:grpSpPr>
          <p:sp>
            <p:nvSpPr>
              <p:cNvPr id="419" name="Google Shape;419;p3"/>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 name="Google Shape;421;p3"/>
            <p:cNvGrpSpPr/>
            <p:nvPr/>
          </p:nvGrpSpPr>
          <p:grpSpPr>
            <a:xfrm>
              <a:off x="8333450" y="3500163"/>
              <a:ext cx="997000" cy="1029175"/>
              <a:chOff x="6240500" y="3229575"/>
              <a:chExt cx="997000" cy="1029175"/>
            </a:xfrm>
          </p:grpSpPr>
          <p:sp>
            <p:nvSpPr>
              <p:cNvPr id="422" name="Google Shape;422;p3"/>
              <p:cNvSpPr/>
              <p:nvPr/>
            </p:nvSpPr>
            <p:spPr>
              <a:xfrm>
                <a:off x="6555100" y="3229575"/>
                <a:ext cx="209750" cy="523075"/>
              </a:xfrm>
              <a:custGeom>
                <a:avLst/>
                <a:gdLst/>
                <a:ahLst/>
                <a:cxnLst/>
                <a:rect l="l" t="t" r="r" b="b"/>
                <a:pathLst>
                  <a:path w="8390" h="20923" extrusionOk="0">
                    <a:moveTo>
                      <a:pt x="3506" y="1"/>
                    </a:moveTo>
                    <a:cubicBezTo>
                      <a:pt x="2599" y="1"/>
                      <a:pt x="1697" y="558"/>
                      <a:pt x="1216" y="1378"/>
                    </a:cubicBezTo>
                    <a:cubicBezTo>
                      <a:pt x="669" y="2229"/>
                      <a:pt x="517" y="3293"/>
                      <a:pt x="456" y="4266"/>
                    </a:cubicBezTo>
                    <a:cubicBezTo>
                      <a:pt x="0" y="10497"/>
                      <a:pt x="2675" y="16880"/>
                      <a:pt x="7447" y="20922"/>
                    </a:cubicBezTo>
                    <a:cubicBezTo>
                      <a:pt x="8086" y="14904"/>
                      <a:pt x="8390" y="8643"/>
                      <a:pt x="6384" y="2928"/>
                    </a:cubicBezTo>
                    <a:cubicBezTo>
                      <a:pt x="5928" y="1652"/>
                      <a:pt x="5077" y="193"/>
                      <a:pt x="3709" y="10"/>
                    </a:cubicBezTo>
                    <a:cubicBezTo>
                      <a:pt x="3641" y="4"/>
                      <a:pt x="3573" y="1"/>
                      <a:pt x="3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
              <p:cNvSpPr/>
              <p:nvPr/>
            </p:nvSpPr>
            <p:spPr>
              <a:xfrm>
                <a:off x="6240500" y="3477250"/>
                <a:ext cx="491675" cy="276150"/>
              </a:xfrm>
              <a:custGeom>
                <a:avLst/>
                <a:gdLst/>
                <a:ahLst/>
                <a:cxnLst/>
                <a:rect l="l" t="t" r="r" b="b"/>
                <a:pathLst>
                  <a:path w="19667" h="11046" extrusionOk="0">
                    <a:moveTo>
                      <a:pt x="4691" y="1"/>
                    </a:moveTo>
                    <a:cubicBezTo>
                      <a:pt x="4383" y="1"/>
                      <a:pt x="4075" y="24"/>
                      <a:pt x="3770" y="73"/>
                    </a:cubicBezTo>
                    <a:cubicBezTo>
                      <a:pt x="2615" y="255"/>
                      <a:pt x="1520" y="833"/>
                      <a:pt x="943" y="1806"/>
                    </a:cubicBezTo>
                    <a:cubicBezTo>
                      <a:pt x="1" y="3386"/>
                      <a:pt x="609" y="5544"/>
                      <a:pt x="1885" y="6882"/>
                    </a:cubicBezTo>
                    <a:cubicBezTo>
                      <a:pt x="3648" y="8614"/>
                      <a:pt x="6232" y="9101"/>
                      <a:pt x="8663" y="9496"/>
                    </a:cubicBezTo>
                    <a:cubicBezTo>
                      <a:pt x="12341" y="10104"/>
                      <a:pt x="16019" y="10712"/>
                      <a:pt x="19667" y="11046"/>
                    </a:cubicBezTo>
                    <a:cubicBezTo>
                      <a:pt x="16262" y="6639"/>
                      <a:pt x="12463" y="2049"/>
                      <a:pt x="7144" y="407"/>
                    </a:cubicBezTo>
                    <a:cubicBezTo>
                      <a:pt x="6346" y="164"/>
                      <a:pt x="5517" y="1"/>
                      <a:pt x="46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
              <p:cNvSpPr/>
              <p:nvPr/>
            </p:nvSpPr>
            <p:spPr>
              <a:xfrm>
                <a:off x="6281550" y="3741175"/>
                <a:ext cx="455950" cy="307250"/>
              </a:xfrm>
              <a:custGeom>
                <a:avLst/>
                <a:gdLst/>
                <a:ahLst/>
                <a:cxnLst/>
                <a:rect l="l" t="t" r="r" b="b"/>
                <a:pathLst>
                  <a:path w="18238" h="12290" extrusionOk="0">
                    <a:moveTo>
                      <a:pt x="11228" y="1"/>
                    </a:moveTo>
                    <a:cubicBezTo>
                      <a:pt x="11133" y="1"/>
                      <a:pt x="11038" y="1"/>
                      <a:pt x="10942" y="3"/>
                    </a:cubicBezTo>
                    <a:cubicBezTo>
                      <a:pt x="8450" y="33"/>
                      <a:pt x="5988" y="580"/>
                      <a:pt x="3891" y="1887"/>
                    </a:cubicBezTo>
                    <a:cubicBezTo>
                      <a:pt x="1854" y="3224"/>
                      <a:pt x="304" y="5443"/>
                      <a:pt x="91" y="7905"/>
                    </a:cubicBezTo>
                    <a:cubicBezTo>
                      <a:pt x="0" y="9608"/>
                      <a:pt x="760" y="11553"/>
                      <a:pt x="2371" y="12130"/>
                    </a:cubicBezTo>
                    <a:cubicBezTo>
                      <a:pt x="2703" y="12241"/>
                      <a:pt x="3045" y="12290"/>
                      <a:pt x="3389" y="12290"/>
                    </a:cubicBezTo>
                    <a:cubicBezTo>
                      <a:pt x="4272" y="12290"/>
                      <a:pt x="5170" y="11969"/>
                      <a:pt x="5958" y="11553"/>
                    </a:cubicBezTo>
                    <a:cubicBezTo>
                      <a:pt x="10973" y="8969"/>
                      <a:pt x="13921" y="3498"/>
                      <a:pt x="18237" y="762"/>
                    </a:cubicBezTo>
                    <a:cubicBezTo>
                      <a:pt x="15901" y="354"/>
                      <a:pt x="13564" y="1"/>
                      <a:pt x="112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
              <p:cNvSpPr/>
              <p:nvPr/>
            </p:nvSpPr>
            <p:spPr>
              <a:xfrm>
                <a:off x="6541425" y="3754150"/>
                <a:ext cx="190750" cy="504600"/>
              </a:xfrm>
              <a:custGeom>
                <a:avLst/>
                <a:gdLst/>
                <a:ahLst/>
                <a:cxnLst/>
                <a:rect l="l" t="t" r="r" b="b"/>
                <a:pathLst>
                  <a:path w="7630" h="20184" extrusionOk="0">
                    <a:moveTo>
                      <a:pt x="7599" y="0"/>
                    </a:moveTo>
                    <a:lnTo>
                      <a:pt x="7599" y="0"/>
                    </a:lnTo>
                    <a:cubicBezTo>
                      <a:pt x="2675" y="3617"/>
                      <a:pt x="0" y="10122"/>
                      <a:pt x="1034" y="16171"/>
                    </a:cubicBezTo>
                    <a:cubicBezTo>
                      <a:pt x="1186" y="17083"/>
                      <a:pt x="1399" y="17994"/>
                      <a:pt x="1946" y="18785"/>
                    </a:cubicBezTo>
                    <a:cubicBezTo>
                      <a:pt x="2462" y="19545"/>
                      <a:pt x="3314" y="20153"/>
                      <a:pt x="4225" y="20183"/>
                    </a:cubicBezTo>
                    <a:cubicBezTo>
                      <a:pt x="4244" y="20183"/>
                      <a:pt x="4264" y="20184"/>
                      <a:pt x="4283" y="20184"/>
                    </a:cubicBezTo>
                    <a:cubicBezTo>
                      <a:pt x="5475" y="20184"/>
                      <a:pt x="6513" y="19254"/>
                      <a:pt x="6991" y="18177"/>
                    </a:cubicBezTo>
                    <a:cubicBezTo>
                      <a:pt x="7478" y="17083"/>
                      <a:pt x="7539" y="15806"/>
                      <a:pt x="7539" y="14590"/>
                    </a:cubicBezTo>
                    <a:cubicBezTo>
                      <a:pt x="7599" y="9818"/>
                      <a:pt x="7630" y="5076"/>
                      <a:pt x="75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
              <p:cNvSpPr/>
              <p:nvPr/>
            </p:nvSpPr>
            <p:spPr>
              <a:xfrm>
                <a:off x="6723025" y="3754150"/>
                <a:ext cx="332100" cy="409750"/>
              </a:xfrm>
              <a:custGeom>
                <a:avLst/>
                <a:gdLst/>
                <a:ahLst/>
                <a:cxnLst/>
                <a:rect l="l" t="t" r="r" b="b"/>
                <a:pathLst>
                  <a:path w="13284" h="16390" extrusionOk="0">
                    <a:moveTo>
                      <a:pt x="609" y="0"/>
                    </a:moveTo>
                    <a:lnTo>
                      <a:pt x="609" y="0"/>
                    </a:lnTo>
                    <a:cubicBezTo>
                      <a:pt x="1" y="4924"/>
                      <a:pt x="1551" y="10000"/>
                      <a:pt x="4773" y="13739"/>
                    </a:cubicBezTo>
                    <a:cubicBezTo>
                      <a:pt x="5594" y="14651"/>
                      <a:pt x="6445" y="15472"/>
                      <a:pt x="7539" y="15958"/>
                    </a:cubicBezTo>
                    <a:cubicBezTo>
                      <a:pt x="8141" y="16235"/>
                      <a:pt x="8787" y="16389"/>
                      <a:pt x="9420" y="16389"/>
                    </a:cubicBezTo>
                    <a:cubicBezTo>
                      <a:pt x="9970" y="16389"/>
                      <a:pt x="10510" y="16273"/>
                      <a:pt x="11004" y="16019"/>
                    </a:cubicBezTo>
                    <a:cubicBezTo>
                      <a:pt x="12676" y="15168"/>
                      <a:pt x="13284" y="13010"/>
                      <a:pt x="12828" y="11186"/>
                    </a:cubicBezTo>
                    <a:cubicBezTo>
                      <a:pt x="12372" y="9393"/>
                      <a:pt x="11126" y="7903"/>
                      <a:pt x="9788" y="6627"/>
                    </a:cubicBezTo>
                    <a:cubicBezTo>
                      <a:pt x="7053" y="3952"/>
                      <a:pt x="3861" y="1733"/>
                      <a:pt x="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
              <p:cNvSpPr/>
              <p:nvPr/>
            </p:nvSpPr>
            <p:spPr>
              <a:xfrm>
                <a:off x="6733675" y="3289300"/>
                <a:ext cx="313100" cy="475500"/>
              </a:xfrm>
              <a:custGeom>
                <a:avLst/>
                <a:gdLst/>
                <a:ahLst/>
                <a:cxnLst/>
                <a:rect l="l" t="t" r="r" b="b"/>
                <a:pathLst>
                  <a:path w="12524" h="19020" extrusionOk="0">
                    <a:moveTo>
                      <a:pt x="9005" y="0"/>
                    </a:moveTo>
                    <a:cubicBezTo>
                      <a:pt x="7681" y="0"/>
                      <a:pt x="6451" y="900"/>
                      <a:pt x="5502" y="1877"/>
                    </a:cubicBezTo>
                    <a:cubicBezTo>
                      <a:pt x="1247" y="6345"/>
                      <a:pt x="0" y="12880"/>
                      <a:pt x="92" y="19020"/>
                    </a:cubicBezTo>
                    <a:cubicBezTo>
                      <a:pt x="1733" y="15038"/>
                      <a:pt x="5806" y="12485"/>
                      <a:pt x="9028" y="9445"/>
                    </a:cubicBezTo>
                    <a:cubicBezTo>
                      <a:pt x="10517" y="8108"/>
                      <a:pt x="11916" y="6527"/>
                      <a:pt x="12220" y="4552"/>
                    </a:cubicBezTo>
                    <a:cubicBezTo>
                      <a:pt x="12524" y="2576"/>
                      <a:pt x="11338" y="266"/>
                      <a:pt x="9362" y="23"/>
                    </a:cubicBezTo>
                    <a:cubicBezTo>
                      <a:pt x="9243" y="8"/>
                      <a:pt x="9124" y="0"/>
                      <a:pt x="9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
              <p:cNvSpPr/>
              <p:nvPr/>
            </p:nvSpPr>
            <p:spPr>
              <a:xfrm>
                <a:off x="6730625" y="3492200"/>
                <a:ext cx="459000" cy="271850"/>
              </a:xfrm>
              <a:custGeom>
                <a:avLst/>
                <a:gdLst/>
                <a:ahLst/>
                <a:cxnLst/>
                <a:rect l="l" t="t" r="r" b="b"/>
                <a:pathLst>
                  <a:path w="18360" h="10874" extrusionOk="0">
                    <a:moveTo>
                      <a:pt x="14464" y="1"/>
                    </a:moveTo>
                    <a:cubicBezTo>
                      <a:pt x="13694" y="1"/>
                      <a:pt x="12915" y="196"/>
                      <a:pt x="12190" y="417"/>
                    </a:cubicBezTo>
                    <a:cubicBezTo>
                      <a:pt x="6962" y="2120"/>
                      <a:pt x="2463" y="5980"/>
                      <a:pt x="1" y="10873"/>
                    </a:cubicBezTo>
                    <a:cubicBezTo>
                      <a:pt x="2037" y="9992"/>
                      <a:pt x="4226" y="9658"/>
                      <a:pt x="6354" y="9536"/>
                    </a:cubicBezTo>
                    <a:cubicBezTo>
                      <a:pt x="8421" y="9414"/>
                      <a:pt x="10548" y="9536"/>
                      <a:pt x="12615" y="9050"/>
                    </a:cubicBezTo>
                    <a:cubicBezTo>
                      <a:pt x="14621" y="8563"/>
                      <a:pt x="16627" y="7378"/>
                      <a:pt x="17509" y="5463"/>
                    </a:cubicBezTo>
                    <a:cubicBezTo>
                      <a:pt x="18360" y="3518"/>
                      <a:pt x="17600" y="873"/>
                      <a:pt x="15624" y="174"/>
                    </a:cubicBezTo>
                    <a:cubicBezTo>
                      <a:pt x="15245" y="51"/>
                      <a:pt x="14856" y="1"/>
                      <a:pt x="144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
              <p:cNvSpPr/>
              <p:nvPr/>
            </p:nvSpPr>
            <p:spPr>
              <a:xfrm>
                <a:off x="6739750" y="3713400"/>
                <a:ext cx="497750" cy="217850"/>
              </a:xfrm>
              <a:custGeom>
                <a:avLst/>
                <a:gdLst/>
                <a:ahLst/>
                <a:cxnLst/>
                <a:rect l="l" t="t" r="r" b="b"/>
                <a:pathLst>
                  <a:path w="19910" h="8714" extrusionOk="0">
                    <a:moveTo>
                      <a:pt x="7350" y="1"/>
                    </a:moveTo>
                    <a:cubicBezTo>
                      <a:pt x="4774" y="1"/>
                      <a:pt x="2253" y="526"/>
                      <a:pt x="1" y="2056"/>
                    </a:cubicBezTo>
                    <a:cubicBezTo>
                      <a:pt x="3891" y="4032"/>
                      <a:pt x="7752" y="6007"/>
                      <a:pt x="11764" y="7679"/>
                    </a:cubicBezTo>
                    <a:cubicBezTo>
                      <a:pt x="13004" y="8211"/>
                      <a:pt x="14331" y="8714"/>
                      <a:pt x="15744" y="8714"/>
                    </a:cubicBezTo>
                    <a:cubicBezTo>
                      <a:pt x="15785" y="8714"/>
                      <a:pt x="15826" y="8713"/>
                      <a:pt x="15867" y="8712"/>
                    </a:cubicBezTo>
                    <a:cubicBezTo>
                      <a:pt x="17265" y="8682"/>
                      <a:pt x="18785" y="7953"/>
                      <a:pt x="19302" y="6646"/>
                    </a:cubicBezTo>
                    <a:cubicBezTo>
                      <a:pt x="19910" y="5217"/>
                      <a:pt x="19120" y="3454"/>
                      <a:pt x="17904" y="2481"/>
                    </a:cubicBezTo>
                    <a:cubicBezTo>
                      <a:pt x="16688" y="1478"/>
                      <a:pt x="15107" y="1114"/>
                      <a:pt x="13588" y="779"/>
                    </a:cubicBezTo>
                    <a:cubicBezTo>
                      <a:pt x="11549" y="344"/>
                      <a:pt x="9432" y="1"/>
                      <a:pt x="73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
              <p:cNvSpPr/>
              <p:nvPr/>
            </p:nvSpPr>
            <p:spPr>
              <a:xfrm>
                <a:off x="6466200" y="3412625"/>
                <a:ext cx="626175" cy="660250"/>
              </a:xfrm>
              <a:custGeom>
                <a:avLst/>
                <a:gdLst/>
                <a:ahLst/>
                <a:cxnLst/>
                <a:rect l="l" t="t" r="r" b="b"/>
                <a:pathLst>
                  <a:path w="25047" h="26410" extrusionOk="0">
                    <a:moveTo>
                      <a:pt x="7735" y="0"/>
                    </a:moveTo>
                    <a:cubicBezTo>
                      <a:pt x="7717" y="0"/>
                      <a:pt x="7690" y="14"/>
                      <a:pt x="7690" y="14"/>
                    </a:cubicBezTo>
                    <a:cubicBezTo>
                      <a:pt x="7690" y="2050"/>
                      <a:pt x="7599" y="4087"/>
                      <a:pt x="7751" y="6154"/>
                    </a:cubicBezTo>
                    <a:cubicBezTo>
                      <a:pt x="7873" y="7947"/>
                      <a:pt x="8146" y="9771"/>
                      <a:pt x="8633" y="11473"/>
                    </a:cubicBezTo>
                    <a:cubicBezTo>
                      <a:pt x="6019" y="9679"/>
                      <a:pt x="3040" y="8342"/>
                      <a:pt x="31" y="7521"/>
                    </a:cubicBezTo>
                    <a:cubicBezTo>
                      <a:pt x="0" y="7521"/>
                      <a:pt x="0" y="7582"/>
                      <a:pt x="0" y="7582"/>
                    </a:cubicBezTo>
                    <a:cubicBezTo>
                      <a:pt x="1550" y="8494"/>
                      <a:pt x="2979" y="9558"/>
                      <a:pt x="4377" y="10683"/>
                    </a:cubicBezTo>
                    <a:cubicBezTo>
                      <a:pt x="5593" y="11594"/>
                      <a:pt x="6778" y="12506"/>
                      <a:pt x="8025" y="13297"/>
                    </a:cubicBezTo>
                    <a:cubicBezTo>
                      <a:pt x="8025" y="13357"/>
                      <a:pt x="7994" y="13449"/>
                      <a:pt x="7994" y="13479"/>
                    </a:cubicBezTo>
                    <a:lnTo>
                      <a:pt x="7994" y="13570"/>
                    </a:lnTo>
                    <a:cubicBezTo>
                      <a:pt x="6718" y="13874"/>
                      <a:pt x="5563" y="14391"/>
                      <a:pt x="4499" y="15090"/>
                    </a:cubicBezTo>
                    <a:cubicBezTo>
                      <a:pt x="2766" y="16154"/>
                      <a:pt x="1338" y="17552"/>
                      <a:pt x="274" y="19224"/>
                    </a:cubicBezTo>
                    <a:cubicBezTo>
                      <a:pt x="274" y="19245"/>
                      <a:pt x="289" y="19267"/>
                      <a:pt x="309" y="19267"/>
                    </a:cubicBezTo>
                    <a:cubicBezTo>
                      <a:pt x="317" y="19267"/>
                      <a:pt x="326" y="19263"/>
                      <a:pt x="335" y="19254"/>
                    </a:cubicBezTo>
                    <a:cubicBezTo>
                      <a:pt x="1763" y="17886"/>
                      <a:pt x="3465" y="16974"/>
                      <a:pt x="5167" y="16336"/>
                    </a:cubicBezTo>
                    <a:cubicBezTo>
                      <a:pt x="6201" y="15941"/>
                      <a:pt x="7265" y="15637"/>
                      <a:pt x="8298" y="15424"/>
                    </a:cubicBezTo>
                    <a:cubicBezTo>
                      <a:pt x="8359" y="15576"/>
                      <a:pt x="8450" y="15698"/>
                      <a:pt x="8511" y="15850"/>
                    </a:cubicBezTo>
                    <a:cubicBezTo>
                      <a:pt x="7751" y="17096"/>
                      <a:pt x="7265" y="18464"/>
                      <a:pt x="6991" y="19862"/>
                    </a:cubicBezTo>
                    <a:cubicBezTo>
                      <a:pt x="6566" y="22081"/>
                      <a:pt x="6778" y="24361"/>
                      <a:pt x="7538" y="26397"/>
                    </a:cubicBezTo>
                    <a:cubicBezTo>
                      <a:pt x="7538" y="26406"/>
                      <a:pt x="7544" y="26410"/>
                      <a:pt x="7551" y="26410"/>
                    </a:cubicBezTo>
                    <a:cubicBezTo>
                      <a:pt x="7569" y="26410"/>
                      <a:pt x="7599" y="26388"/>
                      <a:pt x="7599" y="26367"/>
                    </a:cubicBezTo>
                    <a:cubicBezTo>
                      <a:pt x="7295" y="24239"/>
                      <a:pt x="7690" y="22081"/>
                      <a:pt x="8389" y="20166"/>
                    </a:cubicBezTo>
                    <a:cubicBezTo>
                      <a:pt x="8815" y="19072"/>
                      <a:pt x="9362" y="18008"/>
                      <a:pt x="9970" y="17066"/>
                    </a:cubicBezTo>
                    <a:cubicBezTo>
                      <a:pt x="10365" y="17248"/>
                      <a:pt x="10791" y="17309"/>
                      <a:pt x="11247" y="17309"/>
                    </a:cubicBezTo>
                    <a:cubicBezTo>
                      <a:pt x="12766" y="20136"/>
                      <a:pt x="14894" y="22598"/>
                      <a:pt x="17326" y="24604"/>
                    </a:cubicBezTo>
                    <a:cubicBezTo>
                      <a:pt x="17326" y="24604"/>
                      <a:pt x="17417" y="24573"/>
                      <a:pt x="17417" y="24543"/>
                    </a:cubicBezTo>
                    <a:cubicBezTo>
                      <a:pt x="16231" y="22993"/>
                      <a:pt x="15228" y="21230"/>
                      <a:pt x="14377" y="19497"/>
                    </a:cubicBezTo>
                    <a:cubicBezTo>
                      <a:pt x="13921" y="18585"/>
                      <a:pt x="13465" y="17674"/>
                      <a:pt x="13040" y="16762"/>
                    </a:cubicBezTo>
                    <a:cubicBezTo>
                      <a:pt x="13617" y="16366"/>
                      <a:pt x="13982" y="15759"/>
                      <a:pt x="14225" y="15120"/>
                    </a:cubicBezTo>
                    <a:cubicBezTo>
                      <a:pt x="15411" y="15272"/>
                      <a:pt x="16566" y="15546"/>
                      <a:pt x="17721" y="15911"/>
                    </a:cubicBezTo>
                    <a:cubicBezTo>
                      <a:pt x="19210" y="16397"/>
                      <a:pt x="20639" y="17126"/>
                      <a:pt x="21976" y="18069"/>
                    </a:cubicBezTo>
                    <a:cubicBezTo>
                      <a:pt x="21976" y="18069"/>
                      <a:pt x="22037" y="18038"/>
                      <a:pt x="22037" y="18008"/>
                    </a:cubicBezTo>
                    <a:cubicBezTo>
                      <a:pt x="21034" y="16701"/>
                      <a:pt x="19818" y="15455"/>
                      <a:pt x="18298" y="14573"/>
                    </a:cubicBezTo>
                    <a:cubicBezTo>
                      <a:pt x="17113" y="13874"/>
                      <a:pt x="15745" y="13357"/>
                      <a:pt x="14347" y="13266"/>
                    </a:cubicBezTo>
                    <a:cubicBezTo>
                      <a:pt x="14286" y="13053"/>
                      <a:pt x="14256" y="12901"/>
                      <a:pt x="14195" y="12719"/>
                    </a:cubicBezTo>
                    <a:lnTo>
                      <a:pt x="14195" y="12689"/>
                    </a:lnTo>
                    <a:cubicBezTo>
                      <a:pt x="17818" y="11602"/>
                      <a:pt x="21351" y="10305"/>
                      <a:pt x="24973" y="9036"/>
                    </a:cubicBezTo>
                    <a:lnTo>
                      <a:pt x="24973" y="9036"/>
                    </a:lnTo>
                    <a:cubicBezTo>
                      <a:pt x="24978" y="9037"/>
                      <a:pt x="24983" y="9038"/>
                      <a:pt x="24988" y="9038"/>
                    </a:cubicBezTo>
                    <a:cubicBezTo>
                      <a:pt x="25006" y="9038"/>
                      <a:pt x="25026" y="9031"/>
                      <a:pt x="25046" y="9011"/>
                    </a:cubicBezTo>
                    <a:lnTo>
                      <a:pt x="25046" y="9011"/>
                    </a:lnTo>
                    <a:cubicBezTo>
                      <a:pt x="25022" y="9019"/>
                      <a:pt x="24998" y="9028"/>
                      <a:pt x="24973" y="9036"/>
                    </a:cubicBezTo>
                    <a:lnTo>
                      <a:pt x="24973" y="9036"/>
                    </a:lnTo>
                    <a:cubicBezTo>
                      <a:pt x="24945" y="9031"/>
                      <a:pt x="24925" y="9011"/>
                      <a:pt x="24925" y="9011"/>
                    </a:cubicBezTo>
                    <a:cubicBezTo>
                      <a:pt x="20943" y="9497"/>
                      <a:pt x="16718" y="9801"/>
                      <a:pt x="12888" y="11199"/>
                    </a:cubicBezTo>
                    <a:lnTo>
                      <a:pt x="12554" y="10986"/>
                    </a:lnTo>
                    <a:cubicBezTo>
                      <a:pt x="13678" y="7582"/>
                      <a:pt x="15259" y="4360"/>
                      <a:pt x="17417" y="1442"/>
                    </a:cubicBezTo>
                    <a:cubicBezTo>
                      <a:pt x="17417" y="1381"/>
                      <a:pt x="17356" y="1351"/>
                      <a:pt x="17326" y="1351"/>
                    </a:cubicBezTo>
                    <a:cubicBezTo>
                      <a:pt x="15624" y="2962"/>
                      <a:pt x="13982" y="4695"/>
                      <a:pt x="12645" y="6761"/>
                    </a:cubicBezTo>
                    <a:cubicBezTo>
                      <a:pt x="11885" y="7947"/>
                      <a:pt x="11216" y="9224"/>
                      <a:pt x="10730" y="10591"/>
                    </a:cubicBezTo>
                    <a:cubicBezTo>
                      <a:pt x="10578" y="10622"/>
                      <a:pt x="10456" y="10652"/>
                      <a:pt x="10304" y="10713"/>
                    </a:cubicBezTo>
                    <a:cubicBezTo>
                      <a:pt x="9453" y="7187"/>
                      <a:pt x="8541" y="3631"/>
                      <a:pt x="7751" y="14"/>
                    </a:cubicBezTo>
                    <a:cubicBezTo>
                      <a:pt x="7751" y="4"/>
                      <a:pt x="7744" y="0"/>
                      <a:pt x="7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
              <p:cNvSpPr/>
              <p:nvPr/>
            </p:nvSpPr>
            <p:spPr>
              <a:xfrm>
                <a:off x="6659975" y="3677650"/>
                <a:ext cx="173275" cy="168950"/>
              </a:xfrm>
              <a:custGeom>
                <a:avLst/>
                <a:gdLst/>
                <a:ahLst/>
                <a:cxnLst/>
                <a:rect l="l" t="t" r="r" b="b"/>
                <a:pathLst>
                  <a:path w="6931" h="6758" extrusionOk="0">
                    <a:moveTo>
                      <a:pt x="3419" y="1"/>
                    </a:moveTo>
                    <a:cubicBezTo>
                      <a:pt x="3119" y="1"/>
                      <a:pt x="2808" y="54"/>
                      <a:pt x="2493" y="173"/>
                    </a:cubicBezTo>
                    <a:cubicBezTo>
                      <a:pt x="1307" y="629"/>
                      <a:pt x="395" y="1753"/>
                      <a:pt x="213" y="2969"/>
                    </a:cubicBezTo>
                    <a:cubicBezTo>
                      <a:pt x="0" y="4215"/>
                      <a:pt x="578" y="5553"/>
                      <a:pt x="1641" y="6221"/>
                    </a:cubicBezTo>
                    <a:cubicBezTo>
                      <a:pt x="2179" y="6575"/>
                      <a:pt x="2818" y="6757"/>
                      <a:pt x="3455" y="6757"/>
                    </a:cubicBezTo>
                    <a:cubicBezTo>
                      <a:pt x="4079" y="6757"/>
                      <a:pt x="4702" y="6582"/>
                      <a:pt x="5228" y="6221"/>
                    </a:cubicBezTo>
                    <a:cubicBezTo>
                      <a:pt x="6474" y="5401"/>
                      <a:pt x="6930" y="3577"/>
                      <a:pt x="6353" y="2148"/>
                    </a:cubicBezTo>
                    <a:cubicBezTo>
                      <a:pt x="5858" y="1034"/>
                      <a:pt x="4737" y="1"/>
                      <a:pt x="34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2" name="Google Shape;432;p3"/>
            <p:cNvGrpSpPr/>
            <p:nvPr/>
          </p:nvGrpSpPr>
          <p:grpSpPr>
            <a:xfrm>
              <a:off x="8022250" y="4124225"/>
              <a:ext cx="1350350" cy="1386925"/>
              <a:chOff x="582350" y="682150"/>
              <a:chExt cx="1350350" cy="1386925"/>
            </a:xfrm>
          </p:grpSpPr>
          <p:sp>
            <p:nvSpPr>
              <p:cNvPr id="433" name="Google Shape;433;p3"/>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1" name="Google Shape;461;p3"/>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
            <p:cNvSpPr/>
            <p:nvPr/>
          </p:nvSpPr>
          <p:spPr>
            <a:xfrm>
              <a:off x="5897804" y="46862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3" name="Google Shape;463;p3"/>
          <p:cNvSpPr txBox="1">
            <a:spLocks noGrp="1"/>
          </p:cNvSpPr>
          <p:nvPr>
            <p:ph type="title"/>
          </p:nvPr>
        </p:nvSpPr>
        <p:spPr>
          <a:xfrm>
            <a:off x="4583907" y="2179625"/>
            <a:ext cx="31509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64" name="Google Shape;464;p3"/>
          <p:cNvSpPr txBox="1">
            <a:spLocks noGrp="1"/>
          </p:cNvSpPr>
          <p:nvPr>
            <p:ph type="title" idx="2" hasCustomPrompt="1"/>
          </p:nvPr>
        </p:nvSpPr>
        <p:spPr>
          <a:xfrm>
            <a:off x="4583907" y="1318561"/>
            <a:ext cx="31509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solidFill>
                  <a:schemeClr val="accen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65" name="Google Shape;465;p3"/>
          <p:cNvSpPr txBox="1">
            <a:spLocks noGrp="1"/>
          </p:cNvSpPr>
          <p:nvPr>
            <p:ph type="subTitle" idx="1"/>
          </p:nvPr>
        </p:nvSpPr>
        <p:spPr>
          <a:xfrm>
            <a:off x="4583900" y="3004600"/>
            <a:ext cx="2682900" cy="713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14"/>
        <p:cNvGrpSpPr/>
        <p:nvPr/>
      </p:nvGrpSpPr>
      <p:grpSpPr>
        <a:xfrm>
          <a:off x="0" y="0"/>
          <a:ext cx="0" cy="0"/>
          <a:chOff x="0" y="0"/>
          <a:chExt cx="0" cy="0"/>
        </a:xfrm>
      </p:grpSpPr>
      <p:grpSp>
        <p:nvGrpSpPr>
          <p:cNvPr id="815" name="Google Shape;815;p7"/>
          <p:cNvGrpSpPr/>
          <p:nvPr/>
        </p:nvGrpSpPr>
        <p:grpSpPr>
          <a:xfrm>
            <a:off x="-484971" y="116561"/>
            <a:ext cx="9798976" cy="5254514"/>
            <a:chOff x="-484971" y="116561"/>
            <a:chExt cx="9798976" cy="5254514"/>
          </a:xfrm>
        </p:grpSpPr>
        <p:sp>
          <p:nvSpPr>
            <p:cNvPr id="816" name="Google Shape;816;p7"/>
            <p:cNvSpPr/>
            <p:nvPr/>
          </p:nvSpPr>
          <p:spPr>
            <a:xfrm>
              <a:off x="-38725" y="3910875"/>
              <a:ext cx="9209436" cy="1271624"/>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7"/>
            <p:cNvSpPr/>
            <p:nvPr/>
          </p:nvSpPr>
          <p:spPr>
            <a:xfrm>
              <a:off x="-65450" y="4159419"/>
              <a:ext cx="9209483" cy="102272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8" name="Google Shape;818;p7"/>
            <p:cNvGrpSpPr/>
            <p:nvPr/>
          </p:nvGrpSpPr>
          <p:grpSpPr>
            <a:xfrm rot="1611936">
              <a:off x="8025637" y="3464511"/>
              <a:ext cx="762272" cy="1496516"/>
              <a:chOff x="3245000" y="616925"/>
              <a:chExt cx="522875" cy="1026525"/>
            </a:xfrm>
          </p:grpSpPr>
          <p:sp>
            <p:nvSpPr>
              <p:cNvPr id="819" name="Google Shape;819;p7"/>
              <p:cNvSpPr/>
              <p:nvPr/>
            </p:nvSpPr>
            <p:spPr>
              <a:xfrm>
                <a:off x="3245000" y="616925"/>
                <a:ext cx="522875" cy="946325"/>
              </a:xfrm>
              <a:custGeom>
                <a:avLst/>
                <a:gdLst/>
                <a:ahLst/>
                <a:cxnLst/>
                <a:rect l="l" t="t" r="r" b="b"/>
                <a:pathLst>
                  <a:path w="20915" h="37853" extrusionOk="0">
                    <a:moveTo>
                      <a:pt x="8480" y="0"/>
                    </a:moveTo>
                    <a:cubicBezTo>
                      <a:pt x="7561" y="0"/>
                      <a:pt x="6799" y="942"/>
                      <a:pt x="6371" y="1827"/>
                    </a:cubicBezTo>
                    <a:cubicBezTo>
                      <a:pt x="5228" y="4375"/>
                      <a:pt x="5140" y="7436"/>
                      <a:pt x="6172" y="10068"/>
                    </a:cubicBezTo>
                    <a:lnTo>
                      <a:pt x="6172" y="10068"/>
                    </a:lnTo>
                    <a:cubicBezTo>
                      <a:pt x="5760" y="9160"/>
                      <a:pt x="4736" y="8648"/>
                      <a:pt x="3734" y="8648"/>
                    </a:cubicBezTo>
                    <a:cubicBezTo>
                      <a:pt x="3009" y="8648"/>
                      <a:pt x="2295" y="8916"/>
                      <a:pt x="1835" y="9499"/>
                    </a:cubicBezTo>
                    <a:cubicBezTo>
                      <a:pt x="1034" y="10400"/>
                      <a:pt x="1034" y="11734"/>
                      <a:pt x="1201" y="12935"/>
                    </a:cubicBezTo>
                    <a:cubicBezTo>
                      <a:pt x="1540" y="15708"/>
                      <a:pt x="2533" y="18395"/>
                      <a:pt x="4023" y="20734"/>
                    </a:cubicBezTo>
                    <a:lnTo>
                      <a:pt x="4023" y="20734"/>
                    </a:lnTo>
                    <a:cubicBezTo>
                      <a:pt x="3647" y="20368"/>
                      <a:pt x="3100" y="20175"/>
                      <a:pt x="2549" y="20175"/>
                    </a:cubicBezTo>
                    <a:cubicBezTo>
                      <a:pt x="2119" y="20175"/>
                      <a:pt x="1687" y="20293"/>
                      <a:pt x="1334" y="20540"/>
                    </a:cubicBezTo>
                    <a:cubicBezTo>
                      <a:pt x="334" y="21241"/>
                      <a:pt x="0" y="22575"/>
                      <a:pt x="167" y="23809"/>
                    </a:cubicBezTo>
                    <a:cubicBezTo>
                      <a:pt x="367" y="25010"/>
                      <a:pt x="1001" y="26078"/>
                      <a:pt x="1668" y="27078"/>
                    </a:cubicBezTo>
                    <a:cubicBezTo>
                      <a:pt x="4370" y="31215"/>
                      <a:pt x="7806" y="34917"/>
                      <a:pt x="11842" y="37853"/>
                    </a:cubicBezTo>
                    <a:cubicBezTo>
                      <a:pt x="16679" y="31581"/>
                      <a:pt x="20381" y="26311"/>
                      <a:pt x="20848" y="20207"/>
                    </a:cubicBezTo>
                    <a:cubicBezTo>
                      <a:pt x="20915" y="18839"/>
                      <a:pt x="20581" y="17138"/>
                      <a:pt x="19247" y="16737"/>
                    </a:cubicBezTo>
                    <a:cubicBezTo>
                      <a:pt x="19107" y="16704"/>
                      <a:pt x="18967" y="16688"/>
                      <a:pt x="18827" y="16688"/>
                    </a:cubicBezTo>
                    <a:cubicBezTo>
                      <a:pt x="18132" y="16688"/>
                      <a:pt x="17457" y="17077"/>
                      <a:pt x="17012" y="17605"/>
                    </a:cubicBezTo>
                    <a:cubicBezTo>
                      <a:pt x="16478" y="18272"/>
                      <a:pt x="16178" y="19106"/>
                      <a:pt x="15911" y="19906"/>
                    </a:cubicBezTo>
                    <a:cubicBezTo>
                      <a:pt x="16645" y="16270"/>
                      <a:pt x="17046" y="12568"/>
                      <a:pt x="17146" y="8899"/>
                    </a:cubicBezTo>
                    <a:cubicBezTo>
                      <a:pt x="17179" y="7598"/>
                      <a:pt x="16979" y="5996"/>
                      <a:pt x="15711" y="5529"/>
                    </a:cubicBezTo>
                    <a:cubicBezTo>
                      <a:pt x="15525" y="5459"/>
                      <a:pt x="15334" y="5427"/>
                      <a:pt x="15143" y="5427"/>
                    </a:cubicBezTo>
                    <a:cubicBezTo>
                      <a:pt x="14343" y="5427"/>
                      <a:pt x="13547" y="5996"/>
                      <a:pt x="13143" y="6697"/>
                    </a:cubicBezTo>
                    <a:cubicBezTo>
                      <a:pt x="12642" y="7598"/>
                      <a:pt x="12576" y="8665"/>
                      <a:pt x="12542" y="9699"/>
                    </a:cubicBezTo>
                    <a:cubicBezTo>
                      <a:pt x="12175" y="6997"/>
                      <a:pt x="11408" y="4329"/>
                      <a:pt x="10341" y="1760"/>
                    </a:cubicBezTo>
                    <a:cubicBezTo>
                      <a:pt x="10007" y="1026"/>
                      <a:pt x="9540" y="192"/>
                      <a:pt x="8740" y="26"/>
                    </a:cubicBezTo>
                    <a:cubicBezTo>
                      <a:pt x="8652" y="9"/>
                      <a:pt x="8565" y="0"/>
                      <a:pt x="8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7"/>
              <p:cNvSpPr/>
              <p:nvPr/>
            </p:nvSpPr>
            <p:spPr>
              <a:xfrm>
                <a:off x="3423450" y="666125"/>
                <a:ext cx="141000" cy="977325"/>
              </a:xfrm>
              <a:custGeom>
                <a:avLst/>
                <a:gdLst/>
                <a:ahLst/>
                <a:cxnLst/>
                <a:rect l="l" t="t" r="r" b="b"/>
                <a:pathLst>
                  <a:path w="5640" h="39093" extrusionOk="0">
                    <a:moveTo>
                      <a:pt x="480" y="1"/>
                    </a:moveTo>
                    <a:cubicBezTo>
                      <a:pt x="451" y="1"/>
                      <a:pt x="417" y="176"/>
                      <a:pt x="401" y="526"/>
                    </a:cubicBezTo>
                    <a:cubicBezTo>
                      <a:pt x="0" y="12234"/>
                      <a:pt x="1101" y="24510"/>
                      <a:pt x="4170" y="35851"/>
                    </a:cubicBezTo>
                    <a:cubicBezTo>
                      <a:pt x="4788" y="38024"/>
                      <a:pt x="5276" y="39093"/>
                      <a:pt x="5468" y="39093"/>
                    </a:cubicBezTo>
                    <a:cubicBezTo>
                      <a:pt x="5640" y="39093"/>
                      <a:pt x="5579" y="38249"/>
                      <a:pt x="5171" y="36585"/>
                    </a:cubicBezTo>
                    <a:cubicBezTo>
                      <a:pt x="3903" y="31181"/>
                      <a:pt x="2602" y="25010"/>
                      <a:pt x="1735" y="18739"/>
                    </a:cubicBezTo>
                    <a:cubicBezTo>
                      <a:pt x="868" y="12501"/>
                      <a:pt x="434" y="6163"/>
                      <a:pt x="534" y="526"/>
                    </a:cubicBezTo>
                    <a:cubicBezTo>
                      <a:pt x="534" y="176"/>
                      <a:pt x="509" y="1"/>
                      <a:pt x="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7"/>
              <p:cNvSpPr/>
              <p:nvPr/>
            </p:nvSpPr>
            <p:spPr>
              <a:xfrm>
                <a:off x="3459650" y="913575"/>
                <a:ext cx="115675" cy="321800"/>
              </a:xfrm>
              <a:custGeom>
                <a:avLst/>
                <a:gdLst/>
                <a:ahLst/>
                <a:cxnLst/>
                <a:rect l="l" t="t" r="r" b="b"/>
                <a:pathLst>
                  <a:path w="4627" h="12872" extrusionOk="0">
                    <a:moveTo>
                      <a:pt x="4578" y="0"/>
                    </a:moveTo>
                    <a:cubicBezTo>
                      <a:pt x="4548" y="0"/>
                      <a:pt x="4503" y="43"/>
                      <a:pt x="4457" y="135"/>
                    </a:cubicBezTo>
                    <a:cubicBezTo>
                      <a:pt x="3089" y="3937"/>
                      <a:pt x="1555" y="7807"/>
                      <a:pt x="254" y="11610"/>
                    </a:cubicBezTo>
                    <a:cubicBezTo>
                      <a:pt x="0" y="12429"/>
                      <a:pt x="89" y="12871"/>
                      <a:pt x="313" y="12871"/>
                    </a:cubicBezTo>
                    <a:cubicBezTo>
                      <a:pt x="472" y="12871"/>
                      <a:pt x="699" y="12648"/>
                      <a:pt x="921" y="12177"/>
                    </a:cubicBezTo>
                    <a:cubicBezTo>
                      <a:pt x="2489" y="8674"/>
                      <a:pt x="3556" y="3937"/>
                      <a:pt x="4590" y="168"/>
                    </a:cubicBezTo>
                    <a:cubicBezTo>
                      <a:pt x="4626" y="60"/>
                      <a:pt x="4613" y="0"/>
                      <a:pt x="4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7"/>
              <p:cNvSpPr/>
              <p:nvPr/>
            </p:nvSpPr>
            <p:spPr>
              <a:xfrm>
                <a:off x="3334950" y="933850"/>
                <a:ext cx="127825" cy="217375"/>
              </a:xfrm>
              <a:custGeom>
                <a:avLst/>
                <a:gdLst/>
                <a:ahLst/>
                <a:cxnLst/>
                <a:rect l="l" t="t" r="r" b="b"/>
                <a:pathLst>
                  <a:path w="5113" h="8695" extrusionOk="0">
                    <a:moveTo>
                      <a:pt x="49" y="1"/>
                    </a:moveTo>
                    <a:cubicBezTo>
                      <a:pt x="16" y="1"/>
                      <a:pt x="0" y="63"/>
                      <a:pt x="38" y="158"/>
                    </a:cubicBezTo>
                    <a:cubicBezTo>
                      <a:pt x="805" y="3026"/>
                      <a:pt x="2106" y="5962"/>
                      <a:pt x="4074" y="8230"/>
                    </a:cubicBezTo>
                    <a:cubicBezTo>
                      <a:pt x="4349" y="8557"/>
                      <a:pt x="4597" y="8694"/>
                      <a:pt x="4769" y="8694"/>
                    </a:cubicBezTo>
                    <a:cubicBezTo>
                      <a:pt x="5034" y="8694"/>
                      <a:pt x="5112" y="8363"/>
                      <a:pt x="4808" y="7897"/>
                    </a:cubicBezTo>
                    <a:cubicBezTo>
                      <a:pt x="4074" y="6696"/>
                      <a:pt x="3140" y="5495"/>
                      <a:pt x="2273" y="4161"/>
                    </a:cubicBezTo>
                    <a:cubicBezTo>
                      <a:pt x="1439" y="2826"/>
                      <a:pt x="638" y="1459"/>
                      <a:pt x="138" y="124"/>
                    </a:cubicBezTo>
                    <a:cubicBezTo>
                      <a:pt x="109" y="38"/>
                      <a:pt x="74" y="1"/>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7"/>
              <p:cNvSpPr/>
              <p:nvPr/>
            </p:nvSpPr>
            <p:spPr>
              <a:xfrm>
                <a:off x="3322475" y="1199200"/>
                <a:ext cx="181425" cy="237475"/>
              </a:xfrm>
              <a:custGeom>
                <a:avLst/>
                <a:gdLst/>
                <a:ahLst/>
                <a:cxnLst/>
                <a:rect l="l" t="t" r="r" b="b"/>
                <a:pathLst>
                  <a:path w="7257" h="9499" extrusionOk="0">
                    <a:moveTo>
                      <a:pt x="43" y="0"/>
                    </a:moveTo>
                    <a:cubicBezTo>
                      <a:pt x="13" y="0"/>
                      <a:pt x="0" y="58"/>
                      <a:pt x="37" y="185"/>
                    </a:cubicBezTo>
                    <a:cubicBezTo>
                      <a:pt x="1304" y="3454"/>
                      <a:pt x="3306" y="6656"/>
                      <a:pt x="6041" y="9058"/>
                    </a:cubicBezTo>
                    <a:cubicBezTo>
                      <a:pt x="6426" y="9368"/>
                      <a:pt x="6732" y="9498"/>
                      <a:pt x="6925" y="9498"/>
                    </a:cubicBezTo>
                    <a:cubicBezTo>
                      <a:pt x="7252" y="9498"/>
                      <a:pt x="7257" y="9127"/>
                      <a:pt x="6775" y="8624"/>
                    </a:cubicBezTo>
                    <a:cubicBezTo>
                      <a:pt x="5641" y="7423"/>
                      <a:pt x="4373" y="6089"/>
                      <a:pt x="3139" y="4688"/>
                    </a:cubicBezTo>
                    <a:cubicBezTo>
                      <a:pt x="1938" y="3220"/>
                      <a:pt x="871" y="1686"/>
                      <a:pt x="137" y="118"/>
                    </a:cubicBezTo>
                    <a:cubicBezTo>
                      <a:pt x="106" y="42"/>
                      <a:pt x="69" y="0"/>
                      <a:pt x="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7"/>
              <p:cNvSpPr/>
              <p:nvPr/>
            </p:nvSpPr>
            <p:spPr>
              <a:xfrm>
                <a:off x="3517600" y="1176800"/>
                <a:ext cx="164850" cy="310600"/>
              </a:xfrm>
              <a:custGeom>
                <a:avLst/>
                <a:gdLst/>
                <a:ahLst/>
                <a:cxnLst/>
                <a:rect l="l" t="t" r="r" b="b"/>
                <a:pathLst>
                  <a:path w="6594" h="12424" extrusionOk="0">
                    <a:moveTo>
                      <a:pt x="6551" y="0"/>
                    </a:moveTo>
                    <a:cubicBezTo>
                      <a:pt x="6521" y="0"/>
                      <a:pt x="6474" y="50"/>
                      <a:pt x="6442" y="147"/>
                    </a:cubicBezTo>
                    <a:cubicBezTo>
                      <a:pt x="5041" y="4116"/>
                      <a:pt x="2939" y="7819"/>
                      <a:pt x="504" y="11155"/>
                    </a:cubicBezTo>
                    <a:cubicBezTo>
                      <a:pt x="19" y="11956"/>
                      <a:pt x="1" y="12424"/>
                      <a:pt x="272" y="12424"/>
                    </a:cubicBezTo>
                    <a:cubicBezTo>
                      <a:pt x="430" y="12424"/>
                      <a:pt x="685" y="12265"/>
                      <a:pt x="1005" y="11922"/>
                    </a:cubicBezTo>
                    <a:cubicBezTo>
                      <a:pt x="2339" y="10421"/>
                      <a:pt x="3506" y="8453"/>
                      <a:pt x="4440" y="6351"/>
                    </a:cubicBezTo>
                    <a:cubicBezTo>
                      <a:pt x="5341" y="4283"/>
                      <a:pt x="6075" y="2115"/>
                      <a:pt x="6542" y="180"/>
                    </a:cubicBezTo>
                    <a:cubicBezTo>
                      <a:pt x="6594" y="59"/>
                      <a:pt x="6583" y="0"/>
                      <a:pt x="65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5" name="Google Shape;825;p7"/>
            <p:cNvGrpSpPr/>
            <p:nvPr/>
          </p:nvGrpSpPr>
          <p:grpSpPr>
            <a:xfrm rot="-514848">
              <a:off x="20852" y="3526580"/>
              <a:ext cx="677147" cy="1645542"/>
              <a:chOff x="1535425" y="492925"/>
              <a:chExt cx="524575" cy="1274775"/>
            </a:xfrm>
          </p:grpSpPr>
          <p:sp>
            <p:nvSpPr>
              <p:cNvPr id="826" name="Google Shape;826;p7"/>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7"/>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7"/>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7"/>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7"/>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7"/>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7"/>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7"/>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7"/>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7"/>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7"/>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7"/>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7"/>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7"/>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7"/>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7"/>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2" name="Google Shape;842;p7"/>
            <p:cNvGrpSpPr/>
            <p:nvPr/>
          </p:nvGrpSpPr>
          <p:grpSpPr>
            <a:xfrm>
              <a:off x="1430740" y="4048019"/>
              <a:ext cx="327012" cy="329491"/>
              <a:chOff x="8108325" y="1123200"/>
              <a:chExt cx="530950" cy="534975"/>
            </a:xfrm>
          </p:grpSpPr>
          <p:sp>
            <p:nvSpPr>
              <p:cNvPr id="843" name="Google Shape;843;p7"/>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7"/>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5" name="Google Shape;845;p7"/>
            <p:cNvGrpSpPr/>
            <p:nvPr/>
          </p:nvGrpSpPr>
          <p:grpSpPr>
            <a:xfrm rot="10800000">
              <a:off x="6057775" y="3936175"/>
              <a:ext cx="647450" cy="635425"/>
              <a:chOff x="5773925" y="1794275"/>
              <a:chExt cx="647450" cy="635425"/>
            </a:xfrm>
          </p:grpSpPr>
          <p:sp>
            <p:nvSpPr>
              <p:cNvPr id="846" name="Google Shape;846;p7"/>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7"/>
              <p:cNvSpPr/>
              <p:nvPr/>
            </p:nvSpPr>
            <p:spPr>
              <a:xfrm>
                <a:off x="5871950"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7"/>
              <p:cNvSpPr/>
              <p:nvPr/>
            </p:nvSpPr>
            <p:spPr>
              <a:xfrm>
                <a:off x="5773925"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7"/>
              <p:cNvSpPr/>
              <p:nvPr/>
            </p:nvSpPr>
            <p:spPr>
              <a:xfrm>
                <a:off x="5877275"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7"/>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7"/>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7"/>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7"/>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4" name="Google Shape;854;p7"/>
            <p:cNvGrpSpPr/>
            <p:nvPr/>
          </p:nvGrpSpPr>
          <p:grpSpPr>
            <a:xfrm rot="10800000">
              <a:off x="5166900" y="4328400"/>
              <a:ext cx="1627550" cy="885025"/>
              <a:chOff x="6449650" y="376500"/>
              <a:chExt cx="1627550" cy="885025"/>
            </a:xfrm>
          </p:grpSpPr>
          <p:sp>
            <p:nvSpPr>
              <p:cNvPr id="855" name="Google Shape;855;p7"/>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7"/>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7"/>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7"/>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7"/>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7"/>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1" name="Google Shape;861;p7"/>
            <p:cNvGrpSpPr/>
            <p:nvPr/>
          </p:nvGrpSpPr>
          <p:grpSpPr>
            <a:xfrm rot="10800000">
              <a:off x="6339425" y="4398750"/>
              <a:ext cx="986375" cy="972325"/>
              <a:chOff x="5918300" y="218850"/>
              <a:chExt cx="986375" cy="972325"/>
            </a:xfrm>
          </p:grpSpPr>
          <p:sp>
            <p:nvSpPr>
              <p:cNvPr id="862" name="Google Shape;862;p7"/>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7"/>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7"/>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7"/>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7"/>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7"/>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7"/>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7"/>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7"/>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7"/>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7"/>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7"/>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7"/>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7"/>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7"/>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7"/>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7"/>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7"/>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7"/>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7"/>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7"/>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7"/>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7"/>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7"/>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7"/>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7"/>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7"/>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7"/>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7"/>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7"/>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7"/>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7"/>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7"/>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5" name="Google Shape;895;p7"/>
            <p:cNvGrpSpPr/>
            <p:nvPr/>
          </p:nvGrpSpPr>
          <p:grpSpPr>
            <a:xfrm>
              <a:off x="369600" y="4293125"/>
              <a:ext cx="1024100" cy="1047500"/>
              <a:chOff x="1356975" y="1865675"/>
              <a:chExt cx="1024100" cy="1047500"/>
            </a:xfrm>
          </p:grpSpPr>
          <p:sp>
            <p:nvSpPr>
              <p:cNvPr id="896" name="Google Shape;896;p7"/>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7"/>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7"/>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7"/>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7"/>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7"/>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7"/>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7"/>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7"/>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7"/>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7"/>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7"/>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7"/>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7"/>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7"/>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7"/>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7"/>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7"/>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7"/>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7"/>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7"/>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7"/>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7"/>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7"/>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7"/>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7"/>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7"/>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7"/>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4" name="Google Shape;924;p7"/>
            <p:cNvGrpSpPr/>
            <p:nvPr/>
          </p:nvGrpSpPr>
          <p:grpSpPr>
            <a:xfrm>
              <a:off x="7009895" y="4293137"/>
              <a:ext cx="1352964" cy="1047482"/>
              <a:chOff x="2612025" y="1964075"/>
              <a:chExt cx="1100150" cy="851750"/>
            </a:xfrm>
          </p:grpSpPr>
          <p:sp>
            <p:nvSpPr>
              <p:cNvPr id="925" name="Google Shape;925;p7"/>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7"/>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7"/>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7"/>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7"/>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7"/>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7"/>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7"/>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7"/>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7"/>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7"/>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7"/>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7"/>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7"/>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7"/>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7"/>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7"/>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7"/>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7"/>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7"/>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7"/>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7"/>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7"/>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7"/>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7"/>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7"/>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7"/>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7"/>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7"/>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7"/>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7"/>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7"/>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7"/>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7"/>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9" name="Google Shape;959;p7"/>
            <p:cNvGrpSpPr/>
            <p:nvPr/>
          </p:nvGrpSpPr>
          <p:grpSpPr>
            <a:xfrm>
              <a:off x="-202790" y="4525674"/>
              <a:ext cx="824892" cy="814944"/>
              <a:chOff x="2649575" y="3055425"/>
              <a:chExt cx="1024075" cy="1011725"/>
            </a:xfrm>
          </p:grpSpPr>
          <p:sp>
            <p:nvSpPr>
              <p:cNvPr id="960" name="Google Shape;960;p7"/>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7"/>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7"/>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7"/>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7"/>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7"/>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7"/>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7"/>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7"/>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7"/>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7"/>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7"/>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7"/>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7"/>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7"/>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7"/>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7"/>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7"/>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7"/>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7"/>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7"/>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7"/>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7"/>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7"/>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7"/>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7"/>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6" name="Google Shape;986;p7"/>
            <p:cNvGrpSpPr/>
            <p:nvPr/>
          </p:nvGrpSpPr>
          <p:grpSpPr>
            <a:xfrm>
              <a:off x="8175688" y="4427800"/>
              <a:ext cx="916500" cy="914225"/>
              <a:chOff x="5318975" y="1933800"/>
              <a:chExt cx="916500" cy="914225"/>
            </a:xfrm>
          </p:grpSpPr>
          <p:sp>
            <p:nvSpPr>
              <p:cNvPr id="987" name="Google Shape;987;p7"/>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7"/>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7"/>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7"/>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7"/>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7"/>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7"/>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4" name="Google Shape;994;p7"/>
            <p:cNvGrpSpPr/>
            <p:nvPr/>
          </p:nvGrpSpPr>
          <p:grpSpPr>
            <a:xfrm>
              <a:off x="-484971" y="116561"/>
              <a:ext cx="9798976" cy="3456814"/>
              <a:chOff x="-484971" y="116561"/>
              <a:chExt cx="9798976" cy="3456814"/>
            </a:xfrm>
          </p:grpSpPr>
          <p:sp>
            <p:nvSpPr>
              <p:cNvPr id="995" name="Google Shape;995;p7"/>
              <p:cNvSpPr/>
              <p:nvPr/>
            </p:nvSpPr>
            <p:spPr>
              <a:xfrm>
                <a:off x="7701475" y="33996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7"/>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7"/>
              <p:cNvSpPr/>
              <p:nvPr/>
            </p:nvSpPr>
            <p:spPr>
              <a:xfrm>
                <a:off x="-484971" y="20746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7"/>
              <p:cNvSpPr/>
              <p:nvPr/>
            </p:nvSpPr>
            <p:spPr>
              <a:xfrm>
                <a:off x="8721799" y="10701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7"/>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00" name="Google Shape;1000;p7"/>
          <p:cNvSpPr txBox="1">
            <a:spLocks noGrp="1"/>
          </p:cNvSpPr>
          <p:nvPr>
            <p:ph type="body" idx="1"/>
          </p:nvPr>
        </p:nvSpPr>
        <p:spPr>
          <a:xfrm>
            <a:off x="720000" y="1399675"/>
            <a:ext cx="4423500" cy="2588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76DB2"/>
              </a:buClr>
              <a:buSzPts val="1400"/>
              <a:buFont typeface="Barlow"/>
              <a:buChar char="●"/>
              <a:defRPr/>
            </a:lvl1pPr>
            <a:lvl2pPr marL="914400" lvl="1" indent="-317500" rtl="0">
              <a:spcBef>
                <a:spcPts val="0"/>
              </a:spcBef>
              <a:spcAft>
                <a:spcPts val="0"/>
              </a:spcAft>
              <a:buClr>
                <a:srgbClr val="353535"/>
              </a:buClr>
              <a:buSzPts val="1400"/>
              <a:buFont typeface="Barlow"/>
              <a:buChar char="○"/>
              <a:defRPr/>
            </a:lvl2pPr>
            <a:lvl3pPr marL="1371600" lvl="2" indent="-311150" rtl="0">
              <a:spcBef>
                <a:spcPts val="0"/>
              </a:spcBef>
              <a:spcAft>
                <a:spcPts val="0"/>
              </a:spcAft>
              <a:buClr>
                <a:srgbClr val="353535"/>
              </a:buClr>
              <a:buSzPts val="1300"/>
              <a:buFont typeface="Barlow"/>
              <a:buChar char="■"/>
              <a:defRPr sz="1300"/>
            </a:lvl3pPr>
            <a:lvl4pPr marL="1828800" lvl="3" indent="-311150" rtl="0">
              <a:spcBef>
                <a:spcPts val="0"/>
              </a:spcBef>
              <a:spcAft>
                <a:spcPts val="0"/>
              </a:spcAft>
              <a:buClr>
                <a:srgbClr val="353535"/>
              </a:buClr>
              <a:buSzPts val="1300"/>
              <a:buFont typeface="Barlow"/>
              <a:buChar char="●"/>
              <a:defRPr sz="1300"/>
            </a:lvl4pPr>
            <a:lvl5pPr marL="2286000" lvl="4" indent="-311150" rtl="0">
              <a:spcBef>
                <a:spcPts val="0"/>
              </a:spcBef>
              <a:spcAft>
                <a:spcPts val="0"/>
              </a:spcAft>
              <a:buClr>
                <a:srgbClr val="353535"/>
              </a:buClr>
              <a:buSzPts val="1300"/>
              <a:buFont typeface="Barlow"/>
              <a:buChar char="○"/>
              <a:defRPr sz="1300"/>
            </a:lvl5pPr>
            <a:lvl6pPr marL="2743200" lvl="5" indent="-311150" rtl="0">
              <a:spcBef>
                <a:spcPts val="0"/>
              </a:spcBef>
              <a:spcAft>
                <a:spcPts val="0"/>
              </a:spcAft>
              <a:buClr>
                <a:srgbClr val="353535"/>
              </a:buClr>
              <a:buSzPts val="1300"/>
              <a:buFont typeface="Barlow"/>
              <a:buChar char="■"/>
              <a:defRPr sz="1300"/>
            </a:lvl6pPr>
            <a:lvl7pPr marL="3200400" lvl="6" indent="-311150" rtl="0">
              <a:spcBef>
                <a:spcPts val="0"/>
              </a:spcBef>
              <a:spcAft>
                <a:spcPts val="0"/>
              </a:spcAft>
              <a:buClr>
                <a:srgbClr val="353535"/>
              </a:buClr>
              <a:buSzPts val="1300"/>
              <a:buFont typeface="Barlow"/>
              <a:buChar char="●"/>
              <a:defRPr sz="1300"/>
            </a:lvl7pPr>
            <a:lvl8pPr marL="3657600" lvl="7" indent="-311150" rtl="0">
              <a:spcBef>
                <a:spcPts val="0"/>
              </a:spcBef>
              <a:spcAft>
                <a:spcPts val="0"/>
              </a:spcAft>
              <a:buClr>
                <a:srgbClr val="353535"/>
              </a:buClr>
              <a:buSzPts val="1300"/>
              <a:buFont typeface="Barlow"/>
              <a:buChar char="○"/>
              <a:defRPr sz="1300"/>
            </a:lvl8pPr>
            <a:lvl9pPr marL="4114800" lvl="8" indent="-311150" rtl="0">
              <a:spcBef>
                <a:spcPts val="0"/>
              </a:spcBef>
              <a:spcAft>
                <a:spcPts val="0"/>
              </a:spcAft>
              <a:buClr>
                <a:srgbClr val="353535"/>
              </a:buClr>
              <a:buSzPts val="1300"/>
              <a:buFont typeface="Barlow"/>
              <a:buChar char="■"/>
              <a:defRPr sz="1300"/>
            </a:lvl9pPr>
          </a:lstStyle>
          <a:p>
            <a:endParaRPr/>
          </a:p>
        </p:txBody>
      </p:sp>
      <p:sp>
        <p:nvSpPr>
          <p:cNvPr id="1001" name="Google Shape;1001;p7"/>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02"/>
        <p:cNvGrpSpPr/>
        <p:nvPr/>
      </p:nvGrpSpPr>
      <p:grpSpPr>
        <a:xfrm>
          <a:off x="0" y="0"/>
          <a:ext cx="0" cy="0"/>
          <a:chOff x="0" y="0"/>
          <a:chExt cx="0" cy="0"/>
        </a:xfrm>
      </p:grpSpPr>
      <p:grpSp>
        <p:nvGrpSpPr>
          <p:cNvPr id="1003" name="Google Shape;1003;p8"/>
          <p:cNvGrpSpPr/>
          <p:nvPr/>
        </p:nvGrpSpPr>
        <p:grpSpPr>
          <a:xfrm>
            <a:off x="-161499" y="191125"/>
            <a:ext cx="9332210" cy="5537762"/>
            <a:chOff x="-161499" y="191125"/>
            <a:chExt cx="9332210" cy="5537762"/>
          </a:xfrm>
        </p:grpSpPr>
        <p:grpSp>
          <p:nvGrpSpPr>
            <p:cNvPr id="1004" name="Google Shape;1004;p8"/>
            <p:cNvGrpSpPr/>
            <p:nvPr/>
          </p:nvGrpSpPr>
          <p:grpSpPr>
            <a:xfrm>
              <a:off x="-65450" y="3697900"/>
              <a:ext cx="9236161" cy="1484501"/>
              <a:chOff x="-65450" y="3697900"/>
              <a:chExt cx="9236161" cy="1484501"/>
            </a:xfrm>
          </p:grpSpPr>
          <p:sp>
            <p:nvSpPr>
              <p:cNvPr id="1005" name="Google Shape;1005;p8"/>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8"/>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7" name="Google Shape;1007;p8"/>
            <p:cNvGrpSpPr/>
            <p:nvPr/>
          </p:nvGrpSpPr>
          <p:grpSpPr>
            <a:xfrm>
              <a:off x="-161499" y="2884614"/>
              <a:ext cx="3523719" cy="2844273"/>
              <a:chOff x="-58250" y="1860425"/>
              <a:chExt cx="4896775" cy="3952575"/>
            </a:xfrm>
          </p:grpSpPr>
          <p:sp>
            <p:nvSpPr>
              <p:cNvPr id="1008" name="Google Shape;1008;p8"/>
              <p:cNvSpPr/>
              <p:nvPr/>
            </p:nvSpPr>
            <p:spPr>
              <a:xfrm>
                <a:off x="3311125" y="3194100"/>
                <a:ext cx="1527400" cy="2491250"/>
              </a:xfrm>
              <a:custGeom>
                <a:avLst/>
                <a:gdLst/>
                <a:ahLst/>
                <a:cxnLst/>
                <a:rect l="l" t="t" r="r" b="b"/>
                <a:pathLst>
                  <a:path w="61096" h="99650" extrusionOk="0">
                    <a:moveTo>
                      <a:pt x="37995" y="1"/>
                    </a:moveTo>
                    <a:cubicBezTo>
                      <a:pt x="37964" y="6749"/>
                      <a:pt x="39484" y="13436"/>
                      <a:pt x="40396" y="20123"/>
                    </a:cubicBezTo>
                    <a:cubicBezTo>
                      <a:pt x="41673" y="29788"/>
                      <a:pt x="41703" y="39576"/>
                      <a:pt x="41703" y="49363"/>
                    </a:cubicBezTo>
                    <a:cubicBezTo>
                      <a:pt x="41703" y="60002"/>
                      <a:pt x="41703" y="70670"/>
                      <a:pt x="39940" y="81157"/>
                    </a:cubicBezTo>
                    <a:cubicBezTo>
                      <a:pt x="38147" y="64622"/>
                      <a:pt x="33648" y="48360"/>
                      <a:pt x="26748" y="33254"/>
                    </a:cubicBezTo>
                    <a:cubicBezTo>
                      <a:pt x="24803" y="29029"/>
                      <a:pt x="22675" y="24895"/>
                      <a:pt x="19970" y="21126"/>
                    </a:cubicBezTo>
                    <a:lnTo>
                      <a:pt x="19970" y="21126"/>
                    </a:lnTo>
                    <a:cubicBezTo>
                      <a:pt x="26323" y="40001"/>
                      <a:pt x="29910" y="59789"/>
                      <a:pt x="30578" y="79698"/>
                    </a:cubicBezTo>
                    <a:cubicBezTo>
                      <a:pt x="24803" y="62281"/>
                      <a:pt x="14104" y="46506"/>
                      <a:pt x="0" y="34712"/>
                    </a:cubicBezTo>
                    <a:lnTo>
                      <a:pt x="0" y="34712"/>
                    </a:lnTo>
                    <a:cubicBezTo>
                      <a:pt x="6961" y="41521"/>
                      <a:pt x="11399" y="50427"/>
                      <a:pt x="15198" y="59333"/>
                    </a:cubicBezTo>
                    <a:cubicBezTo>
                      <a:pt x="19818" y="70184"/>
                      <a:pt x="23770" y="81765"/>
                      <a:pt x="22554" y="93467"/>
                    </a:cubicBezTo>
                    <a:cubicBezTo>
                      <a:pt x="24871" y="93023"/>
                      <a:pt x="27193" y="92826"/>
                      <a:pt x="29512" y="92826"/>
                    </a:cubicBezTo>
                    <a:cubicBezTo>
                      <a:pt x="37658" y="92826"/>
                      <a:pt x="45756" y="95255"/>
                      <a:pt x="53375" y="97905"/>
                    </a:cubicBezTo>
                    <a:cubicBezTo>
                      <a:pt x="54617" y="98319"/>
                      <a:pt x="56931" y="99649"/>
                      <a:pt x="58607" y="99649"/>
                    </a:cubicBezTo>
                    <a:cubicBezTo>
                      <a:pt x="59391" y="99649"/>
                      <a:pt x="60036" y="99358"/>
                      <a:pt x="60366" y="98543"/>
                    </a:cubicBezTo>
                    <a:cubicBezTo>
                      <a:pt x="61096" y="96811"/>
                      <a:pt x="58269" y="92373"/>
                      <a:pt x="57661" y="90792"/>
                    </a:cubicBezTo>
                    <a:cubicBezTo>
                      <a:pt x="54287" y="82251"/>
                      <a:pt x="55229" y="72859"/>
                      <a:pt x="54378" y="63831"/>
                    </a:cubicBezTo>
                    <a:cubicBezTo>
                      <a:pt x="53345" y="53467"/>
                      <a:pt x="51551" y="43162"/>
                      <a:pt x="49059" y="33041"/>
                    </a:cubicBezTo>
                    <a:cubicBezTo>
                      <a:pt x="47630" y="27387"/>
                      <a:pt x="46019" y="21794"/>
                      <a:pt x="44165" y="16293"/>
                    </a:cubicBezTo>
                    <a:cubicBezTo>
                      <a:pt x="43223" y="13436"/>
                      <a:pt x="42220" y="10609"/>
                      <a:pt x="41126" y="7782"/>
                    </a:cubicBezTo>
                    <a:cubicBezTo>
                      <a:pt x="40335" y="5685"/>
                      <a:pt x="37995" y="2189"/>
                      <a:pt x="37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8"/>
              <p:cNvSpPr/>
              <p:nvPr/>
            </p:nvSpPr>
            <p:spPr>
              <a:xfrm>
                <a:off x="53450" y="2891675"/>
                <a:ext cx="1843525" cy="2629225"/>
              </a:xfrm>
              <a:custGeom>
                <a:avLst/>
                <a:gdLst/>
                <a:ahLst/>
                <a:cxnLst/>
                <a:rect l="l" t="t" r="r" b="b"/>
                <a:pathLst>
                  <a:path w="73741" h="105169" extrusionOk="0">
                    <a:moveTo>
                      <a:pt x="13162" y="0"/>
                    </a:moveTo>
                    <a:cubicBezTo>
                      <a:pt x="11430" y="8329"/>
                      <a:pt x="5138" y="75229"/>
                      <a:pt x="1" y="102129"/>
                    </a:cubicBezTo>
                    <a:cubicBezTo>
                      <a:pt x="6627" y="102889"/>
                      <a:pt x="28238" y="102525"/>
                      <a:pt x="34378" y="105169"/>
                    </a:cubicBezTo>
                    <a:cubicBezTo>
                      <a:pt x="47692" y="78573"/>
                      <a:pt x="56324" y="57995"/>
                      <a:pt x="73741" y="33891"/>
                    </a:cubicBezTo>
                    <a:lnTo>
                      <a:pt x="73741" y="33891"/>
                    </a:lnTo>
                    <a:cubicBezTo>
                      <a:pt x="55412" y="50852"/>
                      <a:pt x="47084" y="60913"/>
                      <a:pt x="32038" y="80822"/>
                    </a:cubicBezTo>
                    <a:lnTo>
                      <a:pt x="32038" y="80822"/>
                    </a:lnTo>
                    <a:cubicBezTo>
                      <a:pt x="42950" y="53740"/>
                      <a:pt x="51248" y="44803"/>
                      <a:pt x="60154" y="24104"/>
                    </a:cubicBezTo>
                    <a:lnTo>
                      <a:pt x="60154" y="24104"/>
                    </a:lnTo>
                    <a:cubicBezTo>
                      <a:pt x="44713" y="39271"/>
                      <a:pt x="31643" y="56901"/>
                      <a:pt x="21703" y="76141"/>
                    </a:cubicBezTo>
                    <a:cubicBezTo>
                      <a:pt x="26779" y="55107"/>
                      <a:pt x="31795" y="34043"/>
                      <a:pt x="36840" y="13010"/>
                    </a:cubicBezTo>
                    <a:lnTo>
                      <a:pt x="36840" y="13010"/>
                    </a:lnTo>
                    <a:cubicBezTo>
                      <a:pt x="27175" y="31581"/>
                      <a:pt x="15229" y="72281"/>
                      <a:pt x="15077" y="77661"/>
                    </a:cubicBezTo>
                    <a:cubicBezTo>
                      <a:pt x="14986" y="51004"/>
                      <a:pt x="16050" y="27478"/>
                      <a:pt x="13162"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8"/>
              <p:cNvSpPr/>
              <p:nvPr/>
            </p:nvSpPr>
            <p:spPr>
              <a:xfrm>
                <a:off x="3054275" y="3868125"/>
                <a:ext cx="712800" cy="1652775"/>
              </a:xfrm>
              <a:custGeom>
                <a:avLst/>
                <a:gdLst/>
                <a:ahLst/>
                <a:cxnLst/>
                <a:rect l="l" t="t" r="r" b="b"/>
                <a:pathLst>
                  <a:path w="28512" h="66111" extrusionOk="0">
                    <a:moveTo>
                      <a:pt x="28512" y="1"/>
                    </a:moveTo>
                    <a:lnTo>
                      <a:pt x="28512" y="1"/>
                    </a:lnTo>
                    <a:cubicBezTo>
                      <a:pt x="24895" y="3891"/>
                      <a:pt x="21642" y="8055"/>
                      <a:pt x="18663" y="12432"/>
                    </a:cubicBezTo>
                    <a:cubicBezTo>
                      <a:pt x="13496" y="20031"/>
                      <a:pt x="9271" y="28329"/>
                      <a:pt x="6080" y="36931"/>
                    </a:cubicBezTo>
                    <a:cubicBezTo>
                      <a:pt x="3162" y="44956"/>
                      <a:pt x="0" y="54318"/>
                      <a:pt x="456" y="62859"/>
                    </a:cubicBezTo>
                    <a:cubicBezTo>
                      <a:pt x="1820" y="63131"/>
                      <a:pt x="8985" y="64371"/>
                      <a:pt x="9239" y="66095"/>
                    </a:cubicBezTo>
                    <a:lnTo>
                      <a:pt x="9239" y="66095"/>
                    </a:lnTo>
                    <a:cubicBezTo>
                      <a:pt x="8757" y="62514"/>
                      <a:pt x="9576" y="58872"/>
                      <a:pt x="10457" y="55321"/>
                    </a:cubicBezTo>
                    <a:cubicBezTo>
                      <a:pt x="14074" y="40670"/>
                      <a:pt x="18359" y="26202"/>
                      <a:pt x="23314" y="11916"/>
                    </a:cubicBezTo>
                    <a:cubicBezTo>
                      <a:pt x="24712" y="7812"/>
                      <a:pt x="26202" y="3709"/>
                      <a:pt x="28512" y="1"/>
                    </a:cubicBezTo>
                    <a:close/>
                    <a:moveTo>
                      <a:pt x="9239" y="66095"/>
                    </a:moveTo>
                    <a:lnTo>
                      <a:pt x="9239" y="66095"/>
                    </a:lnTo>
                    <a:cubicBezTo>
                      <a:pt x="9239" y="66101"/>
                      <a:pt x="9240" y="66106"/>
                      <a:pt x="9241" y="66111"/>
                    </a:cubicBezTo>
                    <a:cubicBezTo>
                      <a:pt x="9240" y="66106"/>
                      <a:pt x="9239" y="66101"/>
                      <a:pt x="9239" y="660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8"/>
              <p:cNvSpPr/>
              <p:nvPr/>
            </p:nvSpPr>
            <p:spPr>
              <a:xfrm>
                <a:off x="2879500" y="3231350"/>
                <a:ext cx="1749300" cy="2479525"/>
              </a:xfrm>
              <a:custGeom>
                <a:avLst/>
                <a:gdLst/>
                <a:ahLst/>
                <a:cxnLst/>
                <a:rect l="l" t="t" r="r" b="b"/>
                <a:pathLst>
                  <a:path w="69972" h="99181" extrusionOk="0">
                    <a:moveTo>
                      <a:pt x="39363" y="0"/>
                    </a:moveTo>
                    <a:lnTo>
                      <a:pt x="39363" y="0"/>
                    </a:lnTo>
                    <a:cubicBezTo>
                      <a:pt x="33800" y="6444"/>
                      <a:pt x="29302" y="13709"/>
                      <a:pt x="25016" y="21064"/>
                    </a:cubicBezTo>
                    <a:cubicBezTo>
                      <a:pt x="22007" y="26201"/>
                      <a:pt x="19150" y="31399"/>
                      <a:pt x="16505" y="36688"/>
                    </a:cubicBezTo>
                    <a:cubicBezTo>
                      <a:pt x="11824" y="45989"/>
                      <a:pt x="7751" y="55685"/>
                      <a:pt x="5046" y="65746"/>
                    </a:cubicBezTo>
                    <a:cubicBezTo>
                      <a:pt x="4408" y="68117"/>
                      <a:pt x="0" y="94865"/>
                      <a:pt x="1216" y="94865"/>
                    </a:cubicBezTo>
                    <a:cubicBezTo>
                      <a:pt x="15745" y="95047"/>
                      <a:pt x="30244" y="96536"/>
                      <a:pt x="44500" y="99181"/>
                    </a:cubicBezTo>
                    <a:cubicBezTo>
                      <a:pt x="47205" y="77174"/>
                      <a:pt x="58725" y="57357"/>
                      <a:pt x="69971" y="38207"/>
                    </a:cubicBezTo>
                    <a:lnTo>
                      <a:pt x="69971" y="38207"/>
                    </a:lnTo>
                    <a:cubicBezTo>
                      <a:pt x="54196" y="55229"/>
                      <a:pt x="39606" y="68056"/>
                      <a:pt x="31703" y="89880"/>
                    </a:cubicBezTo>
                    <a:cubicBezTo>
                      <a:pt x="37661" y="64682"/>
                      <a:pt x="45229" y="45168"/>
                      <a:pt x="56597" y="21855"/>
                    </a:cubicBezTo>
                    <a:lnTo>
                      <a:pt x="56597" y="21855"/>
                    </a:lnTo>
                    <a:cubicBezTo>
                      <a:pt x="43132" y="37539"/>
                      <a:pt x="33101" y="49758"/>
                      <a:pt x="23800" y="68177"/>
                    </a:cubicBezTo>
                    <a:cubicBezTo>
                      <a:pt x="20578" y="74621"/>
                      <a:pt x="17630" y="79454"/>
                      <a:pt x="16445" y="86536"/>
                    </a:cubicBezTo>
                    <a:cubicBezTo>
                      <a:pt x="17569" y="54104"/>
                      <a:pt x="24682" y="28967"/>
                      <a:pt x="39363"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8"/>
              <p:cNvSpPr/>
              <p:nvPr/>
            </p:nvSpPr>
            <p:spPr>
              <a:xfrm>
                <a:off x="-58250" y="3326325"/>
                <a:ext cx="1812375" cy="2366325"/>
              </a:xfrm>
              <a:custGeom>
                <a:avLst/>
                <a:gdLst/>
                <a:ahLst/>
                <a:cxnLst/>
                <a:rect l="l" t="t" r="r" b="b"/>
                <a:pathLst>
                  <a:path w="72495" h="94653" extrusionOk="0">
                    <a:moveTo>
                      <a:pt x="29971" y="1"/>
                    </a:moveTo>
                    <a:cubicBezTo>
                      <a:pt x="29972" y="4"/>
                      <a:pt x="29972" y="8"/>
                      <a:pt x="29973" y="12"/>
                    </a:cubicBezTo>
                    <a:lnTo>
                      <a:pt x="29973" y="12"/>
                    </a:lnTo>
                    <a:cubicBezTo>
                      <a:pt x="29972" y="8"/>
                      <a:pt x="29972" y="4"/>
                      <a:pt x="29971" y="1"/>
                    </a:cubicBezTo>
                    <a:close/>
                    <a:moveTo>
                      <a:pt x="29973" y="12"/>
                    </a:moveTo>
                    <a:cubicBezTo>
                      <a:pt x="31311" y="6634"/>
                      <a:pt x="34197" y="12831"/>
                      <a:pt x="36476" y="19211"/>
                    </a:cubicBezTo>
                    <a:cubicBezTo>
                      <a:pt x="39758" y="28420"/>
                      <a:pt x="41764" y="37995"/>
                      <a:pt x="43801" y="47509"/>
                    </a:cubicBezTo>
                    <a:cubicBezTo>
                      <a:pt x="46020" y="57935"/>
                      <a:pt x="48208" y="68391"/>
                      <a:pt x="48634" y="78968"/>
                    </a:cubicBezTo>
                    <a:cubicBezTo>
                      <a:pt x="43467" y="63163"/>
                      <a:pt x="35746" y="48208"/>
                      <a:pt x="25867" y="34804"/>
                    </a:cubicBezTo>
                    <a:cubicBezTo>
                      <a:pt x="23132" y="31065"/>
                      <a:pt x="20183" y="27448"/>
                      <a:pt x="16810" y="24347"/>
                    </a:cubicBezTo>
                    <a:lnTo>
                      <a:pt x="16810" y="24347"/>
                    </a:lnTo>
                    <a:cubicBezTo>
                      <a:pt x="26870" y="41521"/>
                      <a:pt x="34469" y="60184"/>
                      <a:pt x="39211" y="79515"/>
                    </a:cubicBezTo>
                    <a:cubicBezTo>
                      <a:pt x="29971" y="63619"/>
                      <a:pt x="16232" y="50396"/>
                      <a:pt x="1" y="41825"/>
                    </a:cubicBezTo>
                    <a:lnTo>
                      <a:pt x="1" y="41825"/>
                    </a:lnTo>
                    <a:cubicBezTo>
                      <a:pt x="8208" y="47023"/>
                      <a:pt x="14408" y="54865"/>
                      <a:pt x="19940" y="62798"/>
                    </a:cubicBezTo>
                    <a:cubicBezTo>
                      <a:pt x="26688" y="72403"/>
                      <a:pt x="32950" y="82980"/>
                      <a:pt x="34135" y="94652"/>
                    </a:cubicBezTo>
                    <a:cubicBezTo>
                      <a:pt x="39577" y="92354"/>
                      <a:pt x="45385" y="91597"/>
                      <a:pt x="51242" y="91597"/>
                    </a:cubicBezTo>
                    <a:cubicBezTo>
                      <a:pt x="55918" y="91597"/>
                      <a:pt x="60625" y="92079"/>
                      <a:pt x="65199" y="92646"/>
                    </a:cubicBezTo>
                    <a:cubicBezTo>
                      <a:pt x="66284" y="92784"/>
                      <a:pt x="68225" y="93379"/>
                      <a:pt x="69788" y="93379"/>
                    </a:cubicBezTo>
                    <a:cubicBezTo>
                      <a:pt x="70986" y="93379"/>
                      <a:pt x="71962" y="93030"/>
                      <a:pt x="72160" y="91856"/>
                    </a:cubicBezTo>
                    <a:cubicBezTo>
                      <a:pt x="72494" y="90002"/>
                      <a:pt x="68817" y="86233"/>
                      <a:pt x="67905" y="84835"/>
                    </a:cubicBezTo>
                    <a:cubicBezTo>
                      <a:pt x="62798" y="77145"/>
                      <a:pt x="61856" y="67783"/>
                      <a:pt x="59120" y="59120"/>
                    </a:cubicBezTo>
                    <a:cubicBezTo>
                      <a:pt x="55959" y="49150"/>
                      <a:pt x="52129" y="39454"/>
                      <a:pt x="47570" y="30062"/>
                    </a:cubicBezTo>
                    <a:cubicBezTo>
                      <a:pt x="45017" y="24834"/>
                      <a:pt x="42281" y="19697"/>
                      <a:pt x="39363" y="14682"/>
                    </a:cubicBezTo>
                    <a:cubicBezTo>
                      <a:pt x="37843" y="12098"/>
                      <a:pt x="36293" y="9514"/>
                      <a:pt x="34652" y="7022"/>
                    </a:cubicBezTo>
                    <a:cubicBezTo>
                      <a:pt x="33438" y="5080"/>
                      <a:pt x="30407" y="2138"/>
                      <a:pt x="29973"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8"/>
              <p:cNvSpPr/>
              <p:nvPr/>
            </p:nvSpPr>
            <p:spPr>
              <a:xfrm>
                <a:off x="2771600" y="2298950"/>
                <a:ext cx="658850" cy="512725"/>
              </a:xfrm>
              <a:custGeom>
                <a:avLst/>
                <a:gdLst/>
                <a:ahLst/>
                <a:cxnLst/>
                <a:rect l="l" t="t" r="r" b="b"/>
                <a:pathLst>
                  <a:path w="26354" h="20509" extrusionOk="0">
                    <a:moveTo>
                      <a:pt x="11829" y="1"/>
                    </a:moveTo>
                    <a:cubicBezTo>
                      <a:pt x="9451" y="1"/>
                      <a:pt x="9181" y="4234"/>
                      <a:pt x="9453" y="6475"/>
                    </a:cubicBezTo>
                    <a:cubicBezTo>
                      <a:pt x="8273" y="4692"/>
                      <a:pt x="7155" y="2370"/>
                      <a:pt x="5706" y="2370"/>
                    </a:cubicBezTo>
                    <a:cubicBezTo>
                      <a:pt x="5400" y="2370"/>
                      <a:pt x="5080" y="2473"/>
                      <a:pt x="4742" y="2706"/>
                    </a:cubicBezTo>
                    <a:cubicBezTo>
                      <a:pt x="0" y="5928"/>
                      <a:pt x="7204" y="15958"/>
                      <a:pt x="12007" y="19606"/>
                    </a:cubicBezTo>
                    <a:cubicBezTo>
                      <a:pt x="12651" y="20116"/>
                      <a:pt x="13439" y="20508"/>
                      <a:pt x="14243" y="20508"/>
                    </a:cubicBezTo>
                    <a:cubicBezTo>
                      <a:pt x="14348" y="20508"/>
                      <a:pt x="14454" y="20501"/>
                      <a:pt x="14560" y="20487"/>
                    </a:cubicBezTo>
                    <a:cubicBezTo>
                      <a:pt x="15776" y="20335"/>
                      <a:pt x="17417" y="18907"/>
                      <a:pt x="18238" y="17995"/>
                    </a:cubicBezTo>
                    <a:cubicBezTo>
                      <a:pt x="26353" y="8633"/>
                      <a:pt x="26201" y="4803"/>
                      <a:pt x="23739" y="4074"/>
                    </a:cubicBezTo>
                    <a:cubicBezTo>
                      <a:pt x="23581" y="4031"/>
                      <a:pt x="23428" y="4011"/>
                      <a:pt x="23280" y="4011"/>
                    </a:cubicBezTo>
                    <a:cubicBezTo>
                      <a:pt x="21749" y="4011"/>
                      <a:pt x="20715" y="6138"/>
                      <a:pt x="19302" y="7053"/>
                    </a:cubicBezTo>
                    <a:cubicBezTo>
                      <a:pt x="19818" y="5989"/>
                      <a:pt x="20365" y="4834"/>
                      <a:pt x="20335" y="3648"/>
                    </a:cubicBezTo>
                    <a:cubicBezTo>
                      <a:pt x="20274" y="2493"/>
                      <a:pt x="19484" y="1186"/>
                      <a:pt x="18298" y="1065"/>
                    </a:cubicBezTo>
                    <a:cubicBezTo>
                      <a:pt x="18252" y="1060"/>
                      <a:pt x="18206" y="1057"/>
                      <a:pt x="18161" y="1057"/>
                    </a:cubicBezTo>
                    <a:cubicBezTo>
                      <a:pt x="16545" y="1057"/>
                      <a:pt x="15123" y="4118"/>
                      <a:pt x="14621" y="5685"/>
                    </a:cubicBezTo>
                    <a:cubicBezTo>
                      <a:pt x="14438" y="4165"/>
                      <a:pt x="14195" y="62"/>
                      <a:pt x="11855" y="1"/>
                    </a:cubicBezTo>
                    <a:cubicBezTo>
                      <a:pt x="11846" y="1"/>
                      <a:pt x="11838" y="1"/>
                      <a:pt x="118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8"/>
              <p:cNvSpPr/>
              <p:nvPr/>
            </p:nvSpPr>
            <p:spPr>
              <a:xfrm>
                <a:off x="2920450" y="2444225"/>
                <a:ext cx="97700" cy="170900"/>
              </a:xfrm>
              <a:custGeom>
                <a:avLst/>
                <a:gdLst/>
                <a:ahLst/>
                <a:cxnLst/>
                <a:rect l="l" t="t" r="r" b="b"/>
                <a:pathLst>
                  <a:path w="3908" h="6836" extrusionOk="0">
                    <a:moveTo>
                      <a:pt x="434" y="1"/>
                    </a:moveTo>
                    <a:cubicBezTo>
                      <a:pt x="217" y="1"/>
                      <a:pt x="1" y="242"/>
                      <a:pt x="125" y="512"/>
                    </a:cubicBezTo>
                    <a:cubicBezTo>
                      <a:pt x="1250" y="2518"/>
                      <a:pt x="2101" y="4950"/>
                      <a:pt x="3530" y="6774"/>
                    </a:cubicBezTo>
                    <a:cubicBezTo>
                      <a:pt x="3573" y="6817"/>
                      <a:pt x="3625" y="6836"/>
                      <a:pt x="3674" y="6836"/>
                    </a:cubicBezTo>
                    <a:cubicBezTo>
                      <a:pt x="3796" y="6836"/>
                      <a:pt x="3907" y="6721"/>
                      <a:pt x="3864" y="6591"/>
                    </a:cubicBezTo>
                    <a:cubicBezTo>
                      <a:pt x="3378" y="4342"/>
                      <a:pt x="1828" y="2153"/>
                      <a:pt x="703" y="178"/>
                    </a:cubicBezTo>
                    <a:cubicBezTo>
                      <a:pt x="636" y="52"/>
                      <a:pt x="535" y="1"/>
                      <a:pt x="43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8"/>
              <p:cNvSpPr/>
              <p:nvPr/>
            </p:nvSpPr>
            <p:spPr>
              <a:xfrm>
                <a:off x="3062625" y="2395325"/>
                <a:ext cx="36500" cy="238575"/>
              </a:xfrm>
              <a:custGeom>
                <a:avLst/>
                <a:gdLst/>
                <a:ahLst/>
                <a:cxnLst/>
                <a:rect l="l" t="t" r="r" b="b"/>
                <a:pathLst>
                  <a:path w="1460" h="9543" extrusionOk="0">
                    <a:moveTo>
                      <a:pt x="280" y="1"/>
                    </a:moveTo>
                    <a:cubicBezTo>
                      <a:pt x="168" y="1"/>
                      <a:pt x="62" y="85"/>
                      <a:pt x="62" y="249"/>
                    </a:cubicBezTo>
                    <a:cubicBezTo>
                      <a:pt x="1" y="3228"/>
                      <a:pt x="700" y="6298"/>
                      <a:pt x="882" y="9307"/>
                    </a:cubicBezTo>
                    <a:cubicBezTo>
                      <a:pt x="882" y="9459"/>
                      <a:pt x="1027" y="9543"/>
                      <a:pt x="1171" y="9543"/>
                    </a:cubicBezTo>
                    <a:cubicBezTo>
                      <a:pt x="1315" y="9543"/>
                      <a:pt x="1460" y="9459"/>
                      <a:pt x="1460" y="9277"/>
                    </a:cubicBezTo>
                    <a:cubicBezTo>
                      <a:pt x="1308" y="6328"/>
                      <a:pt x="1399" y="2985"/>
                      <a:pt x="518" y="188"/>
                    </a:cubicBezTo>
                    <a:cubicBezTo>
                      <a:pt x="476" y="62"/>
                      <a:pt x="376" y="1"/>
                      <a:pt x="280"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8"/>
              <p:cNvSpPr/>
              <p:nvPr/>
            </p:nvSpPr>
            <p:spPr>
              <a:xfrm>
                <a:off x="3141850" y="2433325"/>
                <a:ext cx="73325" cy="204625"/>
              </a:xfrm>
              <a:custGeom>
                <a:avLst/>
                <a:gdLst/>
                <a:ahLst/>
                <a:cxnLst/>
                <a:rect l="l" t="t" r="r" b="b"/>
                <a:pathLst>
                  <a:path w="2933" h="8185" extrusionOk="0">
                    <a:moveTo>
                      <a:pt x="2664" y="1"/>
                    </a:moveTo>
                    <a:cubicBezTo>
                      <a:pt x="2559" y="1"/>
                      <a:pt x="2446" y="58"/>
                      <a:pt x="2394" y="188"/>
                    </a:cubicBezTo>
                    <a:cubicBezTo>
                      <a:pt x="1391" y="2650"/>
                      <a:pt x="814" y="5355"/>
                      <a:pt x="54" y="7878"/>
                    </a:cubicBezTo>
                    <a:cubicBezTo>
                      <a:pt x="1" y="8073"/>
                      <a:pt x="143" y="8185"/>
                      <a:pt x="289" y="8185"/>
                    </a:cubicBezTo>
                    <a:cubicBezTo>
                      <a:pt x="395" y="8185"/>
                      <a:pt x="502" y="8127"/>
                      <a:pt x="540" y="8000"/>
                    </a:cubicBezTo>
                    <a:cubicBezTo>
                      <a:pt x="1330" y="5477"/>
                      <a:pt x="2333" y="2893"/>
                      <a:pt x="2881" y="279"/>
                    </a:cubicBezTo>
                    <a:cubicBezTo>
                      <a:pt x="2933" y="105"/>
                      <a:pt x="2805" y="1"/>
                      <a:pt x="266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8"/>
              <p:cNvSpPr/>
              <p:nvPr/>
            </p:nvSpPr>
            <p:spPr>
              <a:xfrm>
                <a:off x="3213275" y="2509400"/>
                <a:ext cx="120725" cy="147775"/>
              </a:xfrm>
              <a:custGeom>
                <a:avLst/>
                <a:gdLst/>
                <a:ahLst/>
                <a:cxnLst/>
                <a:rect l="l" t="t" r="r" b="b"/>
                <a:pathLst>
                  <a:path w="4829" h="5911" extrusionOk="0">
                    <a:moveTo>
                      <a:pt x="4492" y="0"/>
                    </a:moveTo>
                    <a:cubicBezTo>
                      <a:pt x="4451" y="0"/>
                      <a:pt x="4410" y="10"/>
                      <a:pt x="4370" y="33"/>
                    </a:cubicBezTo>
                    <a:cubicBezTo>
                      <a:pt x="3428" y="458"/>
                      <a:pt x="2698" y="1522"/>
                      <a:pt x="2090" y="2312"/>
                    </a:cubicBezTo>
                    <a:cubicBezTo>
                      <a:pt x="1331" y="3285"/>
                      <a:pt x="631" y="4410"/>
                      <a:pt x="84" y="5534"/>
                    </a:cubicBezTo>
                    <a:cubicBezTo>
                      <a:pt x="1" y="5723"/>
                      <a:pt x="176" y="5911"/>
                      <a:pt x="343" y="5911"/>
                    </a:cubicBezTo>
                    <a:cubicBezTo>
                      <a:pt x="419" y="5911"/>
                      <a:pt x="493" y="5872"/>
                      <a:pt x="540" y="5777"/>
                    </a:cubicBezTo>
                    <a:cubicBezTo>
                      <a:pt x="1148" y="4653"/>
                      <a:pt x="1817" y="3650"/>
                      <a:pt x="2607" y="2677"/>
                    </a:cubicBezTo>
                    <a:cubicBezTo>
                      <a:pt x="3276" y="1887"/>
                      <a:pt x="4218" y="1249"/>
                      <a:pt x="4705" y="367"/>
                    </a:cubicBezTo>
                    <a:cubicBezTo>
                      <a:pt x="4828" y="194"/>
                      <a:pt x="4670" y="0"/>
                      <a:pt x="4492" y="0"/>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8"/>
              <p:cNvSpPr/>
              <p:nvPr/>
            </p:nvSpPr>
            <p:spPr>
              <a:xfrm>
                <a:off x="2944100" y="2678700"/>
                <a:ext cx="352600" cy="178875"/>
              </a:xfrm>
              <a:custGeom>
                <a:avLst/>
                <a:gdLst/>
                <a:ahLst/>
                <a:cxnLst/>
                <a:rect l="l" t="t" r="r" b="b"/>
                <a:pathLst>
                  <a:path w="14104" h="7155" extrusionOk="0">
                    <a:moveTo>
                      <a:pt x="4301" y="0"/>
                    </a:moveTo>
                    <a:cubicBezTo>
                      <a:pt x="3837" y="0"/>
                      <a:pt x="3946" y="2730"/>
                      <a:pt x="3769" y="3261"/>
                    </a:cubicBezTo>
                    <a:cubicBezTo>
                      <a:pt x="2918" y="2288"/>
                      <a:pt x="1307" y="1012"/>
                      <a:pt x="0" y="860"/>
                    </a:cubicBezTo>
                    <a:lnTo>
                      <a:pt x="0" y="860"/>
                    </a:lnTo>
                    <a:cubicBezTo>
                      <a:pt x="0" y="5297"/>
                      <a:pt x="6414" y="7152"/>
                      <a:pt x="6414" y="7152"/>
                    </a:cubicBezTo>
                    <a:cubicBezTo>
                      <a:pt x="6433" y="7154"/>
                      <a:pt x="6455" y="7155"/>
                      <a:pt x="6480" y="7155"/>
                    </a:cubicBezTo>
                    <a:cubicBezTo>
                      <a:pt x="7569" y="7155"/>
                      <a:pt x="14104" y="5226"/>
                      <a:pt x="14104" y="2106"/>
                    </a:cubicBezTo>
                    <a:cubicBezTo>
                      <a:pt x="13984" y="2093"/>
                      <a:pt x="13860" y="2086"/>
                      <a:pt x="13732" y="2086"/>
                    </a:cubicBezTo>
                    <a:cubicBezTo>
                      <a:pt x="12392" y="2086"/>
                      <a:pt x="10624" y="2777"/>
                      <a:pt x="9514" y="3443"/>
                    </a:cubicBezTo>
                    <a:cubicBezTo>
                      <a:pt x="9301" y="2501"/>
                      <a:pt x="9757" y="1072"/>
                      <a:pt x="9727" y="130"/>
                    </a:cubicBezTo>
                    <a:lnTo>
                      <a:pt x="9727" y="130"/>
                    </a:lnTo>
                    <a:cubicBezTo>
                      <a:pt x="8420" y="920"/>
                      <a:pt x="7295" y="2045"/>
                      <a:pt x="6474" y="3322"/>
                    </a:cubicBezTo>
                    <a:cubicBezTo>
                      <a:pt x="5927" y="2410"/>
                      <a:pt x="4559" y="130"/>
                      <a:pt x="4347" y="9"/>
                    </a:cubicBezTo>
                    <a:cubicBezTo>
                      <a:pt x="4331" y="3"/>
                      <a:pt x="4316" y="0"/>
                      <a:pt x="4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8"/>
              <p:cNvSpPr/>
              <p:nvPr/>
            </p:nvSpPr>
            <p:spPr>
              <a:xfrm>
                <a:off x="2944100" y="2808600"/>
                <a:ext cx="183750" cy="2811100"/>
              </a:xfrm>
              <a:custGeom>
                <a:avLst/>
                <a:gdLst/>
                <a:ahLst/>
                <a:cxnLst/>
                <a:rect l="l" t="t" r="r" b="b"/>
                <a:pathLst>
                  <a:path w="7350" h="112444" extrusionOk="0">
                    <a:moveTo>
                      <a:pt x="6743" y="1"/>
                    </a:moveTo>
                    <a:cubicBezTo>
                      <a:pt x="6537" y="1"/>
                      <a:pt x="6336" y="115"/>
                      <a:pt x="6262" y="375"/>
                    </a:cubicBezTo>
                    <a:cubicBezTo>
                      <a:pt x="0" y="27640"/>
                      <a:pt x="1338" y="83872"/>
                      <a:pt x="2401" y="111623"/>
                    </a:cubicBezTo>
                    <a:cubicBezTo>
                      <a:pt x="2417" y="112170"/>
                      <a:pt x="2857" y="112443"/>
                      <a:pt x="3283" y="112443"/>
                    </a:cubicBezTo>
                    <a:cubicBezTo>
                      <a:pt x="3708" y="112443"/>
                      <a:pt x="4119" y="112170"/>
                      <a:pt x="4073" y="111623"/>
                    </a:cubicBezTo>
                    <a:cubicBezTo>
                      <a:pt x="2401" y="83811"/>
                      <a:pt x="1945" y="28156"/>
                      <a:pt x="7295" y="618"/>
                    </a:cubicBezTo>
                    <a:cubicBezTo>
                      <a:pt x="7349" y="240"/>
                      <a:pt x="7041" y="1"/>
                      <a:pt x="6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8"/>
              <p:cNvSpPr/>
              <p:nvPr/>
            </p:nvSpPr>
            <p:spPr>
              <a:xfrm>
                <a:off x="2710800" y="2931175"/>
                <a:ext cx="330575" cy="388725"/>
              </a:xfrm>
              <a:custGeom>
                <a:avLst/>
                <a:gdLst/>
                <a:ahLst/>
                <a:cxnLst/>
                <a:rect l="l" t="t" r="r" b="b"/>
                <a:pathLst>
                  <a:path w="13223" h="15549" extrusionOk="0">
                    <a:moveTo>
                      <a:pt x="730" y="1"/>
                    </a:moveTo>
                    <a:cubicBezTo>
                      <a:pt x="730" y="1"/>
                      <a:pt x="730" y="2"/>
                      <a:pt x="730" y="2"/>
                    </a:cubicBezTo>
                    <a:lnTo>
                      <a:pt x="730" y="2"/>
                    </a:lnTo>
                    <a:cubicBezTo>
                      <a:pt x="730" y="2"/>
                      <a:pt x="730" y="1"/>
                      <a:pt x="730" y="1"/>
                    </a:cubicBezTo>
                    <a:close/>
                    <a:moveTo>
                      <a:pt x="730" y="2"/>
                    </a:moveTo>
                    <a:cubicBezTo>
                      <a:pt x="1" y="2950"/>
                      <a:pt x="821" y="6171"/>
                      <a:pt x="2554" y="8724"/>
                    </a:cubicBezTo>
                    <a:cubicBezTo>
                      <a:pt x="3687" y="10414"/>
                      <a:pt x="8705" y="15548"/>
                      <a:pt x="11404" y="15548"/>
                    </a:cubicBezTo>
                    <a:cubicBezTo>
                      <a:pt x="12396" y="15548"/>
                      <a:pt x="13074" y="14854"/>
                      <a:pt x="13132" y="13041"/>
                    </a:cubicBezTo>
                    <a:cubicBezTo>
                      <a:pt x="13223" y="10366"/>
                      <a:pt x="10852" y="7873"/>
                      <a:pt x="9089" y="6171"/>
                    </a:cubicBezTo>
                    <a:cubicBezTo>
                      <a:pt x="8391" y="5504"/>
                      <a:pt x="696" y="202"/>
                      <a:pt x="730"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8"/>
              <p:cNvSpPr/>
              <p:nvPr/>
            </p:nvSpPr>
            <p:spPr>
              <a:xfrm>
                <a:off x="3025775" y="3166750"/>
                <a:ext cx="328675" cy="317775"/>
              </a:xfrm>
              <a:custGeom>
                <a:avLst/>
                <a:gdLst/>
                <a:ahLst/>
                <a:cxnLst/>
                <a:rect l="l" t="t" r="r" b="b"/>
                <a:pathLst>
                  <a:path w="13147" h="12711" extrusionOk="0">
                    <a:moveTo>
                      <a:pt x="12691" y="1"/>
                    </a:moveTo>
                    <a:lnTo>
                      <a:pt x="12691" y="1"/>
                    </a:lnTo>
                    <a:cubicBezTo>
                      <a:pt x="12691" y="1"/>
                      <a:pt x="12691" y="1"/>
                      <a:pt x="12691" y="1"/>
                    </a:cubicBezTo>
                    <a:lnTo>
                      <a:pt x="12691" y="1"/>
                    </a:lnTo>
                    <a:cubicBezTo>
                      <a:pt x="12691" y="1"/>
                      <a:pt x="12691" y="1"/>
                      <a:pt x="12691" y="1"/>
                    </a:cubicBezTo>
                    <a:close/>
                    <a:moveTo>
                      <a:pt x="12691" y="1"/>
                    </a:moveTo>
                    <a:cubicBezTo>
                      <a:pt x="12870" y="1218"/>
                      <a:pt x="593" y="7387"/>
                      <a:pt x="198" y="10396"/>
                    </a:cubicBezTo>
                    <a:cubicBezTo>
                      <a:pt x="1" y="12048"/>
                      <a:pt x="1084" y="12710"/>
                      <a:pt x="2653" y="12710"/>
                    </a:cubicBezTo>
                    <a:cubicBezTo>
                      <a:pt x="4951" y="12710"/>
                      <a:pt x="8289" y="11290"/>
                      <a:pt x="10168" y="9484"/>
                    </a:cubicBezTo>
                    <a:cubicBezTo>
                      <a:pt x="12387" y="7326"/>
                      <a:pt x="13147" y="3071"/>
                      <a:pt x="12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8"/>
              <p:cNvSpPr/>
              <p:nvPr/>
            </p:nvSpPr>
            <p:spPr>
              <a:xfrm>
                <a:off x="2735125" y="3497300"/>
                <a:ext cx="263700" cy="325950"/>
              </a:xfrm>
              <a:custGeom>
                <a:avLst/>
                <a:gdLst/>
                <a:ahLst/>
                <a:cxnLst/>
                <a:rect l="l" t="t" r="r" b="b"/>
                <a:pathLst>
                  <a:path w="10548" h="13038" extrusionOk="0">
                    <a:moveTo>
                      <a:pt x="730" y="1"/>
                    </a:moveTo>
                    <a:lnTo>
                      <a:pt x="730" y="1"/>
                    </a:lnTo>
                    <a:cubicBezTo>
                      <a:pt x="0" y="3344"/>
                      <a:pt x="882" y="6992"/>
                      <a:pt x="3101" y="9606"/>
                    </a:cubicBezTo>
                    <a:cubicBezTo>
                      <a:pt x="4126" y="10867"/>
                      <a:pt x="6903" y="13037"/>
                      <a:pt x="8745" y="13037"/>
                    </a:cubicBezTo>
                    <a:cubicBezTo>
                      <a:pt x="9743" y="13037"/>
                      <a:pt x="10465" y="12401"/>
                      <a:pt x="10487" y="10639"/>
                    </a:cubicBezTo>
                    <a:cubicBezTo>
                      <a:pt x="10548" y="6718"/>
                      <a:pt x="3313" y="2280"/>
                      <a:pt x="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8"/>
              <p:cNvSpPr/>
              <p:nvPr/>
            </p:nvSpPr>
            <p:spPr>
              <a:xfrm>
                <a:off x="2908375" y="3659150"/>
                <a:ext cx="448950" cy="315075"/>
              </a:xfrm>
              <a:custGeom>
                <a:avLst/>
                <a:gdLst/>
                <a:ahLst/>
                <a:cxnLst/>
                <a:rect l="l" t="t" r="r" b="b"/>
                <a:pathLst>
                  <a:path w="17958" h="12603" extrusionOk="0">
                    <a:moveTo>
                      <a:pt x="17904" y="1"/>
                    </a:moveTo>
                    <a:cubicBezTo>
                      <a:pt x="17904" y="1"/>
                      <a:pt x="17904" y="1"/>
                      <a:pt x="17904" y="1"/>
                    </a:cubicBezTo>
                    <a:cubicBezTo>
                      <a:pt x="15229" y="882"/>
                      <a:pt x="1" y="6688"/>
                      <a:pt x="4985" y="11825"/>
                    </a:cubicBezTo>
                    <a:cubicBezTo>
                      <a:pt x="5523" y="12376"/>
                      <a:pt x="6153" y="12603"/>
                      <a:pt x="6826" y="12603"/>
                    </a:cubicBezTo>
                    <a:cubicBezTo>
                      <a:pt x="9269" y="12603"/>
                      <a:pt x="12274" y="9610"/>
                      <a:pt x="13466" y="8299"/>
                    </a:cubicBezTo>
                    <a:cubicBezTo>
                      <a:pt x="16919" y="4482"/>
                      <a:pt x="17957" y="1"/>
                      <a:pt x="17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8"/>
              <p:cNvSpPr/>
              <p:nvPr/>
            </p:nvSpPr>
            <p:spPr>
              <a:xfrm>
                <a:off x="2759575" y="3010175"/>
                <a:ext cx="233575" cy="232800"/>
              </a:xfrm>
              <a:custGeom>
                <a:avLst/>
                <a:gdLst/>
                <a:ahLst/>
                <a:cxnLst/>
                <a:rect l="l" t="t" r="r" b="b"/>
                <a:pathLst>
                  <a:path w="9343" h="9312" extrusionOk="0">
                    <a:moveTo>
                      <a:pt x="368" y="0"/>
                    </a:moveTo>
                    <a:cubicBezTo>
                      <a:pt x="177" y="0"/>
                      <a:pt x="0" y="266"/>
                      <a:pt x="208" y="428"/>
                    </a:cubicBezTo>
                    <a:cubicBezTo>
                      <a:pt x="1819" y="2069"/>
                      <a:pt x="3217" y="3862"/>
                      <a:pt x="4706" y="5564"/>
                    </a:cubicBezTo>
                    <a:cubicBezTo>
                      <a:pt x="5922" y="6932"/>
                      <a:pt x="7320" y="8604"/>
                      <a:pt x="9022" y="9303"/>
                    </a:cubicBezTo>
                    <a:cubicBezTo>
                      <a:pt x="9040" y="9309"/>
                      <a:pt x="9058" y="9312"/>
                      <a:pt x="9075" y="9312"/>
                    </a:cubicBezTo>
                    <a:cubicBezTo>
                      <a:pt x="9232" y="9312"/>
                      <a:pt x="9342" y="9075"/>
                      <a:pt x="9205" y="8938"/>
                    </a:cubicBezTo>
                    <a:cubicBezTo>
                      <a:pt x="7807" y="7479"/>
                      <a:pt x="6104" y="6294"/>
                      <a:pt x="4737" y="4744"/>
                    </a:cubicBezTo>
                    <a:cubicBezTo>
                      <a:pt x="3369" y="3163"/>
                      <a:pt x="2031" y="1583"/>
                      <a:pt x="542" y="93"/>
                    </a:cubicBezTo>
                    <a:cubicBezTo>
                      <a:pt x="491" y="27"/>
                      <a:pt x="429"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8"/>
              <p:cNvSpPr/>
              <p:nvPr/>
            </p:nvSpPr>
            <p:spPr>
              <a:xfrm>
                <a:off x="3101400" y="3278400"/>
                <a:ext cx="194725" cy="141075"/>
              </a:xfrm>
              <a:custGeom>
                <a:avLst/>
                <a:gdLst/>
                <a:ahLst/>
                <a:cxnLst/>
                <a:rect l="l" t="t" r="r" b="b"/>
                <a:pathLst>
                  <a:path w="7789" h="5643" extrusionOk="0">
                    <a:moveTo>
                      <a:pt x="7503" y="0"/>
                    </a:moveTo>
                    <a:cubicBezTo>
                      <a:pt x="7466" y="0"/>
                      <a:pt x="7426" y="10"/>
                      <a:pt x="7386" y="33"/>
                    </a:cubicBezTo>
                    <a:cubicBezTo>
                      <a:pt x="4924" y="1674"/>
                      <a:pt x="2766" y="3832"/>
                      <a:pt x="213" y="5291"/>
                    </a:cubicBezTo>
                    <a:cubicBezTo>
                      <a:pt x="1" y="5398"/>
                      <a:pt x="136" y="5643"/>
                      <a:pt x="315" y="5643"/>
                    </a:cubicBezTo>
                    <a:cubicBezTo>
                      <a:pt x="341" y="5643"/>
                      <a:pt x="368" y="5637"/>
                      <a:pt x="395" y="5626"/>
                    </a:cubicBezTo>
                    <a:cubicBezTo>
                      <a:pt x="1915" y="4988"/>
                      <a:pt x="3283" y="3954"/>
                      <a:pt x="4620" y="3012"/>
                    </a:cubicBezTo>
                    <a:cubicBezTo>
                      <a:pt x="5714" y="2252"/>
                      <a:pt x="6991" y="1522"/>
                      <a:pt x="7690" y="337"/>
                    </a:cubicBezTo>
                    <a:cubicBezTo>
                      <a:pt x="7789" y="189"/>
                      <a:pt x="7667" y="0"/>
                      <a:pt x="75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8"/>
              <p:cNvSpPr/>
              <p:nvPr/>
            </p:nvSpPr>
            <p:spPr>
              <a:xfrm>
                <a:off x="2781050" y="3580225"/>
                <a:ext cx="148575" cy="176850"/>
              </a:xfrm>
              <a:custGeom>
                <a:avLst/>
                <a:gdLst/>
                <a:ahLst/>
                <a:cxnLst/>
                <a:rect l="l" t="t" r="r" b="b"/>
                <a:pathLst>
                  <a:path w="5943" h="7074" extrusionOk="0">
                    <a:moveTo>
                      <a:pt x="341" y="1"/>
                    </a:moveTo>
                    <a:cubicBezTo>
                      <a:pt x="169" y="1"/>
                      <a:pt x="1" y="158"/>
                      <a:pt x="109" y="331"/>
                    </a:cubicBezTo>
                    <a:cubicBezTo>
                      <a:pt x="1628" y="2672"/>
                      <a:pt x="3331" y="5134"/>
                      <a:pt x="5458" y="7018"/>
                    </a:cubicBezTo>
                    <a:cubicBezTo>
                      <a:pt x="5510" y="7057"/>
                      <a:pt x="5563" y="7074"/>
                      <a:pt x="5613" y="7074"/>
                    </a:cubicBezTo>
                    <a:cubicBezTo>
                      <a:pt x="5799" y="7074"/>
                      <a:pt x="5943" y="6845"/>
                      <a:pt x="5823" y="6653"/>
                    </a:cubicBezTo>
                    <a:cubicBezTo>
                      <a:pt x="3999" y="4495"/>
                      <a:pt x="2084" y="2489"/>
                      <a:pt x="534" y="88"/>
                    </a:cubicBezTo>
                    <a:cubicBezTo>
                      <a:pt x="481" y="26"/>
                      <a:pt x="411"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8"/>
              <p:cNvSpPr/>
              <p:nvPr/>
            </p:nvSpPr>
            <p:spPr>
              <a:xfrm>
                <a:off x="3079725" y="3732600"/>
                <a:ext cx="228050" cy="158625"/>
              </a:xfrm>
              <a:custGeom>
                <a:avLst/>
                <a:gdLst/>
                <a:ahLst/>
                <a:cxnLst/>
                <a:rect l="l" t="t" r="r" b="b"/>
                <a:pathLst>
                  <a:path w="9122" h="6345" extrusionOk="0">
                    <a:moveTo>
                      <a:pt x="8729" y="0"/>
                    </a:moveTo>
                    <a:cubicBezTo>
                      <a:pt x="8668" y="0"/>
                      <a:pt x="8608" y="21"/>
                      <a:pt x="8557" y="72"/>
                    </a:cubicBezTo>
                    <a:cubicBezTo>
                      <a:pt x="7463" y="1318"/>
                      <a:pt x="5943" y="2200"/>
                      <a:pt x="4606" y="3203"/>
                    </a:cubicBezTo>
                    <a:cubicBezTo>
                      <a:pt x="3177" y="4267"/>
                      <a:pt x="1779" y="5422"/>
                      <a:pt x="107" y="6121"/>
                    </a:cubicBezTo>
                    <a:cubicBezTo>
                      <a:pt x="0" y="6174"/>
                      <a:pt x="11" y="6344"/>
                      <a:pt x="117" y="6344"/>
                    </a:cubicBezTo>
                    <a:cubicBezTo>
                      <a:pt x="132" y="6344"/>
                      <a:pt x="149" y="6341"/>
                      <a:pt x="168" y="6333"/>
                    </a:cubicBezTo>
                    <a:cubicBezTo>
                      <a:pt x="1992" y="5726"/>
                      <a:pt x="3603" y="4571"/>
                      <a:pt x="5153" y="3446"/>
                    </a:cubicBezTo>
                    <a:cubicBezTo>
                      <a:pt x="6429" y="2534"/>
                      <a:pt x="8040" y="1713"/>
                      <a:pt x="8983" y="406"/>
                    </a:cubicBezTo>
                    <a:cubicBezTo>
                      <a:pt x="9122" y="221"/>
                      <a:pt x="8925" y="0"/>
                      <a:pt x="87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8"/>
              <p:cNvSpPr/>
              <p:nvPr/>
            </p:nvSpPr>
            <p:spPr>
              <a:xfrm>
                <a:off x="2984450" y="2757925"/>
                <a:ext cx="65600" cy="46775"/>
              </a:xfrm>
              <a:custGeom>
                <a:avLst/>
                <a:gdLst/>
                <a:ahLst/>
                <a:cxnLst/>
                <a:rect l="l" t="t" r="r" b="b"/>
                <a:pathLst>
                  <a:path w="2624" h="1871" extrusionOk="0">
                    <a:moveTo>
                      <a:pt x="373" y="1"/>
                    </a:moveTo>
                    <a:cubicBezTo>
                      <a:pt x="152" y="1"/>
                      <a:pt x="0" y="364"/>
                      <a:pt x="210" y="548"/>
                    </a:cubicBezTo>
                    <a:cubicBezTo>
                      <a:pt x="544" y="761"/>
                      <a:pt x="909" y="1034"/>
                      <a:pt x="1243" y="1247"/>
                    </a:cubicBezTo>
                    <a:cubicBezTo>
                      <a:pt x="1547" y="1490"/>
                      <a:pt x="1851" y="1764"/>
                      <a:pt x="2246" y="1855"/>
                    </a:cubicBezTo>
                    <a:cubicBezTo>
                      <a:pt x="2282" y="1865"/>
                      <a:pt x="2314" y="1870"/>
                      <a:pt x="2343" y="1870"/>
                    </a:cubicBezTo>
                    <a:cubicBezTo>
                      <a:pt x="2568" y="1870"/>
                      <a:pt x="2624" y="1587"/>
                      <a:pt x="2490" y="1399"/>
                    </a:cubicBezTo>
                    <a:cubicBezTo>
                      <a:pt x="2277" y="1095"/>
                      <a:pt x="1851" y="943"/>
                      <a:pt x="1547" y="730"/>
                    </a:cubicBezTo>
                    <a:cubicBezTo>
                      <a:pt x="1213" y="487"/>
                      <a:pt x="818" y="274"/>
                      <a:pt x="483" y="31"/>
                    </a:cubicBezTo>
                    <a:cubicBezTo>
                      <a:pt x="446" y="10"/>
                      <a:pt x="408" y="1"/>
                      <a:pt x="373"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8"/>
              <p:cNvSpPr/>
              <p:nvPr/>
            </p:nvSpPr>
            <p:spPr>
              <a:xfrm>
                <a:off x="3063750" y="2767675"/>
                <a:ext cx="41450" cy="35300"/>
              </a:xfrm>
              <a:custGeom>
                <a:avLst/>
                <a:gdLst/>
                <a:ahLst/>
                <a:cxnLst/>
                <a:rect l="l" t="t" r="r" b="b"/>
                <a:pathLst>
                  <a:path w="1658" h="1412" extrusionOk="0">
                    <a:moveTo>
                      <a:pt x="342" y="0"/>
                    </a:moveTo>
                    <a:cubicBezTo>
                      <a:pt x="133" y="0"/>
                      <a:pt x="1" y="284"/>
                      <a:pt x="229" y="462"/>
                    </a:cubicBezTo>
                    <a:cubicBezTo>
                      <a:pt x="381" y="553"/>
                      <a:pt x="533" y="705"/>
                      <a:pt x="655" y="918"/>
                    </a:cubicBezTo>
                    <a:cubicBezTo>
                      <a:pt x="777" y="1100"/>
                      <a:pt x="807" y="1313"/>
                      <a:pt x="1050" y="1404"/>
                    </a:cubicBezTo>
                    <a:cubicBezTo>
                      <a:pt x="1066" y="1409"/>
                      <a:pt x="1084" y="1412"/>
                      <a:pt x="1103" y="1412"/>
                    </a:cubicBezTo>
                    <a:cubicBezTo>
                      <a:pt x="1192" y="1412"/>
                      <a:pt x="1304" y="1357"/>
                      <a:pt x="1354" y="1282"/>
                    </a:cubicBezTo>
                    <a:cubicBezTo>
                      <a:pt x="1658" y="796"/>
                      <a:pt x="837" y="219"/>
                      <a:pt x="473" y="36"/>
                    </a:cubicBezTo>
                    <a:cubicBezTo>
                      <a:pt x="428" y="11"/>
                      <a:pt x="383" y="0"/>
                      <a:pt x="342"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8"/>
              <p:cNvSpPr/>
              <p:nvPr/>
            </p:nvSpPr>
            <p:spPr>
              <a:xfrm>
                <a:off x="3123350" y="2761400"/>
                <a:ext cx="29575" cy="34950"/>
              </a:xfrm>
              <a:custGeom>
                <a:avLst/>
                <a:gdLst/>
                <a:ahLst/>
                <a:cxnLst/>
                <a:rect l="l" t="t" r="r" b="b"/>
                <a:pathLst>
                  <a:path w="1183" h="1398" extrusionOk="0">
                    <a:moveTo>
                      <a:pt x="850" y="0"/>
                    </a:moveTo>
                    <a:cubicBezTo>
                      <a:pt x="810" y="0"/>
                      <a:pt x="769" y="14"/>
                      <a:pt x="733" y="44"/>
                    </a:cubicBezTo>
                    <a:cubicBezTo>
                      <a:pt x="459" y="287"/>
                      <a:pt x="307" y="652"/>
                      <a:pt x="125" y="956"/>
                    </a:cubicBezTo>
                    <a:cubicBezTo>
                      <a:pt x="0" y="1205"/>
                      <a:pt x="174" y="1398"/>
                      <a:pt x="364" y="1398"/>
                    </a:cubicBezTo>
                    <a:cubicBezTo>
                      <a:pt x="452" y="1398"/>
                      <a:pt x="544" y="1356"/>
                      <a:pt x="611" y="1260"/>
                    </a:cubicBezTo>
                    <a:cubicBezTo>
                      <a:pt x="824" y="1017"/>
                      <a:pt x="1128" y="743"/>
                      <a:pt x="1159" y="409"/>
                    </a:cubicBezTo>
                    <a:cubicBezTo>
                      <a:pt x="1183" y="214"/>
                      <a:pt x="1013" y="0"/>
                      <a:pt x="8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8"/>
              <p:cNvSpPr/>
              <p:nvPr/>
            </p:nvSpPr>
            <p:spPr>
              <a:xfrm>
                <a:off x="3160500" y="2786600"/>
                <a:ext cx="43500" cy="21025"/>
              </a:xfrm>
              <a:custGeom>
                <a:avLst/>
                <a:gdLst/>
                <a:ahLst/>
                <a:cxnLst/>
                <a:rect l="l" t="t" r="r" b="b"/>
                <a:pathLst>
                  <a:path w="1740" h="841" extrusionOk="0">
                    <a:moveTo>
                      <a:pt x="1290" y="1"/>
                    </a:moveTo>
                    <a:cubicBezTo>
                      <a:pt x="1142" y="1"/>
                      <a:pt x="1015" y="58"/>
                      <a:pt x="888" y="100"/>
                    </a:cubicBezTo>
                    <a:cubicBezTo>
                      <a:pt x="706" y="191"/>
                      <a:pt x="463" y="252"/>
                      <a:pt x="280" y="313"/>
                    </a:cubicBezTo>
                    <a:cubicBezTo>
                      <a:pt x="1" y="397"/>
                      <a:pt x="107" y="840"/>
                      <a:pt x="386" y="840"/>
                    </a:cubicBezTo>
                    <a:cubicBezTo>
                      <a:pt x="410" y="840"/>
                      <a:pt x="436" y="837"/>
                      <a:pt x="463" y="829"/>
                    </a:cubicBezTo>
                    <a:cubicBezTo>
                      <a:pt x="645" y="799"/>
                      <a:pt x="888" y="708"/>
                      <a:pt x="1071" y="677"/>
                    </a:cubicBezTo>
                    <a:cubicBezTo>
                      <a:pt x="1283" y="647"/>
                      <a:pt x="1496" y="617"/>
                      <a:pt x="1618" y="404"/>
                    </a:cubicBezTo>
                    <a:cubicBezTo>
                      <a:pt x="1739" y="313"/>
                      <a:pt x="1679" y="70"/>
                      <a:pt x="1496" y="39"/>
                    </a:cubicBezTo>
                    <a:cubicBezTo>
                      <a:pt x="1422" y="11"/>
                      <a:pt x="1354" y="1"/>
                      <a:pt x="1290"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8"/>
              <p:cNvSpPr/>
              <p:nvPr/>
            </p:nvSpPr>
            <p:spPr>
              <a:xfrm>
                <a:off x="2108675" y="2245425"/>
                <a:ext cx="36025" cy="177075"/>
              </a:xfrm>
              <a:custGeom>
                <a:avLst/>
                <a:gdLst/>
                <a:ahLst/>
                <a:cxnLst/>
                <a:rect l="l" t="t" r="r" b="b"/>
                <a:pathLst>
                  <a:path w="1441" h="7083" extrusionOk="0">
                    <a:moveTo>
                      <a:pt x="980" y="1"/>
                    </a:moveTo>
                    <a:cubicBezTo>
                      <a:pt x="885" y="1"/>
                      <a:pt x="776" y="65"/>
                      <a:pt x="742" y="166"/>
                    </a:cubicBezTo>
                    <a:cubicBezTo>
                      <a:pt x="499" y="2355"/>
                      <a:pt x="438" y="4543"/>
                      <a:pt x="73" y="6671"/>
                    </a:cubicBezTo>
                    <a:cubicBezTo>
                      <a:pt x="0" y="6925"/>
                      <a:pt x="189" y="7082"/>
                      <a:pt x="372" y="7082"/>
                    </a:cubicBezTo>
                    <a:cubicBezTo>
                      <a:pt x="494" y="7082"/>
                      <a:pt x="614" y="7012"/>
                      <a:pt x="651" y="6853"/>
                    </a:cubicBezTo>
                    <a:cubicBezTo>
                      <a:pt x="1046" y="4695"/>
                      <a:pt x="1441" y="2294"/>
                      <a:pt x="1137" y="136"/>
                    </a:cubicBezTo>
                    <a:cubicBezTo>
                      <a:pt x="1123" y="41"/>
                      <a:pt x="1056" y="1"/>
                      <a:pt x="980"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3" name="Google Shape;1033;p8"/>
              <p:cNvGrpSpPr/>
              <p:nvPr/>
            </p:nvGrpSpPr>
            <p:grpSpPr>
              <a:xfrm>
                <a:off x="1518525" y="2153325"/>
                <a:ext cx="1656600" cy="3659675"/>
                <a:chOff x="1518525" y="2153325"/>
                <a:chExt cx="1656600" cy="3659675"/>
              </a:xfrm>
            </p:grpSpPr>
            <p:sp>
              <p:nvSpPr>
                <p:cNvPr id="1034" name="Google Shape;1034;p8"/>
                <p:cNvSpPr/>
                <p:nvPr/>
              </p:nvSpPr>
              <p:spPr>
                <a:xfrm>
                  <a:off x="1518525" y="3490475"/>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rgbClr val="7EA0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8"/>
                <p:cNvSpPr/>
                <p:nvPr/>
              </p:nvSpPr>
              <p:spPr>
                <a:xfrm>
                  <a:off x="1574775" y="3593050"/>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8"/>
                <p:cNvSpPr/>
                <p:nvPr/>
              </p:nvSpPr>
              <p:spPr>
                <a:xfrm>
                  <a:off x="2007150" y="3495775"/>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8"/>
                <p:cNvSpPr/>
                <p:nvPr/>
              </p:nvSpPr>
              <p:spPr>
                <a:xfrm>
                  <a:off x="2699400" y="3858250"/>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8"/>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8"/>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8"/>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8"/>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8"/>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8"/>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8"/>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8"/>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8"/>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8"/>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8"/>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8"/>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8"/>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8"/>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2" name="Google Shape;1052;p8"/>
              <p:cNvSpPr/>
              <p:nvPr/>
            </p:nvSpPr>
            <p:spPr>
              <a:xfrm>
                <a:off x="2070225" y="2491975"/>
                <a:ext cx="32700" cy="25100"/>
              </a:xfrm>
              <a:custGeom>
                <a:avLst/>
                <a:gdLst/>
                <a:ahLst/>
                <a:cxnLst/>
                <a:rect l="l" t="t" r="r" b="b"/>
                <a:pathLst>
                  <a:path w="1308" h="1004" extrusionOk="0">
                    <a:moveTo>
                      <a:pt x="669" y="0"/>
                    </a:moveTo>
                    <a:cubicBezTo>
                      <a:pt x="0" y="0"/>
                      <a:pt x="0" y="1003"/>
                      <a:pt x="669" y="1003"/>
                    </a:cubicBezTo>
                    <a:cubicBezTo>
                      <a:pt x="1307" y="1003"/>
                      <a:pt x="1307" y="0"/>
                      <a:pt x="669"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8"/>
              <p:cNvSpPr/>
              <p:nvPr/>
            </p:nvSpPr>
            <p:spPr>
              <a:xfrm>
                <a:off x="2068700" y="2541350"/>
                <a:ext cx="24325" cy="19800"/>
              </a:xfrm>
              <a:custGeom>
                <a:avLst/>
                <a:gdLst/>
                <a:ahLst/>
                <a:cxnLst/>
                <a:rect l="l" t="t" r="r" b="b"/>
                <a:pathLst>
                  <a:path w="973" h="792" extrusionOk="0">
                    <a:moveTo>
                      <a:pt x="487" y="1"/>
                    </a:moveTo>
                    <a:cubicBezTo>
                      <a:pt x="0" y="31"/>
                      <a:pt x="0" y="791"/>
                      <a:pt x="487" y="791"/>
                    </a:cubicBezTo>
                    <a:cubicBezTo>
                      <a:pt x="973" y="79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8"/>
              <p:cNvSpPr/>
              <p:nvPr/>
            </p:nvSpPr>
            <p:spPr>
              <a:xfrm>
                <a:off x="2117325" y="2530725"/>
                <a:ext cx="26625" cy="20550"/>
              </a:xfrm>
              <a:custGeom>
                <a:avLst/>
                <a:gdLst/>
                <a:ahLst/>
                <a:cxnLst/>
                <a:rect l="l" t="t" r="r" b="b"/>
                <a:pathLst>
                  <a:path w="1065" h="822" extrusionOk="0">
                    <a:moveTo>
                      <a:pt x="517" y="0"/>
                    </a:moveTo>
                    <a:cubicBezTo>
                      <a:pt x="1" y="0"/>
                      <a:pt x="1" y="821"/>
                      <a:pt x="517" y="821"/>
                    </a:cubicBezTo>
                    <a:cubicBezTo>
                      <a:pt x="1064" y="821"/>
                      <a:pt x="1064" y="0"/>
                      <a:pt x="517"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8"/>
              <p:cNvSpPr/>
              <p:nvPr/>
            </p:nvSpPr>
            <p:spPr>
              <a:xfrm>
                <a:off x="2113525" y="2469925"/>
                <a:ext cx="24350" cy="20550"/>
              </a:xfrm>
              <a:custGeom>
                <a:avLst/>
                <a:gdLst/>
                <a:ahLst/>
                <a:cxnLst/>
                <a:rect l="l" t="t" r="r" b="b"/>
                <a:pathLst>
                  <a:path w="974" h="822" extrusionOk="0">
                    <a:moveTo>
                      <a:pt x="487" y="1"/>
                    </a:moveTo>
                    <a:cubicBezTo>
                      <a:pt x="1" y="1"/>
                      <a:pt x="1" y="821"/>
                      <a:pt x="487" y="821"/>
                    </a:cubicBezTo>
                    <a:cubicBezTo>
                      <a:pt x="973" y="82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8"/>
              <p:cNvSpPr/>
              <p:nvPr/>
            </p:nvSpPr>
            <p:spPr>
              <a:xfrm>
                <a:off x="2144675" y="2500325"/>
                <a:ext cx="22825" cy="18275"/>
              </a:xfrm>
              <a:custGeom>
                <a:avLst/>
                <a:gdLst/>
                <a:ahLst/>
                <a:cxnLst/>
                <a:rect l="l" t="t" r="r" b="b"/>
                <a:pathLst>
                  <a:path w="913" h="731" extrusionOk="0">
                    <a:moveTo>
                      <a:pt x="457" y="1"/>
                    </a:moveTo>
                    <a:cubicBezTo>
                      <a:pt x="1" y="1"/>
                      <a:pt x="1" y="730"/>
                      <a:pt x="457" y="730"/>
                    </a:cubicBezTo>
                    <a:cubicBezTo>
                      <a:pt x="913" y="730"/>
                      <a:pt x="913" y="1"/>
                      <a:pt x="45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8"/>
              <p:cNvSpPr/>
              <p:nvPr/>
            </p:nvSpPr>
            <p:spPr>
              <a:xfrm>
                <a:off x="2147725" y="2552750"/>
                <a:ext cx="19775" cy="16000"/>
              </a:xfrm>
              <a:custGeom>
                <a:avLst/>
                <a:gdLst/>
                <a:ahLst/>
                <a:cxnLst/>
                <a:rect l="l" t="t" r="r" b="b"/>
                <a:pathLst>
                  <a:path w="791" h="640" extrusionOk="0">
                    <a:moveTo>
                      <a:pt x="365" y="1"/>
                    </a:moveTo>
                    <a:cubicBezTo>
                      <a:pt x="0" y="31"/>
                      <a:pt x="0" y="639"/>
                      <a:pt x="365" y="639"/>
                    </a:cubicBezTo>
                    <a:cubicBezTo>
                      <a:pt x="791" y="639"/>
                      <a:pt x="791" y="1"/>
                      <a:pt x="365"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8"/>
              <p:cNvSpPr/>
              <p:nvPr/>
            </p:nvSpPr>
            <p:spPr>
              <a:xfrm>
                <a:off x="2102900" y="2567950"/>
                <a:ext cx="24325" cy="19025"/>
              </a:xfrm>
              <a:custGeom>
                <a:avLst/>
                <a:gdLst/>
                <a:ahLst/>
                <a:cxnLst/>
                <a:rect l="l" t="t" r="r" b="b"/>
                <a:pathLst>
                  <a:path w="973" h="761" extrusionOk="0">
                    <a:moveTo>
                      <a:pt x="486" y="1"/>
                    </a:moveTo>
                    <a:cubicBezTo>
                      <a:pt x="0" y="1"/>
                      <a:pt x="0" y="761"/>
                      <a:pt x="486" y="761"/>
                    </a:cubicBezTo>
                    <a:cubicBezTo>
                      <a:pt x="973" y="761"/>
                      <a:pt x="973" y="1"/>
                      <a:pt x="486"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8"/>
              <p:cNvSpPr/>
              <p:nvPr/>
            </p:nvSpPr>
            <p:spPr>
              <a:xfrm>
                <a:off x="2042100" y="2515525"/>
                <a:ext cx="20550" cy="17500"/>
              </a:xfrm>
              <a:custGeom>
                <a:avLst/>
                <a:gdLst/>
                <a:ahLst/>
                <a:cxnLst/>
                <a:rect l="l" t="t" r="r" b="b"/>
                <a:pathLst>
                  <a:path w="822" h="700" extrusionOk="0">
                    <a:moveTo>
                      <a:pt x="426" y="0"/>
                    </a:moveTo>
                    <a:cubicBezTo>
                      <a:pt x="0" y="61"/>
                      <a:pt x="0" y="700"/>
                      <a:pt x="426" y="700"/>
                    </a:cubicBezTo>
                    <a:cubicBezTo>
                      <a:pt x="821" y="700"/>
                      <a:pt x="821" y="0"/>
                      <a:pt x="426"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8"/>
              <p:cNvSpPr/>
              <p:nvPr/>
            </p:nvSpPr>
            <p:spPr>
              <a:xfrm>
                <a:off x="2071725" y="2457775"/>
                <a:ext cx="28150" cy="22050"/>
              </a:xfrm>
              <a:custGeom>
                <a:avLst/>
                <a:gdLst/>
                <a:ahLst/>
                <a:cxnLst/>
                <a:rect l="l" t="t" r="r" b="b"/>
                <a:pathLst>
                  <a:path w="1126" h="882" extrusionOk="0">
                    <a:moveTo>
                      <a:pt x="548" y="0"/>
                    </a:moveTo>
                    <a:cubicBezTo>
                      <a:pt x="1" y="0"/>
                      <a:pt x="1" y="882"/>
                      <a:pt x="548" y="882"/>
                    </a:cubicBezTo>
                    <a:cubicBezTo>
                      <a:pt x="1125" y="882"/>
                      <a:pt x="1125" y="0"/>
                      <a:pt x="548"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8"/>
              <p:cNvSpPr/>
              <p:nvPr/>
            </p:nvSpPr>
            <p:spPr>
              <a:xfrm>
                <a:off x="635525" y="1860425"/>
                <a:ext cx="772850" cy="559700"/>
              </a:xfrm>
              <a:custGeom>
                <a:avLst/>
                <a:gdLst/>
                <a:ahLst/>
                <a:cxnLst/>
                <a:rect l="l" t="t" r="r" b="b"/>
                <a:pathLst>
                  <a:path w="30914" h="22388" extrusionOk="0">
                    <a:moveTo>
                      <a:pt x="11024" y="1"/>
                    </a:moveTo>
                    <a:cubicBezTo>
                      <a:pt x="10916" y="1"/>
                      <a:pt x="10808" y="12"/>
                      <a:pt x="10700" y="34"/>
                    </a:cubicBezTo>
                    <a:cubicBezTo>
                      <a:pt x="9302" y="338"/>
                      <a:pt x="9028" y="2222"/>
                      <a:pt x="9150" y="3681"/>
                    </a:cubicBezTo>
                    <a:cubicBezTo>
                      <a:pt x="9363" y="7025"/>
                      <a:pt x="9971" y="10338"/>
                      <a:pt x="10883" y="13560"/>
                    </a:cubicBezTo>
                    <a:cubicBezTo>
                      <a:pt x="8725" y="10794"/>
                      <a:pt x="6536" y="8028"/>
                      <a:pt x="4348" y="5232"/>
                    </a:cubicBezTo>
                    <a:cubicBezTo>
                      <a:pt x="3653" y="4332"/>
                      <a:pt x="2654" y="3366"/>
                      <a:pt x="1590" y="3366"/>
                    </a:cubicBezTo>
                    <a:cubicBezTo>
                      <a:pt x="1397" y="3366"/>
                      <a:pt x="1201" y="3398"/>
                      <a:pt x="1004" y="3469"/>
                    </a:cubicBezTo>
                    <a:cubicBezTo>
                      <a:pt x="1" y="3833"/>
                      <a:pt x="670" y="6235"/>
                      <a:pt x="1004" y="7268"/>
                    </a:cubicBezTo>
                    <a:cubicBezTo>
                      <a:pt x="1345" y="8204"/>
                      <a:pt x="8467" y="22387"/>
                      <a:pt x="15521" y="22387"/>
                    </a:cubicBezTo>
                    <a:cubicBezTo>
                      <a:pt x="16023" y="22387"/>
                      <a:pt x="16524" y="22315"/>
                      <a:pt x="17023" y="22162"/>
                    </a:cubicBezTo>
                    <a:cubicBezTo>
                      <a:pt x="19819" y="21280"/>
                      <a:pt x="21521" y="20125"/>
                      <a:pt x="23497" y="17967"/>
                    </a:cubicBezTo>
                    <a:cubicBezTo>
                      <a:pt x="25868" y="15414"/>
                      <a:pt x="28664" y="11706"/>
                      <a:pt x="30032" y="8514"/>
                    </a:cubicBezTo>
                    <a:cubicBezTo>
                      <a:pt x="30549" y="7359"/>
                      <a:pt x="30913" y="6143"/>
                      <a:pt x="30640" y="4928"/>
                    </a:cubicBezTo>
                    <a:cubicBezTo>
                      <a:pt x="30397" y="3742"/>
                      <a:pt x="29363" y="2648"/>
                      <a:pt x="28147" y="2648"/>
                    </a:cubicBezTo>
                    <a:cubicBezTo>
                      <a:pt x="26780" y="2648"/>
                      <a:pt x="25837" y="3925"/>
                      <a:pt x="25108" y="5080"/>
                    </a:cubicBezTo>
                    <a:cubicBezTo>
                      <a:pt x="23466" y="7785"/>
                      <a:pt x="22038" y="10642"/>
                      <a:pt x="20883" y="13560"/>
                    </a:cubicBezTo>
                    <a:cubicBezTo>
                      <a:pt x="21977" y="10095"/>
                      <a:pt x="22372" y="6447"/>
                      <a:pt x="21947" y="2861"/>
                    </a:cubicBezTo>
                    <a:cubicBezTo>
                      <a:pt x="21886" y="1949"/>
                      <a:pt x="21643" y="946"/>
                      <a:pt x="20852" y="490"/>
                    </a:cubicBezTo>
                    <a:cubicBezTo>
                      <a:pt x="20607" y="367"/>
                      <a:pt x="20337" y="310"/>
                      <a:pt x="20064" y="310"/>
                    </a:cubicBezTo>
                    <a:cubicBezTo>
                      <a:pt x="19526" y="310"/>
                      <a:pt x="18976" y="532"/>
                      <a:pt x="18573" y="915"/>
                    </a:cubicBezTo>
                    <a:cubicBezTo>
                      <a:pt x="17965" y="1493"/>
                      <a:pt x="17630" y="2283"/>
                      <a:pt x="17327" y="3043"/>
                    </a:cubicBezTo>
                    <a:cubicBezTo>
                      <a:pt x="16141" y="6204"/>
                      <a:pt x="15564" y="9609"/>
                      <a:pt x="15655" y="12982"/>
                    </a:cubicBezTo>
                    <a:cubicBezTo>
                      <a:pt x="15351" y="9912"/>
                      <a:pt x="14804" y="6843"/>
                      <a:pt x="14044" y="3803"/>
                    </a:cubicBezTo>
                    <a:cubicBezTo>
                      <a:pt x="13770" y="2739"/>
                      <a:pt x="13436" y="1584"/>
                      <a:pt x="12676" y="794"/>
                    </a:cubicBezTo>
                    <a:cubicBezTo>
                      <a:pt x="12261" y="353"/>
                      <a:pt x="11648" y="1"/>
                      <a:pt x="110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8"/>
              <p:cNvSpPr/>
              <p:nvPr/>
            </p:nvSpPr>
            <p:spPr>
              <a:xfrm>
                <a:off x="715750" y="2054725"/>
                <a:ext cx="121850" cy="179225"/>
              </a:xfrm>
              <a:custGeom>
                <a:avLst/>
                <a:gdLst/>
                <a:ahLst/>
                <a:cxnLst/>
                <a:rect l="l" t="t" r="r" b="b"/>
                <a:pathLst>
                  <a:path w="4874" h="7169" extrusionOk="0">
                    <a:moveTo>
                      <a:pt x="446" y="0"/>
                    </a:moveTo>
                    <a:cubicBezTo>
                      <a:pt x="215" y="0"/>
                      <a:pt x="0" y="220"/>
                      <a:pt x="166" y="469"/>
                    </a:cubicBezTo>
                    <a:cubicBezTo>
                      <a:pt x="835" y="1654"/>
                      <a:pt x="1564" y="2840"/>
                      <a:pt x="2294" y="3995"/>
                    </a:cubicBezTo>
                    <a:cubicBezTo>
                      <a:pt x="2932" y="5028"/>
                      <a:pt x="3479" y="6244"/>
                      <a:pt x="4330" y="7095"/>
                    </a:cubicBezTo>
                    <a:cubicBezTo>
                      <a:pt x="4390" y="7146"/>
                      <a:pt x="4461" y="7168"/>
                      <a:pt x="4530" y="7168"/>
                    </a:cubicBezTo>
                    <a:cubicBezTo>
                      <a:pt x="4709" y="7168"/>
                      <a:pt x="4874" y="7019"/>
                      <a:pt x="4786" y="6821"/>
                    </a:cubicBezTo>
                    <a:cubicBezTo>
                      <a:pt x="4421" y="5666"/>
                      <a:pt x="3631" y="4663"/>
                      <a:pt x="2962" y="3630"/>
                    </a:cubicBezTo>
                    <a:cubicBezTo>
                      <a:pt x="2263" y="2444"/>
                      <a:pt x="1503" y="1320"/>
                      <a:pt x="743" y="165"/>
                    </a:cubicBezTo>
                    <a:cubicBezTo>
                      <a:pt x="666" y="48"/>
                      <a:pt x="554" y="0"/>
                      <a:pt x="4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8"/>
              <p:cNvSpPr/>
              <p:nvPr/>
            </p:nvSpPr>
            <p:spPr>
              <a:xfrm>
                <a:off x="922375" y="1974175"/>
                <a:ext cx="61650" cy="261350"/>
              </a:xfrm>
              <a:custGeom>
                <a:avLst/>
                <a:gdLst/>
                <a:ahLst/>
                <a:cxnLst/>
                <a:rect l="l" t="t" r="r" b="b"/>
                <a:pathLst>
                  <a:path w="2466" h="10454" extrusionOk="0">
                    <a:moveTo>
                      <a:pt x="260" y="0"/>
                    </a:moveTo>
                    <a:cubicBezTo>
                      <a:pt x="124" y="0"/>
                      <a:pt x="0" y="91"/>
                      <a:pt x="17" y="286"/>
                    </a:cubicBezTo>
                    <a:cubicBezTo>
                      <a:pt x="47" y="1837"/>
                      <a:pt x="503" y="3387"/>
                      <a:pt x="807" y="4937"/>
                    </a:cubicBezTo>
                    <a:cubicBezTo>
                      <a:pt x="1172" y="6730"/>
                      <a:pt x="1415" y="8524"/>
                      <a:pt x="1840" y="10256"/>
                    </a:cubicBezTo>
                    <a:cubicBezTo>
                      <a:pt x="1880" y="10390"/>
                      <a:pt x="2009" y="10453"/>
                      <a:pt x="2138" y="10453"/>
                    </a:cubicBezTo>
                    <a:cubicBezTo>
                      <a:pt x="2302" y="10453"/>
                      <a:pt x="2465" y="10352"/>
                      <a:pt x="2448" y="10165"/>
                    </a:cubicBezTo>
                    <a:cubicBezTo>
                      <a:pt x="2144" y="7004"/>
                      <a:pt x="1719" y="3174"/>
                      <a:pt x="564" y="195"/>
                    </a:cubicBezTo>
                    <a:cubicBezTo>
                      <a:pt x="507" y="68"/>
                      <a:pt x="379"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8"/>
              <p:cNvSpPr/>
              <p:nvPr/>
            </p:nvSpPr>
            <p:spPr>
              <a:xfrm>
                <a:off x="1068050" y="1991825"/>
                <a:ext cx="59150" cy="226400"/>
              </a:xfrm>
              <a:custGeom>
                <a:avLst/>
                <a:gdLst/>
                <a:ahLst/>
                <a:cxnLst/>
                <a:rect l="l" t="t" r="r" b="b"/>
                <a:pathLst>
                  <a:path w="2366" h="9056" extrusionOk="0">
                    <a:moveTo>
                      <a:pt x="2158" y="0"/>
                    </a:moveTo>
                    <a:cubicBezTo>
                      <a:pt x="2072" y="0"/>
                      <a:pt x="1981" y="46"/>
                      <a:pt x="1940" y="128"/>
                    </a:cubicBezTo>
                    <a:cubicBezTo>
                      <a:pt x="937" y="2802"/>
                      <a:pt x="633" y="5903"/>
                      <a:pt x="56" y="8729"/>
                    </a:cubicBezTo>
                    <a:cubicBezTo>
                      <a:pt x="1" y="8931"/>
                      <a:pt x="167" y="9056"/>
                      <a:pt x="321" y="9056"/>
                    </a:cubicBezTo>
                    <a:cubicBezTo>
                      <a:pt x="422" y="9056"/>
                      <a:pt x="518" y="9002"/>
                      <a:pt x="542" y="8881"/>
                    </a:cubicBezTo>
                    <a:cubicBezTo>
                      <a:pt x="1181" y="6055"/>
                      <a:pt x="2214" y="3106"/>
                      <a:pt x="2366" y="219"/>
                    </a:cubicBezTo>
                    <a:cubicBezTo>
                      <a:pt x="2366" y="68"/>
                      <a:pt x="2265" y="0"/>
                      <a:pt x="2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8"/>
              <p:cNvSpPr/>
              <p:nvPr/>
            </p:nvSpPr>
            <p:spPr>
              <a:xfrm>
                <a:off x="1197950" y="2064175"/>
                <a:ext cx="117850" cy="182625"/>
              </a:xfrm>
              <a:custGeom>
                <a:avLst/>
                <a:gdLst/>
                <a:ahLst/>
                <a:cxnLst/>
                <a:rect l="l" t="t" r="r" b="b"/>
                <a:pathLst>
                  <a:path w="4714" h="7305" extrusionOk="0">
                    <a:moveTo>
                      <a:pt x="4381" y="0"/>
                    </a:moveTo>
                    <a:cubicBezTo>
                      <a:pt x="4316" y="0"/>
                      <a:pt x="4249" y="19"/>
                      <a:pt x="4191" y="60"/>
                    </a:cubicBezTo>
                    <a:cubicBezTo>
                      <a:pt x="3340" y="881"/>
                      <a:pt x="2793" y="2158"/>
                      <a:pt x="2185" y="3221"/>
                    </a:cubicBezTo>
                    <a:lnTo>
                      <a:pt x="149" y="6869"/>
                    </a:lnTo>
                    <a:cubicBezTo>
                      <a:pt x="1" y="7101"/>
                      <a:pt x="220" y="7304"/>
                      <a:pt x="429" y="7304"/>
                    </a:cubicBezTo>
                    <a:cubicBezTo>
                      <a:pt x="520" y="7304"/>
                      <a:pt x="610" y="7265"/>
                      <a:pt x="665" y="7173"/>
                    </a:cubicBezTo>
                    <a:cubicBezTo>
                      <a:pt x="1365" y="5957"/>
                      <a:pt x="2064" y="4772"/>
                      <a:pt x="2793" y="3556"/>
                    </a:cubicBezTo>
                    <a:cubicBezTo>
                      <a:pt x="3431" y="2522"/>
                      <a:pt x="4283" y="1489"/>
                      <a:pt x="4647" y="334"/>
                    </a:cubicBezTo>
                    <a:cubicBezTo>
                      <a:pt x="4714" y="135"/>
                      <a:pt x="4555" y="0"/>
                      <a:pt x="4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8"/>
              <p:cNvSpPr/>
              <p:nvPr/>
            </p:nvSpPr>
            <p:spPr>
              <a:xfrm>
                <a:off x="713875" y="2266275"/>
                <a:ext cx="543350" cy="3193150"/>
              </a:xfrm>
              <a:custGeom>
                <a:avLst/>
                <a:gdLst/>
                <a:ahLst/>
                <a:cxnLst/>
                <a:rect l="l" t="t" r="r" b="b"/>
                <a:pathLst>
                  <a:path w="21734" h="127726" extrusionOk="0">
                    <a:moveTo>
                      <a:pt x="16655" y="1"/>
                    </a:moveTo>
                    <a:lnTo>
                      <a:pt x="16655" y="1"/>
                    </a:lnTo>
                    <a:cubicBezTo>
                      <a:pt x="14861" y="31"/>
                      <a:pt x="13585" y="1673"/>
                      <a:pt x="12582" y="3131"/>
                    </a:cubicBezTo>
                    <a:cubicBezTo>
                      <a:pt x="12582" y="2068"/>
                      <a:pt x="12399" y="700"/>
                      <a:pt x="11366" y="396"/>
                    </a:cubicBezTo>
                    <a:cubicBezTo>
                      <a:pt x="11247" y="362"/>
                      <a:pt x="11125" y="346"/>
                      <a:pt x="11004" y="346"/>
                    </a:cubicBezTo>
                    <a:cubicBezTo>
                      <a:pt x="10477" y="346"/>
                      <a:pt x="9955" y="650"/>
                      <a:pt x="9633" y="1095"/>
                    </a:cubicBezTo>
                    <a:cubicBezTo>
                      <a:pt x="9208" y="1612"/>
                      <a:pt x="9025" y="2280"/>
                      <a:pt x="8812" y="2919"/>
                    </a:cubicBezTo>
                    <a:cubicBezTo>
                      <a:pt x="8053" y="2220"/>
                      <a:pt x="7353" y="1521"/>
                      <a:pt x="6594" y="821"/>
                    </a:cubicBezTo>
                    <a:cubicBezTo>
                      <a:pt x="6276" y="553"/>
                      <a:pt x="5880" y="245"/>
                      <a:pt x="5500" y="245"/>
                    </a:cubicBezTo>
                    <a:cubicBezTo>
                      <a:pt x="5407" y="245"/>
                      <a:pt x="5315" y="263"/>
                      <a:pt x="5226" y="305"/>
                    </a:cubicBezTo>
                    <a:cubicBezTo>
                      <a:pt x="4557" y="609"/>
                      <a:pt x="4010" y="1673"/>
                      <a:pt x="4800" y="2736"/>
                    </a:cubicBezTo>
                    <a:cubicBezTo>
                      <a:pt x="7050" y="5715"/>
                      <a:pt x="9481" y="7508"/>
                      <a:pt x="12217" y="7630"/>
                    </a:cubicBezTo>
                    <a:cubicBezTo>
                      <a:pt x="11366" y="13253"/>
                      <a:pt x="10454" y="18876"/>
                      <a:pt x="9633" y="24560"/>
                    </a:cubicBezTo>
                    <a:cubicBezTo>
                      <a:pt x="8660" y="22493"/>
                      <a:pt x="7901" y="20244"/>
                      <a:pt x="7445" y="18025"/>
                    </a:cubicBezTo>
                    <a:cubicBezTo>
                      <a:pt x="7050" y="15837"/>
                      <a:pt x="6594" y="13892"/>
                      <a:pt x="4344" y="12980"/>
                    </a:cubicBezTo>
                    <a:cubicBezTo>
                      <a:pt x="4246" y="12943"/>
                      <a:pt x="4141" y="12926"/>
                      <a:pt x="4033" y="12926"/>
                    </a:cubicBezTo>
                    <a:cubicBezTo>
                      <a:pt x="3606" y="12926"/>
                      <a:pt x="3140" y="13193"/>
                      <a:pt x="2946" y="13557"/>
                    </a:cubicBezTo>
                    <a:cubicBezTo>
                      <a:pt x="1669" y="15746"/>
                      <a:pt x="2217" y="18451"/>
                      <a:pt x="4466" y="19758"/>
                    </a:cubicBezTo>
                    <a:cubicBezTo>
                      <a:pt x="4686" y="19875"/>
                      <a:pt x="4921" y="19929"/>
                      <a:pt x="5153" y="19929"/>
                    </a:cubicBezTo>
                    <a:cubicBezTo>
                      <a:pt x="5400" y="19929"/>
                      <a:pt x="5644" y="19868"/>
                      <a:pt x="5864" y="19758"/>
                    </a:cubicBezTo>
                    <a:cubicBezTo>
                      <a:pt x="6046" y="20518"/>
                      <a:pt x="6198" y="21186"/>
                      <a:pt x="6350" y="21582"/>
                    </a:cubicBezTo>
                    <a:cubicBezTo>
                      <a:pt x="7110" y="23405"/>
                      <a:pt x="8144" y="25077"/>
                      <a:pt x="9268" y="26658"/>
                    </a:cubicBezTo>
                    <a:cubicBezTo>
                      <a:pt x="8600" y="31643"/>
                      <a:pt x="8022" y="36658"/>
                      <a:pt x="7688" y="41643"/>
                    </a:cubicBezTo>
                    <a:cubicBezTo>
                      <a:pt x="7201" y="39545"/>
                      <a:pt x="6685" y="37478"/>
                      <a:pt x="6229" y="35412"/>
                    </a:cubicBezTo>
                    <a:cubicBezTo>
                      <a:pt x="5839" y="33617"/>
                      <a:pt x="4558" y="31110"/>
                      <a:pt x="2558" y="31110"/>
                    </a:cubicBezTo>
                    <a:cubicBezTo>
                      <a:pt x="2221" y="31110"/>
                      <a:pt x="1864" y="31181"/>
                      <a:pt x="1487" y="31339"/>
                    </a:cubicBezTo>
                    <a:cubicBezTo>
                      <a:pt x="1031" y="31521"/>
                      <a:pt x="514" y="31977"/>
                      <a:pt x="575" y="32554"/>
                    </a:cubicBezTo>
                    <a:cubicBezTo>
                      <a:pt x="879" y="34986"/>
                      <a:pt x="2217" y="37448"/>
                      <a:pt x="4770" y="38056"/>
                    </a:cubicBezTo>
                    <a:cubicBezTo>
                      <a:pt x="4858" y="38069"/>
                      <a:pt x="4951" y="38076"/>
                      <a:pt x="5043" y="38076"/>
                    </a:cubicBezTo>
                    <a:cubicBezTo>
                      <a:pt x="5174" y="38076"/>
                      <a:pt x="5301" y="38061"/>
                      <a:pt x="5408" y="38026"/>
                    </a:cubicBezTo>
                    <a:cubicBezTo>
                      <a:pt x="5621" y="38542"/>
                      <a:pt x="5864" y="39059"/>
                      <a:pt x="6046" y="39606"/>
                    </a:cubicBezTo>
                    <a:cubicBezTo>
                      <a:pt x="6594" y="41096"/>
                      <a:pt x="7110" y="42615"/>
                      <a:pt x="7566" y="44135"/>
                    </a:cubicBezTo>
                    <a:cubicBezTo>
                      <a:pt x="7384" y="47357"/>
                      <a:pt x="7353" y="50640"/>
                      <a:pt x="7414" y="53862"/>
                    </a:cubicBezTo>
                    <a:cubicBezTo>
                      <a:pt x="7505" y="56780"/>
                      <a:pt x="7627" y="59728"/>
                      <a:pt x="7779" y="62616"/>
                    </a:cubicBezTo>
                    <a:cubicBezTo>
                      <a:pt x="6442" y="59758"/>
                      <a:pt x="4861" y="57053"/>
                      <a:pt x="3220" y="54257"/>
                    </a:cubicBezTo>
                    <a:cubicBezTo>
                      <a:pt x="3046" y="53939"/>
                      <a:pt x="2777" y="53800"/>
                      <a:pt x="2499" y="53800"/>
                    </a:cubicBezTo>
                    <a:cubicBezTo>
                      <a:pt x="2193" y="53800"/>
                      <a:pt x="1877" y="53970"/>
                      <a:pt x="1669" y="54257"/>
                    </a:cubicBezTo>
                    <a:cubicBezTo>
                      <a:pt x="150" y="56263"/>
                      <a:pt x="1183" y="59151"/>
                      <a:pt x="3524" y="59910"/>
                    </a:cubicBezTo>
                    <a:cubicBezTo>
                      <a:pt x="3616" y="59938"/>
                      <a:pt x="3704" y="59950"/>
                      <a:pt x="3788" y="59950"/>
                    </a:cubicBezTo>
                    <a:cubicBezTo>
                      <a:pt x="4175" y="59950"/>
                      <a:pt x="4473" y="59683"/>
                      <a:pt x="4648" y="59333"/>
                    </a:cubicBezTo>
                    <a:cubicBezTo>
                      <a:pt x="6046" y="61765"/>
                      <a:pt x="7171" y="64379"/>
                      <a:pt x="8083" y="67023"/>
                    </a:cubicBezTo>
                    <a:cubicBezTo>
                      <a:pt x="8357" y="70579"/>
                      <a:pt x="8630" y="74166"/>
                      <a:pt x="8934" y="77722"/>
                    </a:cubicBezTo>
                    <a:cubicBezTo>
                      <a:pt x="8964" y="78239"/>
                      <a:pt x="9025" y="78786"/>
                      <a:pt x="9056" y="79272"/>
                    </a:cubicBezTo>
                    <a:cubicBezTo>
                      <a:pt x="7901" y="75716"/>
                      <a:pt x="5803" y="72403"/>
                      <a:pt x="1700" y="72251"/>
                    </a:cubicBezTo>
                    <a:cubicBezTo>
                      <a:pt x="1214" y="72251"/>
                      <a:pt x="879" y="72585"/>
                      <a:pt x="727" y="73011"/>
                    </a:cubicBezTo>
                    <a:cubicBezTo>
                      <a:pt x="1" y="74966"/>
                      <a:pt x="1380" y="76793"/>
                      <a:pt x="3283" y="76793"/>
                    </a:cubicBezTo>
                    <a:cubicBezTo>
                      <a:pt x="3451" y="76793"/>
                      <a:pt x="3622" y="76779"/>
                      <a:pt x="3797" y="76750"/>
                    </a:cubicBezTo>
                    <a:cubicBezTo>
                      <a:pt x="4223" y="76658"/>
                      <a:pt x="4405" y="76233"/>
                      <a:pt x="4466" y="75868"/>
                    </a:cubicBezTo>
                    <a:cubicBezTo>
                      <a:pt x="4496" y="75473"/>
                      <a:pt x="4466" y="75139"/>
                      <a:pt x="4375" y="74835"/>
                    </a:cubicBezTo>
                    <a:lnTo>
                      <a:pt x="4375" y="74835"/>
                    </a:lnTo>
                    <a:cubicBezTo>
                      <a:pt x="7384" y="76233"/>
                      <a:pt x="8509" y="80184"/>
                      <a:pt x="9360" y="83497"/>
                    </a:cubicBezTo>
                    <a:lnTo>
                      <a:pt x="9360" y="83528"/>
                    </a:lnTo>
                    <a:cubicBezTo>
                      <a:pt x="9816" y="89394"/>
                      <a:pt x="10332" y="95230"/>
                      <a:pt x="10971" y="101096"/>
                    </a:cubicBezTo>
                    <a:cubicBezTo>
                      <a:pt x="11974" y="109790"/>
                      <a:pt x="13463" y="118422"/>
                      <a:pt x="15469" y="126933"/>
                    </a:cubicBezTo>
                    <a:cubicBezTo>
                      <a:pt x="15602" y="127486"/>
                      <a:pt x="16015" y="127725"/>
                      <a:pt x="16448" y="127725"/>
                    </a:cubicBezTo>
                    <a:cubicBezTo>
                      <a:pt x="17107" y="127725"/>
                      <a:pt x="17811" y="127169"/>
                      <a:pt x="17627" y="126325"/>
                    </a:cubicBezTo>
                    <a:cubicBezTo>
                      <a:pt x="14952" y="115078"/>
                      <a:pt x="13189" y="103589"/>
                      <a:pt x="11943" y="92039"/>
                    </a:cubicBezTo>
                    <a:cubicBezTo>
                      <a:pt x="12582" y="90002"/>
                      <a:pt x="13250" y="87935"/>
                      <a:pt x="14071" y="85929"/>
                    </a:cubicBezTo>
                    <a:cubicBezTo>
                      <a:pt x="14132" y="85716"/>
                      <a:pt x="14314" y="85169"/>
                      <a:pt x="14557" y="84531"/>
                    </a:cubicBezTo>
                    <a:cubicBezTo>
                      <a:pt x="14588" y="84713"/>
                      <a:pt x="14618" y="84896"/>
                      <a:pt x="14709" y="85048"/>
                    </a:cubicBezTo>
                    <a:cubicBezTo>
                      <a:pt x="14883" y="85492"/>
                      <a:pt x="15266" y="85777"/>
                      <a:pt x="15670" y="85777"/>
                    </a:cubicBezTo>
                    <a:cubicBezTo>
                      <a:pt x="15902" y="85777"/>
                      <a:pt x="16140" y="85683"/>
                      <a:pt x="16351" y="85473"/>
                    </a:cubicBezTo>
                    <a:cubicBezTo>
                      <a:pt x="18053" y="83771"/>
                      <a:pt x="18782" y="81400"/>
                      <a:pt x="17779" y="79120"/>
                    </a:cubicBezTo>
                    <a:cubicBezTo>
                      <a:pt x="17678" y="78919"/>
                      <a:pt x="17411" y="78801"/>
                      <a:pt x="17184" y="78801"/>
                    </a:cubicBezTo>
                    <a:cubicBezTo>
                      <a:pt x="17137" y="78801"/>
                      <a:pt x="17091" y="78806"/>
                      <a:pt x="17050" y="78816"/>
                    </a:cubicBezTo>
                    <a:cubicBezTo>
                      <a:pt x="15378" y="79333"/>
                      <a:pt x="14557" y="81947"/>
                      <a:pt x="13980" y="83345"/>
                    </a:cubicBezTo>
                    <a:cubicBezTo>
                      <a:pt x="13098" y="85473"/>
                      <a:pt x="12338" y="87662"/>
                      <a:pt x="11700" y="89880"/>
                    </a:cubicBezTo>
                    <a:cubicBezTo>
                      <a:pt x="11366" y="86598"/>
                      <a:pt x="11062" y="83376"/>
                      <a:pt x="10819" y="80123"/>
                    </a:cubicBezTo>
                    <a:cubicBezTo>
                      <a:pt x="10606" y="77297"/>
                      <a:pt x="10363" y="74531"/>
                      <a:pt x="10150" y="71704"/>
                    </a:cubicBezTo>
                    <a:cubicBezTo>
                      <a:pt x="11062" y="69546"/>
                      <a:pt x="12278" y="67509"/>
                      <a:pt x="13615" y="65594"/>
                    </a:cubicBezTo>
                    <a:cubicBezTo>
                      <a:pt x="13615" y="65868"/>
                      <a:pt x="13645" y="66172"/>
                      <a:pt x="13676" y="66476"/>
                    </a:cubicBezTo>
                    <a:cubicBezTo>
                      <a:pt x="13767" y="66932"/>
                      <a:pt x="14253" y="67205"/>
                      <a:pt x="14679" y="67236"/>
                    </a:cubicBezTo>
                    <a:cubicBezTo>
                      <a:pt x="14784" y="67247"/>
                      <a:pt x="14888" y="67253"/>
                      <a:pt x="14991" y="67253"/>
                    </a:cubicBezTo>
                    <a:cubicBezTo>
                      <a:pt x="17574" y="67253"/>
                      <a:pt x="19515" y="63682"/>
                      <a:pt x="18083" y="61461"/>
                    </a:cubicBezTo>
                    <a:cubicBezTo>
                      <a:pt x="17942" y="61235"/>
                      <a:pt x="17697" y="61062"/>
                      <a:pt x="17468" y="61062"/>
                    </a:cubicBezTo>
                    <a:cubicBezTo>
                      <a:pt x="17450" y="61062"/>
                      <a:pt x="17432" y="61063"/>
                      <a:pt x="17414" y="61065"/>
                    </a:cubicBezTo>
                    <a:cubicBezTo>
                      <a:pt x="15500" y="61339"/>
                      <a:pt x="14466" y="62737"/>
                      <a:pt x="13372" y="64257"/>
                    </a:cubicBezTo>
                    <a:cubicBezTo>
                      <a:pt x="12034" y="66081"/>
                      <a:pt x="10910" y="68056"/>
                      <a:pt x="10028" y="70123"/>
                    </a:cubicBezTo>
                    <a:cubicBezTo>
                      <a:pt x="9572" y="64257"/>
                      <a:pt x="9238" y="58421"/>
                      <a:pt x="9147" y="52555"/>
                    </a:cubicBezTo>
                    <a:cubicBezTo>
                      <a:pt x="10180" y="51187"/>
                      <a:pt x="10910" y="49485"/>
                      <a:pt x="11670" y="47935"/>
                    </a:cubicBezTo>
                    <a:cubicBezTo>
                      <a:pt x="11877" y="48211"/>
                      <a:pt x="12189" y="48435"/>
                      <a:pt x="12539" y="48435"/>
                    </a:cubicBezTo>
                    <a:cubicBezTo>
                      <a:pt x="12651" y="48435"/>
                      <a:pt x="12767" y="48412"/>
                      <a:pt x="12885" y="48360"/>
                    </a:cubicBezTo>
                    <a:cubicBezTo>
                      <a:pt x="14314" y="47752"/>
                      <a:pt x="16107" y="46932"/>
                      <a:pt x="16381" y="45229"/>
                    </a:cubicBezTo>
                    <a:cubicBezTo>
                      <a:pt x="16563" y="44044"/>
                      <a:pt x="15986" y="42615"/>
                      <a:pt x="14709" y="42494"/>
                    </a:cubicBezTo>
                    <a:cubicBezTo>
                      <a:pt x="14626" y="42486"/>
                      <a:pt x="14545" y="42482"/>
                      <a:pt x="14465" y="42482"/>
                    </a:cubicBezTo>
                    <a:cubicBezTo>
                      <a:pt x="12999" y="42482"/>
                      <a:pt x="12088" y="43771"/>
                      <a:pt x="11396" y="44895"/>
                    </a:cubicBezTo>
                    <a:cubicBezTo>
                      <a:pt x="10667" y="46080"/>
                      <a:pt x="9876" y="47327"/>
                      <a:pt x="9147" y="48664"/>
                    </a:cubicBezTo>
                    <a:cubicBezTo>
                      <a:pt x="9208" y="43497"/>
                      <a:pt x="9451" y="38360"/>
                      <a:pt x="10059" y="33193"/>
                    </a:cubicBezTo>
                    <a:cubicBezTo>
                      <a:pt x="10575" y="29241"/>
                      <a:pt x="11092" y="25290"/>
                      <a:pt x="11670" y="21308"/>
                    </a:cubicBezTo>
                    <a:cubicBezTo>
                      <a:pt x="12460" y="20639"/>
                      <a:pt x="13189" y="19940"/>
                      <a:pt x="13980" y="19332"/>
                    </a:cubicBezTo>
                    <a:cubicBezTo>
                      <a:pt x="14770" y="18724"/>
                      <a:pt x="15621" y="18268"/>
                      <a:pt x="16442" y="17782"/>
                    </a:cubicBezTo>
                    <a:cubicBezTo>
                      <a:pt x="16587" y="17796"/>
                      <a:pt x="16733" y="17803"/>
                      <a:pt x="16879" y="17803"/>
                    </a:cubicBezTo>
                    <a:cubicBezTo>
                      <a:pt x="18646" y="17803"/>
                      <a:pt x="20362" y="16795"/>
                      <a:pt x="21092" y="15138"/>
                    </a:cubicBezTo>
                    <a:cubicBezTo>
                      <a:pt x="21733" y="13800"/>
                      <a:pt x="20918" y="12334"/>
                      <a:pt x="19302" y="12334"/>
                    </a:cubicBezTo>
                    <a:cubicBezTo>
                      <a:pt x="19155" y="12334"/>
                      <a:pt x="19002" y="12346"/>
                      <a:pt x="18843" y="12372"/>
                    </a:cubicBezTo>
                    <a:cubicBezTo>
                      <a:pt x="18083" y="12493"/>
                      <a:pt x="17323" y="12980"/>
                      <a:pt x="16959" y="13679"/>
                    </a:cubicBezTo>
                    <a:cubicBezTo>
                      <a:pt x="16776" y="13983"/>
                      <a:pt x="16715" y="14226"/>
                      <a:pt x="16655" y="14591"/>
                    </a:cubicBezTo>
                    <a:cubicBezTo>
                      <a:pt x="16533" y="15077"/>
                      <a:pt x="16624" y="15290"/>
                      <a:pt x="16533" y="15533"/>
                    </a:cubicBezTo>
                    <a:cubicBezTo>
                      <a:pt x="16320" y="15685"/>
                      <a:pt x="16047" y="15837"/>
                      <a:pt x="15803" y="16019"/>
                    </a:cubicBezTo>
                    <a:cubicBezTo>
                      <a:pt x="15560" y="16202"/>
                      <a:pt x="15408" y="16475"/>
                      <a:pt x="15317" y="16718"/>
                    </a:cubicBezTo>
                    <a:cubicBezTo>
                      <a:pt x="14223" y="17539"/>
                      <a:pt x="13007" y="18268"/>
                      <a:pt x="12004" y="19180"/>
                    </a:cubicBezTo>
                    <a:cubicBezTo>
                      <a:pt x="12551" y="15290"/>
                      <a:pt x="13129" y="11460"/>
                      <a:pt x="13645" y="7600"/>
                    </a:cubicBezTo>
                    <a:cubicBezTo>
                      <a:pt x="15408" y="7296"/>
                      <a:pt x="17262" y="6323"/>
                      <a:pt x="19238" y="4621"/>
                    </a:cubicBezTo>
                    <a:cubicBezTo>
                      <a:pt x="19907" y="4013"/>
                      <a:pt x="21548" y="2280"/>
                      <a:pt x="20059" y="1551"/>
                    </a:cubicBezTo>
                    <a:cubicBezTo>
                      <a:pt x="20033" y="1538"/>
                      <a:pt x="19997" y="1532"/>
                      <a:pt x="19954" y="1532"/>
                    </a:cubicBezTo>
                    <a:cubicBezTo>
                      <a:pt x="19384" y="1532"/>
                      <a:pt x="17408" y="2582"/>
                      <a:pt x="16533" y="3344"/>
                    </a:cubicBezTo>
                    <a:cubicBezTo>
                      <a:pt x="16776" y="2220"/>
                      <a:pt x="17384" y="973"/>
                      <a:pt x="16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8"/>
              <p:cNvSpPr/>
              <p:nvPr/>
            </p:nvSpPr>
            <p:spPr>
              <a:xfrm>
                <a:off x="801000" y="2644700"/>
                <a:ext cx="54925" cy="63525"/>
              </a:xfrm>
              <a:custGeom>
                <a:avLst/>
                <a:gdLst/>
                <a:ahLst/>
                <a:cxnLst/>
                <a:rect l="l" t="t" r="r" b="b"/>
                <a:pathLst>
                  <a:path w="2197" h="2541" extrusionOk="0">
                    <a:moveTo>
                      <a:pt x="387" y="0"/>
                    </a:moveTo>
                    <a:cubicBezTo>
                      <a:pt x="143" y="0"/>
                      <a:pt x="1" y="403"/>
                      <a:pt x="251" y="578"/>
                    </a:cubicBezTo>
                    <a:cubicBezTo>
                      <a:pt x="616" y="852"/>
                      <a:pt x="920" y="1186"/>
                      <a:pt x="1163" y="1612"/>
                    </a:cubicBezTo>
                    <a:cubicBezTo>
                      <a:pt x="1346" y="1946"/>
                      <a:pt x="1437" y="2280"/>
                      <a:pt x="1771" y="2524"/>
                    </a:cubicBezTo>
                    <a:cubicBezTo>
                      <a:pt x="1791" y="2534"/>
                      <a:pt x="1818" y="2540"/>
                      <a:pt x="1847" y="2540"/>
                    </a:cubicBezTo>
                    <a:cubicBezTo>
                      <a:pt x="1903" y="2540"/>
                      <a:pt x="1964" y="2513"/>
                      <a:pt x="1984" y="2432"/>
                    </a:cubicBezTo>
                    <a:cubicBezTo>
                      <a:pt x="2197" y="1976"/>
                      <a:pt x="1923" y="1521"/>
                      <a:pt x="1650" y="1156"/>
                    </a:cubicBezTo>
                    <a:cubicBezTo>
                      <a:pt x="1346" y="700"/>
                      <a:pt x="1011" y="365"/>
                      <a:pt x="555" y="62"/>
                    </a:cubicBezTo>
                    <a:cubicBezTo>
                      <a:pt x="497" y="19"/>
                      <a:pt x="440" y="0"/>
                      <a:pt x="38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8"/>
              <p:cNvSpPr/>
              <p:nvPr/>
            </p:nvSpPr>
            <p:spPr>
              <a:xfrm>
                <a:off x="1164900" y="2623425"/>
                <a:ext cx="39050" cy="41075"/>
              </a:xfrm>
              <a:custGeom>
                <a:avLst/>
                <a:gdLst/>
                <a:ahLst/>
                <a:cxnLst/>
                <a:rect l="l" t="t" r="r" b="b"/>
                <a:pathLst>
                  <a:path w="1562" h="1643" extrusionOk="0">
                    <a:moveTo>
                      <a:pt x="1197" y="1"/>
                    </a:moveTo>
                    <a:cubicBezTo>
                      <a:pt x="893" y="1"/>
                      <a:pt x="741" y="244"/>
                      <a:pt x="589" y="457"/>
                    </a:cubicBezTo>
                    <a:cubicBezTo>
                      <a:pt x="437" y="669"/>
                      <a:pt x="285" y="852"/>
                      <a:pt x="164" y="1095"/>
                    </a:cubicBezTo>
                    <a:cubicBezTo>
                      <a:pt x="1" y="1351"/>
                      <a:pt x="230" y="1642"/>
                      <a:pt x="482" y="1642"/>
                    </a:cubicBezTo>
                    <a:cubicBezTo>
                      <a:pt x="560" y="1642"/>
                      <a:pt x="640" y="1615"/>
                      <a:pt x="711" y="1551"/>
                    </a:cubicBezTo>
                    <a:cubicBezTo>
                      <a:pt x="893" y="1368"/>
                      <a:pt x="1045" y="1156"/>
                      <a:pt x="1197" y="943"/>
                    </a:cubicBezTo>
                    <a:cubicBezTo>
                      <a:pt x="1349" y="761"/>
                      <a:pt x="1562" y="487"/>
                      <a:pt x="1501" y="213"/>
                    </a:cubicBezTo>
                    <a:cubicBezTo>
                      <a:pt x="1471" y="61"/>
                      <a:pt x="1349" y="1"/>
                      <a:pt x="119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8"/>
              <p:cNvSpPr/>
              <p:nvPr/>
            </p:nvSpPr>
            <p:spPr>
              <a:xfrm>
                <a:off x="775025" y="3093175"/>
                <a:ext cx="49000" cy="67750"/>
              </a:xfrm>
              <a:custGeom>
                <a:avLst/>
                <a:gdLst/>
                <a:ahLst/>
                <a:cxnLst/>
                <a:rect l="l" t="t" r="r" b="b"/>
                <a:pathLst>
                  <a:path w="1960" h="2710" extrusionOk="0">
                    <a:moveTo>
                      <a:pt x="367" y="1"/>
                    </a:moveTo>
                    <a:cubicBezTo>
                      <a:pt x="184" y="1"/>
                      <a:pt x="1" y="151"/>
                      <a:pt x="75" y="390"/>
                    </a:cubicBezTo>
                    <a:cubicBezTo>
                      <a:pt x="227" y="907"/>
                      <a:pt x="409" y="1424"/>
                      <a:pt x="713" y="1819"/>
                    </a:cubicBezTo>
                    <a:cubicBezTo>
                      <a:pt x="939" y="2159"/>
                      <a:pt x="1245" y="2710"/>
                      <a:pt x="1654" y="2710"/>
                    </a:cubicBezTo>
                    <a:cubicBezTo>
                      <a:pt x="1685" y="2710"/>
                      <a:pt x="1715" y="2707"/>
                      <a:pt x="1746" y="2700"/>
                    </a:cubicBezTo>
                    <a:cubicBezTo>
                      <a:pt x="1868" y="2700"/>
                      <a:pt x="1959" y="2579"/>
                      <a:pt x="1959" y="2488"/>
                    </a:cubicBezTo>
                    <a:cubicBezTo>
                      <a:pt x="1959" y="2062"/>
                      <a:pt x="1503" y="1788"/>
                      <a:pt x="1290" y="1485"/>
                    </a:cubicBezTo>
                    <a:cubicBezTo>
                      <a:pt x="986" y="1120"/>
                      <a:pt x="804" y="664"/>
                      <a:pt x="652" y="208"/>
                    </a:cubicBezTo>
                    <a:cubicBezTo>
                      <a:pt x="604" y="64"/>
                      <a:pt x="485" y="1"/>
                      <a:pt x="36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8"/>
              <p:cNvSpPr/>
              <p:nvPr/>
            </p:nvSpPr>
            <p:spPr>
              <a:xfrm>
                <a:off x="1024250" y="3385550"/>
                <a:ext cx="53425" cy="50125"/>
              </a:xfrm>
              <a:custGeom>
                <a:avLst/>
                <a:gdLst/>
                <a:ahLst/>
                <a:cxnLst/>
                <a:rect l="l" t="t" r="r" b="b"/>
                <a:pathLst>
                  <a:path w="2137" h="2005" extrusionOk="0">
                    <a:moveTo>
                      <a:pt x="1898" y="0"/>
                    </a:moveTo>
                    <a:cubicBezTo>
                      <a:pt x="1888" y="0"/>
                      <a:pt x="1879" y="1"/>
                      <a:pt x="1869" y="2"/>
                    </a:cubicBezTo>
                    <a:cubicBezTo>
                      <a:pt x="1048" y="124"/>
                      <a:pt x="319" y="975"/>
                      <a:pt x="45" y="1735"/>
                    </a:cubicBezTo>
                    <a:cubicBezTo>
                      <a:pt x="0" y="1870"/>
                      <a:pt x="154" y="2004"/>
                      <a:pt x="299" y="2004"/>
                    </a:cubicBezTo>
                    <a:cubicBezTo>
                      <a:pt x="350" y="2004"/>
                      <a:pt x="400" y="1987"/>
                      <a:pt x="440" y="1948"/>
                    </a:cubicBezTo>
                    <a:cubicBezTo>
                      <a:pt x="653" y="1644"/>
                      <a:pt x="926" y="1370"/>
                      <a:pt x="1200" y="1127"/>
                    </a:cubicBezTo>
                    <a:cubicBezTo>
                      <a:pt x="1474" y="854"/>
                      <a:pt x="1808" y="671"/>
                      <a:pt x="2021" y="398"/>
                    </a:cubicBezTo>
                    <a:cubicBezTo>
                      <a:pt x="2137" y="282"/>
                      <a:pt x="2087" y="0"/>
                      <a:pt x="1898"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8"/>
              <p:cNvSpPr/>
              <p:nvPr/>
            </p:nvSpPr>
            <p:spPr>
              <a:xfrm>
                <a:off x="763000" y="3669375"/>
                <a:ext cx="42675" cy="52950"/>
              </a:xfrm>
              <a:custGeom>
                <a:avLst/>
                <a:gdLst/>
                <a:ahLst/>
                <a:cxnLst/>
                <a:rect l="l" t="t" r="r" b="b"/>
                <a:pathLst>
                  <a:path w="1707" h="2118" extrusionOk="0">
                    <a:moveTo>
                      <a:pt x="430" y="0"/>
                    </a:moveTo>
                    <a:cubicBezTo>
                      <a:pt x="212" y="0"/>
                      <a:pt x="0" y="155"/>
                      <a:pt x="100" y="413"/>
                    </a:cubicBezTo>
                    <a:cubicBezTo>
                      <a:pt x="312" y="929"/>
                      <a:pt x="586" y="1537"/>
                      <a:pt x="981" y="1993"/>
                    </a:cubicBezTo>
                    <a:cubicBezTo>
                      <a:pt x="1042" y="2080"/>
                      <a:pt x="1131" y="2118"/>
                      <a:pt x="1223" y="2118"/>
                    </a:cubicBezTo>
                    <a:cubicBezTo>
                      <a:pt x="1453" y="2118"/>
                      <a:pt x="1706" y="1888"/>
                      <a:pt x="1619" y="1628"/>
                    </a:cubicBezTo>
                    <a:cubicBezTo>
                      <a:pt x="1437" y="1081"/>
                      <a:pt x="1042" y="564"/>
                      <a:pt x="738" y="139"/>
                    </a:cubicBezTo>
                    <a:cubicBezTo>
                      <a:pt x="664" y="44"/>
                      <a:pt x="546" y="0"/>
                      <a:pt x="43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8"/>
              <p:cNvSpPr/>
              <p:nvPr/>
            </p:nvSpPr>
            <p:spPr>
              <a:xfrm>
                <a:off x="1086275" y="3833825"/>
                <a:ext cx="47700" cy="70425"/>
              </a:xfrm>
              <a:custGeom>
                <a:avLst/>
                <a:gdLst/>
                <a:ahLst/>
                <a:cxnLst/>
                <a:rect l="l" t="t" r="r" b="b"/>
                <a:pathLst>
                  <a:path w="1908" h="2817" extrusionOk="0">
                    <a:moveTo>
                      <a:pt x="1683" y="0"/>
                    </a:moveTo>
                    <a:cubicBezTo>
                      <a:pt x="1668" y="0"/>
                      <a:pt x="1653" y="2"/>
                      <a:pt x="1637" y="5"/>
                    </a:cubicBezTo>
                    <a:cubicBezTo>
                      <a:pt x="1181" y="126"/>
                      <a:pt x="907" y="643"/>
                      <a:pt x="695" y="1038"/>
                    </a:cubicBezTo>
                    <a:cubicBezTo>
                      <a:pt x="421" y="1494"/>
                      <a:pt x="208" y="2041"/>
                      <a:pt x="56" y="2528"/>
                    </a:cubicBezTo>
                    <a:cubicBezTo>
                      <a:pt x="1" y="2695"/>
                      <a:pt x="161" y="2817"/>
                      <a:pt x="314" y="2817"/>
                    </a:cubicBezTo>
                    <a:cubicBezTo>
                      <a:pt x="412" y="2817"/>
                      <a:pt x="507" y="2767"/>
                      <a:pt x="543" y="2649"/>
                    </a:cubicBezTo>
                    <a:cubicBezTo>
                      <a:pt x="695" y="2133"/>
                      <a:pt x="877" y="1737"/>
                      <a:pt x="1151" y="1312"/>
                    </a:cubicBezTo>
                    <a:cubicBezTo>
                      <a:pt x="1363" y="977"/>
                      <a:pt x="1789" y="674"/>
                      <a:pt x="1880" y="248"/>
                    </a:cubicBezTo>
                    <a:cubicBezTo>
                      <a:pt x="1907" y="112"/>
                      <a:pt x="1813" y="0"/>
                      <a:pt x="168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8"/>
              <p:cNvSpPr/>
              <p:nvPr/>
            </p:nvSpPr>
            <p:spPr>
              <a:xfrm>
                <a:off x="1101350" y="4281300"/>
                <a:ext cx="45400" cy="84600"/>
              </a:xfrm>
              <a:custGeom>
                <a:avLst/>
                <a:gdLst/>
                <a:ahLst/>
                <a:cxnLst/>
                <a:rect l="l" t="t" r="r" b="b"/>
                <a:pathLst>
                  <a:path w="1816" h="3384" extrusionOk="0">
                    <a:moveTo>
                      <a:pt x="1444" y="0"/>
                    </a:moveTo>
                    <a:cubicBezTo>
                      <a:pt x="1420" y="0"/>
                      <a:pt x="1395" y="3"/>
                      <a:pt x="1368" y="9"/>
                    </a:cubicBezTo>
                    <a:cubicBezTo>
                      <a:pt x="244" y="434"/>
                      <a:pt x="1" y="2167"/>
                      <a:pt x="244" y="3170"/>
                    </a:cubicBezTo>
                    <a:cubicBezTo>
                      <a:pt x="273" y="3314"/>
                      <a:pt x="391" y="3383"/>
                      <a:pt x="503" y="3383"/>
                    </a:cubicBezTo>
                    <a:cubicBezTo>
                      <a:pt x="628" y="3383"/>
                      <a:pt x="746" y="3299"/>
                      <a:pt x="730" y="3140"/>
                    </a:cubicBezTo>
                    <a:cubicBezTo>
                      <a:pt x="669" y="2623"/>
                      <a:pt x="730" y="2106"/>
                      <a:pt x="912" y="1650"/>
                    </a:cubicBezTo>
                    <a:cubicBezTo>
                      <a:pt x="1125" y="1194"/>
                      <a:pt x="1490" y="890"/>
                      <a:pt x="1733" y="465"/>
                    </a:cubicBezTo>
                    <a:cubicBezTo>
                      <a:pt x="1816" y="245"/>
                      <a:pt x="1674" y="0"/>
                      <a:pt x="1444"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8"/>
              <p:cNvSpPr/>
              <p:nvPr/>
            </p:nvSpPr>
            <p:spPr>
              <a:xfrm>
                <a:off x="746700" y="4107500"/>
                <a:ext cx="56800" cy="24575"/>
              </a:xfrm>
              <a:custGeom>
                <a:avLst/>
                <a:gdLst/>
                <a:ahLst/>
                <a:cxnLst/>
                <a:rect l="l" t="t" r="r" b="b"/>
                <a:pathLst>
                  <a:path w="2272" h="983" extrusionOk="0">
                    <a:moveTo>
                      <a:pt x="1056" y="0"/>
                    </a:moveTo>
                    <a:cubicBezTo>
                      <a:pt x="660" y="0"/>
                      <a:pt x="296" y="122"/>
                      <a:pt x="113" y="517"/>
                    </a:cubicBezTo>
                    <a:cubicBezTo>
                      <a:pt x="1" y="742"/>
                      <a:pt x="171" y="983"/>
                      <a:pt x="378" y="983"/>
                    </a:cubicBezTo>
                    <a:cubicBezTo>
                      <a:pt x="451" y="983"/>
                      <a:pt x="528" y="953"/>
                      <a:pt x="600" y="882"/>
                    </a:cubicBezTo>
                    <a:cubicBezTo>
                      <a:pt x="687" y="769"/>
                      <a:pt x="811" y="728"/>
                      <a:pt x="946" y="728"/>
                    </a:cubicBezTo>
                    <a:cubicBezTo>
                      <a:pt x="1138" y="728"/>
                      <a:pt x="1351" y="810"/>
                      <a:pt x="1512" y="882"/>
                    </a:cubicBezTo>
                    <a:cubicBezTo>
                      <a:pt x="1608" y="930"/>
                      <a:pt x="1721" y="969"/>
                      <a:pt x="1833" y="969"/>
                    </a:cubicBezTo>
                    <a:cubicBezTo>
                      <a:pt x="1933" y="969"/>
                      <a:pt x="2033" y="938"/>
                      <a:pt x="2119" y="851"/>
                    </a:cubicBezTo>
                    <a:cubicBezTo>
                      <a:pt x="2271" y="730"/>
                      <a:pt x="2271" y="517"/>
                      <a:pt x="2150" y="335"/>
                    </a:cubicBezTo>
                    <a:cubicBezTo>
                      <a:pt x="1937" y="91"/>
                      <a:pt x="1390" y="0"/>
                      <a:pt x="10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8"/>
              <p:cNvSpPr/>
              <p:nvPr/>
            </p:nvSpPr>
            <p:spPr>
              <a:xfrm>
                <a:off x="890675" y="2348725"/>
                <a:ext cx="67450" cy="49800"/>
              </a:xfrm>
              <a:custGeom>
                <a:avLst/>
                <a:gdLst/>
                <a:ahLst/>
                <a:cxnLst/>
                <a:rect l="l" t="t" r="r" b="b"/>
                <a:pathLst>
                  <a:path w="2698" h="1992" extrusionOk="0">
                    <a:moveTo>
                      <a:pt x="427" y="1"/>
                    </a:moveTo>
                    <a:cubicBezTo>
                      <a:pt x="200" y="1"/>
                      <a:pt x="0" y="289"/>
                      <a:pt x="190" y="502"/>
                    </a:cubicBezTo>
                    <a:cubicBezTo>
                      <a:pt x="737" y="1049"/>
                      <a:pt x="1376" y="1657"/>
                      <a:pt x="2105" y="1961"/>
                    </a:cubicBezTo>
                    <a:cubicBezTo>
                      <a:pt x="2156" y="1982"/>
                      <a:pt x="2204" y="1992"/>
                      <a:pt x="2250" y="1992"/>
                    </a:cubicBezTo>
                    <a:cubicBezTo>
                      <a:pt x="2534" y="1992"/>
                      <a:pt x="2697" y="1628"/>
                      <a:pt x="2409" y="1444"/>
                    </a:cubicBezTo>
                    <a:cubicBezTo>
                      <a:pt x="1801" y="989"/>
                      <a:pt x="1133" y="593"/>
                      <a:pt x="616" y="77"/>
                    </a:cubicBezTo>
                    <a:cubicBezTo>
                      <a:pt x="556" y="23"/>
                      <a:pt x="490" y="1"/>
                      <a:pt x="42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8"/>
              <p:cNvSpPr/>
              <p:nvPr/>
            </p:nvSpPr>
            <p:spPr>
              <a:xfrm>
                <a:off x="970775" y="2346000"/>
                <a:ext cx="27250" cy="48475"/>
              </a:xfrm>
              <a:custGeom>
                <a:avLst/>
                <a:gdLst/>
                <a:ahLst/>
                <a:cxnLst/>
                <a:rect l="l" t="t" r="r" b="b"/>
                <a:pathLst>
                  <a:path w="1090" h="1939" extrusionOk="0">
                    <a:moveTo>
                      <a:pt x="357" y="0"/>
                    </a:moveTo>
                    <a:cubicBezTo>
                      <a:pt x="185" y="0"/>
                      <a:pt x="0" y="144"/>
                      <a:pt x="56" y="368"/>
                    </a:cubicBezTo>
                    <a:cubicBezTo>
                      <a:pt x="147" y="672"/>
                      <a:pt x="269" y="976"/>
                      <a:pt x="330" y="1280"/>
                    </a:cubicBezTo>
                    <a:cubicBezTo>
                      <a:pt x="421" y="1553"/>
                      <a:pt x="451" y="1827"/>
                      <a:pt x="725" y="1918"/>
                    </a:cubicBezTo>
                    <a:cubicBezTo>
                      <a:pt x="746" y="1932"/>
                      <a:pt x="767" y="1938"/>
                      <a:pt x="788" y="1938"/>
                    </a:cubicBezTo>
                    <a:cubicBezTo>
                      <a:pt x="855" y="1938"/>
                      <a:pt x="914" y="1874"/>
                      <a:pt x="938" y="1827"/>
                    </a:cubicBezTo>
                    <a:cubicBezTo>
                      <a:pt x="1090" y="1584"/>
                      <a:pt x="938" y="1310"/>
                      <a:pt x="847" y="1067"/>
                    </a:cubicBezTo>
                    <a:cubicBezTo>
                      <a:pt x="786" y="733"/>
                      <a:pt x="664" y="490"/>
                      <a:pt x="603" y="186"/>
                    </a:cubicBezTo>
                    <a:cubicBezTo>
                      <a:pt x="568" y="57"/>
                      <a:pt x="465" y="0"/>
                      <a:pt x="35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8"/>
              <p:cNvSpPr/>
              <p:nvPr/>
            </p:nvSpPr>
            <p:spPr>
              <a:xfrm>
                <a:off x="1040975" y="2350850"/>
                <a:ext cx="46775" cy="49150"/>
              </a:xfrm>
              <a:custGeom>
                <a:avLst/>
                <a:gdLst/>
                <a:ahLst/>
                <a:cxnLst/>
                <a:rect l="l" t="t" r="r" b="b"/>
                <a:pathLst>
                  <a:path w="1871" h="1966" extrusionOk="0">
                    <a:moveTo>
                      <a:pt x="1581" y="1"/>
                    </a:moveTo>
                    <a:cubicBezTo>
                      <a:pt x="1534" y="1"/>
                      <a:pt x="1486" y="17"/>
                      <a:pt x="1443" y="52"/>
                    </a:cubicBezTo>
                    <a:cubicBezTo>
                      <a:pt x="896" y="478"/>
                      <a:pt x="561" y="1056"/>
                      <a:pt x="136" y="1572"/>
                    </a:cubicBezTo>
                    <a:cubicBezTo>
                      <a:pt x="1" y="1752"/>
                      <a:pt x="182" y="1966"/>
                      <a:pt x="360" y="1966"/>
                    </a:cubicBezTo>
                    <a:cubicBezTo>
                      <a:pt x="422" y="1966"/>
                      <a:pt x="484" y="1939"/>
                      <a:pt x="531" y="1876"/>
                    </a:cubicBezTo>
                    <a:cubicBezTo>
                      <a:pt x="987" y="1390"/>
                      <a:pt x="1473" y="904"/>
                      <a:pt x="1777" y="326"/>
                    </a:cubicBezTo>
                    <a:cubicBezTo>
                      <a:pt x="1870" y="164"/>
                      <a:pt x="1732" y="1"/>
                      <a:pt x="1581"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8"/>
              <p:cNvSpPr/>
              <p:nvPr/>
            </p:nvSpPr>
            <p:spPr>
              <a:xfrm>
                <a:off x="1083125" y="2370300"/>
                <a:ext cx="47050" cy="36225"/>
              </a:xfrm>
              <a:custGeom>
                <a:avLst/>
                <a:gdLst/>
                <a:ahLst/>
                <a:cxnLst/>
                <a:rect l="l" t="t" r="r" b="b"/>
                <a:pathLst>
                  <a:path w="1882" h="1449" extrusionOk="0">
                    <a:moveTo>
                      <a:pt x="1650" y="0"/>
                    </a:moveTo>
                    <a:cubicBezTo>
                      <a:pt x="1637" y="0"/>
                      <a:pt x="1624" y="1"/>
                      <a:pt x="1611" y="4"/>
                    </a:cubicBezTo>
                    <a:cubicBezTo>
                      <a:pt x="1307" y="4"/>
                      <a:pt x="1125" y="247"/>
                      <a:pt x="881" y="429"/>
                    </a:cubicBezTo>
                    <a:lnTo>
                      <a:pt x="213" y="1007"/>
                    </a:lnTo>
                    <a:cubicBezTo>
                      <a:pt x="0" y="1172"/>
                      <a:pt x="210" y="1448"/>
                      <a:pt x="443" y="1448"/>
                    </a:cubicBezTo>
                    <a:cubicBezTo>
                      <a:pt x="509" y="1448"/>
                      <a:pt x="578" y="1426"/>
                      <a:pt x="638" y="1372"/>
                    </a:cubicBezTo>
                    <a:cubicBezTo>
                      <a:pt x="851" y="1189"/>
                      <a:pt x="1094" y="1037"/>
                      <a:pt x="1307" y="855"/>
                    </a:cubicBezTo>
                    <a:cubicBezTo>
                      <a:pt x="1520" y="642"/>
                      <a:pt x="1763" y="521"/>
                      <a:pt x="1854" y="278"/>
                    </a:cubicBezTo>
                    <a:cubicBezTo>
                      <a:pt x="1882" y="139"/>
                      <a:pt x="1783" y="0"/>
                      <a:pt x="16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8"/>
              <p:cNvSpPr/>
              <p:nvPr/>
            </p:nvSpPr>
            <p:spPr>
              <a:xfrm>
                <a:off x="3367350" y="4000350"/>
                <a:ext cx="106400" cy="20350"/>
              </a:xfrm>
              <a:custGeom>
                <a:avLst/>
                <a:gdLst/>
                <a:ahLst/>
                <a:cxnLst/>
                <a:rect l="l" t="t" r="r" b="b"/>
                <a:pathLst>
                  <a:path w="4256" h="814" extrusionOk="0">
                    <a:moveTo>
                      <a:pt x="4134" y="0"/>
                    </a:moveTo>
                    <a:cubicBezTo>
                      <a:pt x="3526" y="31"/>
                      <a:pt x="2949" y="335"/>
                      <a:pt x="2341" y="456"/>
                    </a:cubicBezTo>
                    <a:cubicBezTo>
                      <a:pt x="2000" y="525"/>
                      <a:pt x="1665" y="568"/>
                      <a:pt x="1336" y="568"/>
                    </a:cubicBezTo>
                    <a:cubicBezTo>
                      <a:pt x="932" y="568"/>
                      <a:pt x="538" y="502"/>
                      <a:pt x="152" y="335"/>
                    </a:cubicBezTo>
                    <a:cubicBezTo>
                      <a:pt x="31" y="335"/>
                      <a:pt x="1" y="487"/>
                      <a:pt x="61" y="548"/>
                    </a:cubicBezTo>
                    <a:cubicBezTo>
                      <a:pt x="509" y="718"/>
                      <a:pt x="942" y="814"/>
                      <a:pt x="1402" y="814"/>
                    </a:cubicBezTo>
                    <a:cubicBezTo>
                      <a:pt x="1597" y="814"/>
                      <a:pt x="1798" y="797"/>
                      <a:pt x="2007" y="760"/>
                    </a:cubicBezTo>
                    <a:cubicBezTo>
                      <a:pt x="2675" y="700"/>
                      <a:pt x="3557" y="487"/>
                      <a:pt x="4165" y="152"/>
                    </a:cubicBezTo>
                    <a:cubicBezTo>
                      <a:pt x="4256" y="122"/>
                      <a:pt x="4195" y="0"/>
                      <a:pt x="413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8"/>
              <p:cNvSpPr/>
              <p:nvPr/>
            </p:nvSpPr>
            <p:spPr>
              <a:xfrm>
                <a:off x="3284425" y="4206975"/>
                <a:ext cx="33550" cy="83675"/>
              </a:xfrm>
              <a:custGeom>
                <a:avLst/>
                <a:gdLst/>
                <a:ahLst/>
                <a:cxnLst/>
                <a:rect l="l" t="t" r="r" b="b"/>
                <a:pathLst>
                  <a:path w="1342" h="3347" extrusionOk="0">
                    <a:moveTo>
                      <a:pt x="199" y="1"/>
                    </a:moveTo>
                    <a:cubicBezTo>
                      <a:pt x="88" y="1"/>
                      <a:pt x="1" y="108"/>
                      <a:pt x="65" y="216"/>
                    </a:cubicBezTo>
                    <a:cubicBezTo>
                      <a:pt x="339" y="702"/>
                      <a:pt x="582" y="1188"/>
                      <a:pt x="703" y="1736"/>
                    </a:cubicBezTo>
                    <a:cubicBezTo>
                      <a:pt x="825" y="2222"/>
                      <a:pt x="795" y="2799"/>
                      <a:pt x="947" y="3255"/>
                    </a:cubicBezTo>
                    <a:cubicBezTo>
                      <a:pt x="962" y="3316"/>
                      <a:pt x="1007" y="3347"/>
                      <a:pt x="1057" y="3347"/>
                    </a:cubicBezTo>
                    <a:cubicBezTo>
                      <a:pt x="1106" y="3347"/>
                      <a:pt x="1159" y="3316"/>
                      <a:pt x="1190" y="3255"/>
                    </a:cubicBezTo>
                    <a:cubicBezTo>
                      <a:pt x="1342" y="2799"/>
                      <a:pt x="1129" y="2100"/>
                      <a:pt x="1038" y="1644"/>
                    </a:cubicBezTo>
                    <a:cubicBezTo>
                      <a:pt x="886" y="1097"/>
                      <a:pt x="643" y="550"/>
                      <a:pt x="339" y="64"/>
                    </a:cubicBezTo>
                    <a:cubicBezTo>
                      <a:pt x="294" y="19"/>
                      <a:pt x="244" y="1"/>
                      <a:pt x="199"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8"/>
              <p:cNvSpPr/>
              <p:nvPr/>
            </p:nvSpPr>
            <p:spPr>
              <a:xfrm>
                <a:off x="3238700" y="4202100"/>
                <a:ext cx="32175" cy="83425"/>
              </a:xfrm>
              <a:custGeom>
                <a:avLst/>
                <a:gdLst/>
                <a:ahLst/>
                <a:cxnLst/>
                <a:rect l="l" t="t" r="r" b="b"/>
                <a:pathLst>
                  <a:path w="1287" h="3337" extrusionOk="0">
                    <a:moveTo>
                      <a:pt x="172" y="1"/>
                    </a:moveTo>
                    <a:cubicBezTo>
                      <a:pt x="79" y="1"/>
                      <a:pt x="0" y="88"/>
                      <a:pt x="40" y="228"/>
                    </a:cubicBezTo>
                    <a:cubicBezTo>
                      <a:pt x="314" y="715"/>
                      <a:pt x="526" y="1201"/>
                      <a:pt x="678" y="1748"/>
                    </a:cubicBezTo>
                    <a:cubicBezTo>
                      <a:pt x="800" y="2235"/>
                      <a:pt x="770" y="2812"/>
                      <a:pt x="922" y="3268"/>
                    </a:cubicBezTo>
                    <a:cubicBezTo>
                      <a:pt x="937" y="3314"/>
                      <a:pt x="982" y="3336"/>
                      <a:pt x="1028" y="3336"/>
                    </a:cubicBezTo>
                    <a:cubicBezTo>
                      <a:pt x="1073" y="3336"/>
                      <a:pt x="1119" y="3314"/>
                      <a:pt x="1134" y="3268"/>
                    </a:cubicBezTo>
                    <a:cubicBezTo>
                      <a:pt x="1286" y="2812"/>
                      <a:pt x="1104" y="2113"/>
                      <a:pt x="982" y="1657"/>
                    </a:cubicBezTo>
                    <a:cubicBezTo>
                      <a:pt x="830" y="1080"/>
                      <a:pt x="618" y="563"/>
                      <a:pt x="314" y="76"/>
                    </a:cubicBezTo>
                    <a:cubicBezTo>
                      <a:pt x="272" y="25"/>
                      <a:pt x="220" y="1"/>
                      <a:pt x="17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8"/>
              <p:cNvSpPr/>
              <p:nvPr/>
            </p:nvSpPr>
            <p:spPr>
              <a:xfrm>
                <a:off x="3356575" y="3891325"/>
                <a:ext cx="89075" cy="68950"/>
              </a:xfrm>
              <a:custGeom>
                <a:avLst/>
                <a:gdLst/>
                <a:ahLst/>
                <a:cxnLst/>
                <a:rect l="l" t="t" r="r" b="b"/>
                <a:pathLst>
                  <a:path w="3563" h="2758" extrusionOk="0">
                    <a:moveTo>
                      <a:pt x="2010" y="1"/>
                    </a:moveTo>
                    <a:cubicBezTo>
                      <a:pt x="1418" y="1"/>
                      <a:pt x="979" y="440"/>
                      <a:pt x="979" y="440"/>
                    </a:cubicBezTo>
                    <a:cubicBezTo>
                      <a:pt x="357" y="819"/>
                      <a:pt x="0" y="2757"/>
                      <a:pt x="1209" y="2757"/>
                    </a:cubicBezTo>
                    <a:cubicBezTo>
                      <a:pt x="1360" y="2757"/>
                      <a:pt x="1536" y="2727"/>
                      <a:pt x="1739" y="2659"/>
                    </a:cubicBezTo>
                    <a:cubicBezTo>
                      <a:pt x="3562" y="2051"/>
                      <a:pt x="3349" y="440"/>
                      <a:pt x="2498" y="106"/>
                    </a:cubicBezTo>
                    <a:cubicBezTo>
                      <a:pt x="2329" y="31"/>
                      <a:pt x="2164" y="1"/>
                      <a:pt x="2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8"/>
              <p:cNvSpPr/>
              <p:nvPr/>
            </p:nvSpPr>
            <p:spPr>
              <a:xfrm>
                <a:off x="3294225" y="3899775"/>
                <a:ext cx="138500" cy="90325"/>
              </a:xfrm>
              <a:custGeom>
                <a:avLst/>
                <a:gdLst/>
                <a:ahLst/>
                <a:cxnLst/>
                <a:rect l="l" t="t" r="r" b="b"/>
                <a:pathLst>
                  <a:path w="5540" h="3613" extrusionOk="0">
                    <a:moveTo>
                      <a:pt x="2748" y="1"/>
                    </a:moveTo>
                    <a:cubicBezTo>
                      <a:pt x="1490" y="1"/>
                      <a:pt x="494" y="862"/>
                      <a:pt x="494" y="862"/>
                    </a:cubicBezTo>
                    <a:cubicBezTo>
                      <a:pt x="1" y="1559"/>
                      <a:pt x="1474" y="3612"/>
                      <a:pt x="2666" y="3612"/>
                    </a:cubicBezTo>
                    <a:cubicBezTo>
                      <a:pt x="2723" y="3612"/>
                      <a:pt x="2779" y="3608"/>
                      <a:pt x="2834" y="3598"/>
                    </a:cubicBezTo>
                    <a:cubicBezTo>
                      <a:pt x="4050" y="3416"/>
                      <a:pt x="5540" y="2321"/>
                      <a:pt x="4536" y="1896"/>
                    </a:cubicBezTo>
                    <a:cubicBezTo>
                      <a:pt x="3594" y="1470"/>
                      <a:pt x="4354" y="102"/>
                      <a:pt x="2986" y="11"/>
                    </a:cubicBezTo>
                    <a:cubicBezTo>
                      <a:pt x="2906" y="4"/>
                      <a:pt x="2826" y="1"/>
                      <a:pt x="2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8"/>
              <p:cNvSpPr/>
              <p:nvPr/>
            </p:nvSpPr>
            <p:spPr>
              <a:xfrm>
                <a:off x="3171475" y="3920375"/>
                <a:ext cx="242250" cy="333425"/>
              </a:xfrm>
              <a:custGeom>
                <a:avLst/>
                <a:gdLst/>
                <a:ahLst/>
                <a:cxnLst/>
                <a:rect l="l" t="t" r="r" b="b"/>
                <a:pathLst>
                  <a:path w="9690" h="13337" extrusionOk="0">
                    <a:moveTo>
                      <a:pt x="5525" y="0"/>
                    </a:moveTo>
                    <a:cubicBezTo>
                      <a:pt x="5472" y="0"/>
                      <a:pt x="5404" y="8"/>
                      <a:pt x="5343" y="8"/>
                    </a:cubicBezTo>
                    <a:cubicBezTo>
                      <a:pt x="5343" y="8"/>
                      <a:pt x="4431" y="494"/>
                      <a:pt x="3337" y="1497"/>
                    </a:cubicBezTo>
                    <a:cubicBezTo>
                      <a:pt x="1848" y="2835"/>
                      <a:pt x="85" y="5054"/>
                      <a:pt x="24" y="8063"/>
                    </a:cubicBezTo>
                    <a:cubicBezTo>
                      <a:pt x="0" y="12078"/>
                      <a:pt x="1356" y="13336"/>
                      <a:pt x="2548" y="13336"/>
                    </a:cubicBezTo>
                    <a:cubicBezTo>
                      <a:pt x="2899" y="13336"/>
                      <a:pt x="3236" y="13227"/>
                      <a:pt x="3519" y="13048"/>
                    </a:cubicBezTo>
                    <a:cubicBezTo>
                      <a:pt x="4735" y="12288"/>
                      <a:pt x="9690" y="6999"/>
                      <a:pt x="8778" y="4142"/>
                    </a:cubicBezTo>
                    <a:cubicBezTo>
                      <a:pt x="7987" y="1558"/>
                      <a:pt x="6164" y="1771"/>
                      <a:pt x="5708" y="281"/>
                    </a:cubicBezTo>
                    <a:cubicBezTo>
                      <a:pt x="5647" y="190"/>
                      <a:pt x="5617" y="129"/>
                      <a:pt x="5617" y="38"/>
                    </a:cubicBezTo>
                    <a:cubicBezTo>
                      <a:pt x="5617" y="8"/>
                      <a:pt x="5579" y="0"/>
                      <a:pt x="5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8"/>
              <p:cNvSpPr/>
              <p:nvPr/>
            </p:nvSpPr>
            <p:spPr>
              <a:xfrm>
                <a:off x="3305050" y="4003400"/>
                <a:ext cx="60800" cy="55875"/>
              </a:xfrm>
              <a:custGeom>
                <a:avLst/>
                <a:gdLst/>
                <a:ahLst/>
                <a:cxnLst/>
                <a:rect l="l" t="t" r="r" b="b"/>
                <a:pathLst>
                  <a:path w="2432" h="2235" extrusionOk="0">
                    <a:moveTo>
                      <a:pt x="1216" y="0"/>
                    </a:moveTo>
                    <a:cubicBezTo>
                      <a:pt x="1003" y="0"/>
                      <a:pt x="730" y="61"/>
                      <a:pt x="547" y="213"/>
                    </a:cubicBezTo>
                    <a:cubicBezTo>
                      <a:pt x="456" y="274"/>
                      <a:pt x="395" y="334"/>
                      <a:pt x="304" y="395"/>
                    </a:cubicBezTo>
                    <a:cubicBezTo>
                      <a:pt x="243" y="486"/>
                      <a:pt x="182" y="547"/>
                      <a:pt x="152" y="669"/>
                    </a:cubicBezTo>
                    <a:cubicBezTo>
                      <a:pt x="91" y="912"/>
                      <a:pt x="0" y="1155"/>
                      <a:pt x="91" y="1398"/>
                    </a:cubicBezTo>
                    <a:cubicBezTo>
                      <a:pt x="122" y="1581"/>
                      <a:pt x="243" y="1763"/>
                      <a:pt x="334" y="1885"/>
                    </a:cubicBezTo>
                    <a:cubicBezTo>
                      <a:pt x="486" y="2037"/>
                      <a:pt x="699" y="2158"/>
                      <a:pt x="882" y="2189"/>
                    </a:cubicBezTo>
                    <a:cubicBezTo>
                      <a:pt x="960" y="2222"/>
                      <a:pt x="1046" y="2235"/>
                      <a:pt x="1136" y="2235"/>
                    </a:cubicBezTo>
                    <a:cubicBezTo>
                      <a:pt x="1291" y="2235"/>
                      <a:pt x="1457" y="2197"/>
                      <a:pt x="1611" y="2158"/>
                    </a:cubicBezTo>
                    <a:cubicBezTo>
                      <a:pt x="1885" y="2097"/>
                      <a:pt x="2097" y="1945"/>
                      <a:pt x="2219" y="1702"/>
                    </a:cubicBezTo>
                    <a:cubicBezTo>
                      <a:pt x="2371" y="1429"/>
                      <a:pt x="2432" y="1125"/>
                      <a:pt x="2341" y="821"/>
                    </a:cubicBezTo>
                    <a:cubicBezTo>
                      <a:pt x="2280" y="760"/>
                      <a:pt x="2249" y="638"/>
                      <a:pt x="2219" y="578"/>
                    </a:cubicBezTo>
                    <a:cubicBezTo>
                      <a:pt x="2097" y="365"/>
                      <a:pt x="1976" y="274"/>
                      <a:pt x="1793" y="152"/>
                    </a:cubicBezTo>
                    <a:cubicBezTo>
                      <a:pt x="1702" y="91"/>
                      <a:pt x="1611" y="61"/>
                      <a:pt x="1520" y="30"/>
                    </a:cubicBezTo>
                    <a:cubicBezTo>
                      <a:pt x="1398" y="30"/>
                      <a:pt x="1337" y="0"/>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8"/>
              <p:cNvSpPr/>
              <p:nvPr/>
            </p:nvSpPr>
            <p:spPr>
              <a:xfrm>
                <a:off x="3215125" y="4138475"/>
                <a:ext cx="75750" cy="57375"/>
              </a:xfrm>
              <a:custGeom>
                <a:avLst/>
                <a:gdLst/>
                <a:ahLst/>
                <a:cxnLst/>
                <a:rect l="l" t="t" r="r" b="b"/>
                <a:pathLst>
                  <a:path w="3030" h="2295" extrusionOk="0">
                    <a:moveTo>
                      <a:pt x="1455" y="0"/>
                    </a:moveTo>
                    <a:cubicBezTo>
                      <a:pt x="1107" y="0"/>
                      <a:pt x="760" y="163"/>
                      <a:pt x="527" y="555"/>
                    </a:cubicBezTo>
                    <a:cubicBezTo>
                      <a:pt x="0" y="1461"/>
                      <a:pt x="789" y="2294"/>
                      <a:pt x="1575" y="2294"/>
                    </a:cubicBezTo>
                    <a:cubicBezTo>
                      <a:pt x="1923" y="2294"/>
                      <a:pt x="2270" y="2131"/>
                      <a:pt x="2503" y="1740"/>
                    </a:cubicBezTo>
                    <a:cubicBezTo>
                      <a:pt x="3030" y="834"/>
                      <a:pt x="224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8"/>
              <p:cNvSpPr/>
              <p:nvPr/>
            </p:nvSpPr>
            <p:spPr>
              <a:xfrm>
                <a:off x="3187250" y="4038500"/>
                <a:ext cx="56250" cy="53975"/>
              </a:xfrm>
              <a:custGeom>
                <a:avLst/>
                <a:gdLst/>
                <a:ahLst/>
                <a:cxnLst/>
                <a:rect l="l" t="t" r="r" b="b"/>
                <a:pathLst>
                  <a:path w="2250" h="2159" extrusionOk="0">
                    <a:moveTo>
                      <a:pt x="1094" y="1"/>
                    </a:moveTo>
                    <a:cubicBezTo>
                      <a:pt x="1015" y="1"/>
                      <a:pt x="933" y="8"/>
                      <a:pt x="852" y="25"/>
                    </a:cubicBezTo>
                    <a:cubicBezTo>
                      <a:pt x="578" y="116"/>
                      <a:pt x="335" y="268"/>
                      <a:pt x="213" y="541"/>
                    </a:cubicBezTo>
                    <a:cubicBezTo>
                      <a:pt x="62" y="754"/>
                      <a:pt x="1" y="1058"/>
                      <a:pt x="92" y="1362"/>
                    </a:cubicBezTo>
                    <a:cubicBezTo>
                      <a:pt x="153" y="1636"/>
                      <a:pt x="335" y="1909"/>
                      <a:pt x="578" y="2000"/>
                    </a:cubicBezTo>
                    <a:cubicBezTo>
                      <a:pt x="752" y="2087"/>
                      <a:pt x="942" y="2159"/>
                      <a:pt x="1159" y="2159"/>
                    </a:cubicBezTo>
                    <a:cubicBezTo>
                      <a:pt x="1245" y="2159"/>
                      <a:pt x="1335" y="2148"/>
                      <a:pt x="1429" y="2122"/>
                    </a:cubicBezTo>
                    <a:cubicBezTo>
                      <a:pt x="1642" y="2061"/>
                      <a:pt x="1916" y="1909"/>
                      <a:pt x="2068" y="1636"/>
                    </a:cubicBezTo>
                    <a:cubicBezTo>
                      <a:pt x="2220" y="1392"/>
                      <a:pt x="2250" y="1088"/>
                      <a:pt x="2189" y="785"/>
                    </a:cubicBezTo>
                    <a:cubicBezTo>
                      <a:pt x="2098" y="541"/>
                      <a:pt x="1916" y="268"/>
                      <a:pt x="1672" y="146"/>
                    </a:cubicBezTo>
                    <a:cubicBezTo>
                      <a:pt x="1517" y="57"/>
                      <a:pt x="1312" y="1"/>
                      <a:pt x="10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8"/>
              <p:cNvSpPr/>
              <p:nvPr/>
            </p:nvSpPr>
            <p:spPr>
              <a:xfrm>
                <a:off x="3255650" y="3921200"/>
                <a:ext cx="59300" cy="40025"/>
              </a:xfrm>
              <a:custGeom>
                <a:avLst/>
                <a:gdLst/>
                <a:ahLst/>
                <a:cxnLst/>
                <a:rect l="l" t="t" r="r" b="b"/>
                <a:pathLst>
                  <a:path w="2372" h="1601" extrusionOk="0">
                    <a:moveTo>
                      <a:pt x="2162" y="0"/>
                    </a:moveTo>
                    <a:cubicBezTo>
                      <a:pt x="2120" y="0"/>
                      <a:pt x="2073" y="5"/>
                      <a:pt x="2037" y="5"/>
                    </a:cubicBezTo>
                    <a:cubicBezTo>
                      <a:pt x="2037" y="5"/>
                      <a:pt x="1095" y="522"/>
                      <a:pt x="0" y="1495"/>
                    </a:cubicBezTo>
                    <a:cubicBezTo>
                      <a:pt x="0" y="1495"/>
                      <a:pt x="248" y="1601"/>
                      <a:pt x="601" y="1601"/>
                    </a:cubicBezTo>
                    <a:cubicBezTo>
                      <a:pt x="1114" y="1601"/>
                      <a:pt x="1849" y="1377"/>
                      <a:pt x="2371" y="279"/>
                    </a:cubicBezTo>
                    <a:cubicBezTo>
                      <a:pt x="2371" y="218"/>
                      <a:pt x="2341" y="127"/>
                      <a:pt x="2280" y="66"/>
                    </a:cubicBezTo>
                    <a:cubicBezTo>
                      <a:pt x="2280" y="11"/>
                      <a:pt x="2225" y="0"/>
                      <a:pt x="2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8"/>
              <p:cNvSpPr/>
              <p:nvPr/>
            </p:nvSpPr>
            <p:spPr>
              <a:xfrm>
                <a:off x="1090500" y="4536050"/>
                <a:ext cx="39100" cy="47100"/>
              </a:xfrm>
              <a:custGeom>
                <a:avLst/>
                <a:gdLst/>
                <a:ahLst/>
                <a:cxnLst/>
                <a:rect l="l" t="t" r="r" b="b"/>
                <a:pathLst>
                  <a:path w="1564" h="1884" extrusionOk="0">
                    <a:moveTo>
                      <a:pt x="76" y="0"/>
                    </a:moveTo>
                    <a:cubicBezTo>
                      <a:pt x="37" y="0"/>
                      <a:pt x="0" y="34"/>
                      <a:pt x="39" y="93"/>
                    </a:cubicBezTo>
                    <a:cubicBezTo>
                      <a:pt x="70" y="792"/>
                      <a:pt x="799" y="1491"/>
                      <a:pt x="1346" y="1855"/>
                    </a:cubicBezTo>
                    <a:cubicBezTo>
                      <a:pt x="1373" y="1875"/>
                      <a:pt x="1399" y="1884"/>
                      <a:pt x="1423" y="1884"/>
                    </a:cubicBezTo>
                    <a:cubicBezTo>
                      <a:pt x="1509" y="1884"/>
                      <a:pt x="1563" y="1775"/>
                      <a:pt x="1468" y="1703"/>
                    </a:cubicBezTo>
                    <a:cubicBezTo>
                      <a:pt x="1164" y="1491"/>
                      <a:pt x="890" y="1217"/>
                      <a:pt x="678" y="913"/>
                    </a:cubicBezTo>
                    <a:cubicBezTo>
                      <a:pt x="495" y="640"/>
                      <a:pt x="374" y="305"/>
                      <a:pt x="131" y="32"/>
                    </a:cubicBezTo>
                    <a:cubicBezTo>
                      <a:pt x="120" y="10"/>
                      <a:pt x="98"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8"/>
              <p:cNvSpPr/>
              <p:nvPr/>
            </p:nvSpPr>
            <p:spPr>
              <a:xfrm>
                <a:off x="1248775" y="4489875"/>
                <a:ext cx="15975" cy="52975"/>
              </a:xfrm>
              <a:custGeom>
                <a:avLst/>
                <a:gdLst/>
                <a:ahLst/>
                <a:cxnLst/>
                <a:rect l="l" t="t" r="r" b="b"/>
                <a:pathLst>
                  <a:path w="639" h="2119" extrusionOk="0">
                    <a:moveTo>
                      <a:pt x="127" y="0"/>
                    </a:moveTo>
                    <a:cubicBezTo>
                      <a:pt x="78" y="0"/>
                      <a:pt x="31" y="50"/>
                      <a:pt x="31" y="116"/>
                    </a:cubicBezTo>
                    <a:cubicBezTo>
                      <a:pt x="31" y="420"/>
                      <a:pt x="152" y="663"/>
                      <a:pt x="152" y="967"/>
                    </a:cubicBezTo>
                    <a:cubicBezTo>
                      <a:pt x="183" y="1332"/>
                      <a:pt x="122" y="1666"/>
                      <a:pt x="0" y="1970"/>
                    </a:cubicBezTo>
                    <a:cubicBezTo>
                      <a:pt x="0" y="2061"/>
                      <a:pt x="87" y="2119"/>
                      <a:pt x="163" y="2119"/>
                    </a:cubicBezTo>
                    <a:cubicBezTo>
                      <a:pt x="215" y="2119"/>
                      <a:pt x="262" y="2092"/>
                      <a:pt x="274" y="2031"/>
                    </a:cubicBezTo>
                    <a:cubicBezTo>
                      <a:pt x="487" y="1484"/>
                      <a:pt x="639" y="481"/>
                      <a:pt x="183" y="25"/>
                    </a:cubicBezTo>
                    <a:cubicBezTo>
                      <a:pt x="166" y="8"/>
                      <a:pt x="146"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8"/>
              <p:cNvSpPr/>
              <p:nvPr/>
            </p:nvSpPr>
            <p:spPr>
              <a:xfrm>
                <a:off x="1067850" y="4571675"/>
                <a:ext cx="52325" cy="65550"/>
              </a:xfrm>
              <a:custGeom>
                <a:avLst/>
                <a:gdLst/>
                <a:ahLst/>
                <a:cxnLst/>
                <a:rect l="l" t="t" r="r" b="b"/>
                <a:pathLst>
                  <a:path w="2093" h="2622" extrusionOk="0">
                    <a:moveTo>
                      <a:pt x="72" y="1"/>
                    </a:moveTo>
                    <a:cubicBezTo>
                      <a:pt x="29" y="1"/>
                      <a:pt x="1" y="31"/>
                      <a:pt x="34" y="96"/>
                    </a:cubicBezTo>
                    <a:cubicBezTo>
                      <a:pt x="185" y="1160"/>
                      <a:pt x="824" y="2315"/>
                      <a:pt x="1888" y="2619"/>
                    </a:cubicBezTo>
                    <a:cubicBezTo>
                      <a:pt x="1896" y="2621"/>
                      <a:pt x="1903" y="2621"/>
                      <a:pt x="1911" y="2621"/>
                    </a:cubicBezTo>
                    <a:cubicBezTo>
                      <a:pt x="2045" y="2621"/>
                      <a:pt x="2092" y="2374"/>
                      <a:pt x="1948" y="2345"/>
                    </a:cubicBezTo>
                    <a:cubicBezTo>
                      <a:pt x="824" y="2011"/>
                      <a:pt x="641" y="978"/>
                      <a:pt x="185" y="66"/>
                    </a:cubicBezTo>
                    <a:cubicBezTo>
                      <a:pt x="157" y="23"/>
                      <a:pt x="109"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8"/>
              <p:cNvSpPr/>
              <p:nvPr/>
            </p:nvSpPr>
            <p:spPr>
              <a:xfrm>
                <a:off x="1280200" y="4490825"/>
                <a:ext cx="26350" cy="78425"/>
              </a:xfrm>
              <a:custGeom>
                <a:avLst/>
                <a:gdLst/>
                <a:ahLst/>
                <a:cxnLst/>
                <a:rect l="l" t="t" r="r" b="b"/>
                <a:pathLst>
                  <a:path w="1054" h="3137" extrusionOk="0">
                    <a:moveTo>
                      <a:pt x="177" y="1"/>
                    </a:moveTo>
                    <a:cubicBezTo>
                      <a:pt x="92" y="1"/>
                      <a:pt x="1" y="95"/>
                      <a:pt x="50" y="169"/>
                    </a:cubicBezTo>
                    <a:cubicBezTo>
                      <a:pt x="202" y="686"/>
                      <a:pt x="415" y="1050"/>
                      <a:pt x="445" y="1598"/>
                    </a:cubicBezTo>
                    <a:cubicBezTo>
                      <a:pt x="476" y="2084"/>
                      <a:pt x="415" y="2570"/>
                      <a:pt x="354" y="3057"/>
                    </a:cubicBezTo>
                    <a:cubicBezTo>
                      <a:pt x="354" y="3105"/>
                      <a:pt x="406" y="3137"/>
                      <a:pt x="460" y="3137"/>
                    </a:cubicBezTo>
                    <a:cubicBezTo>
                      <a:pt x="506" y="3137"/>
                      <a:pt x="553" y="3113"/>
                      <a:pt x="567" y="3057"/>
                    </a:cubicBezTo>
                    <a:cubicBezTo>
                      <a:pt x="810" y="2205"/>
                      <a:pt x="1053" y="716"/>
                      <a:pt x="233" y="17"/>
                    </a:cubicBezTo>
                    <a:cubicBezTo>
                      <a:pt x="216" y="6"/>
                      <a:pt x="196" y="1"/>
                      <a:pt x="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8"/>
              <p:cNvSpPr/>
              <p:nvPr/>
            </p:nvSpPr>
            <p:spPr>
              <a:xfrm>
                <a:off x="1149225" y="4764025"/>
                <a:ext cx="46100" cy="86325"/>
              </a:xfrm>
              <a:custGeom>
                <a:avLst/>
                <a:gdLst/>
                <a:ahLst/>
                <a:cxnLst/>
                <a:rect l="l" t="t" r="r" b="b"/>
                <a:pathLst>
                  <a:path w="1844" h="3453" extrusionOk="0">
                    <a:moveTo>
                      <a:pt x="159" y="0"/>
                    </a:moveTo>
                    <a:cubicBezTo>
                      <a:pt x="81" y="0"/>
                      <a:pt x="0" y="54"/>
                      <a:pt x="0" y="153"/>
                    </a:cubicBezTo>
                    <a:cubicBezTo>
                      <a:pt x="122" y="1247"/>
                      <a:pt x="608" y="2767"/>
                      <a:pt x="1551" y="3436"/>
                    </a:cubicBezTo>
                    <a:cubicBezTo>
                      <a:pt x="1573" y="3447"/>
                      <a:pt x="1598" y="3452"/>
                      <a:pt x="1623" y="3452"/>
                    </a:cubicBezTo>
                    <a:cubicBezTo>
                      <a:pt x="1732" y="3452"/>
                      <a:pt x="1843" y="3358"/>
                      <a:pt x="1794" y="3284"/>
                    </a:cubicBezTo>
                    <a:cubicBezTo>
                      <a:pt x="1490" y="2676"/>
                      <a:pt x="1064" y="2159"/>
                      <a:pt x="791" y="1551"/>
                    </a:cubicBezTo>
                    <a:cubicBezTo>
                      <a:pt x="608" y="1095"/>
                      <a:pt x="426" y="609"/>
                      <a:pt x="304" y="123"/>
                    </a:cubicBezTo>
                    <a:cubicBezTo>
                      <a:pt x="290" y="39"/>
                      <a:pt x="225"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8"/>
              <p:cNvSpPr/>
              <p:nvPr/>
            </p:nvSpPr>
            <p:spPr>
              <a:xfrm>
                <a:off x="1339975" y="4705650"/>
                <a:ext cx="30400" cy="83900"/>
              </a:xfrm>
              <a:custGeom>
                <a:avLst/>
                <a:gdLst/>
                <a:ahLst/>
                <a:cxnLst/>
                <a:rect l="l" t="t" r="r" b="b"/>
                <a:pathLst>
                  <a:path w="1216" h="3356" extrusionOk="0">
                    <a:moveTo>
                      <a:pt x="237" y="0"/>
                    </a:moveTo>
                    <a:cubicBezTo>
                      <a:pt x="128" y="0"/>
                      <a:pt x="1" y="141"/>
                      <a:pt x="91" y="300"/>
                    </a:cubicBezTo>
                    <a:cubicBezTo>
                      <a:pt x="334" y="786"/>
                      <a:pt x="577" y="1363"/>
                      <a:pt x="608" y="1910"/>
                    </a:cubicBezTo>
                    <a:cubicBezTo>
                      <a:pt x="638" y="2366"/>
                      <a:pt x="547" y="2822"/>
                      <a:pt x="638" y="3248"/>
                    </a:cubicBezTo>
                    <a:cubicBezTo>
                      <a:pt x="672" y="3316"/>
                      <a:pt x="735" y="3356"/>
                      <a:pt x="794" y="3356"/>
                    </a:cubicBezTo>
                    <a:cubicBezTo>
                      <a:pt x="841" y="3356"/>
                      <a:pt x="885" y="3332"/>
                      <a:pt x="912" y="3278"/>
                    </a:cubicBezTo>
                    <a:cubicBezTo>
                      <a:pt x="1216" y="2883"/>
                      <a:pt x="1094" y="2154"/>
                      <a:pt x="1033" y="1698"/>
                    </a:cubicBezTo>
                    <a:cubicBezTo>
                      <a:pt x="912" y="1090"/>
                      <a:pt x="699" y="543"/>
                      <a:pt x="334" y="56"/>
                    </a:cubicBezTo>
                    <a:cubicBezTo>
                      <a:pt x="311" y="17"/>
                      <a:pt x="275" y="0"/>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8"/>
              <p:cNvSpPr/>
              <p:nvPr/>
            </p:nvSpPr>
            <p:spPr>
              <a:xfrm>
                <a:off x="1093000" y="4531225"/>
                <a:ext cx="275850" cy="276250"/>
              </a:xfrm>
              <a:custGeom>
                <a:avLst/>
                <a:gdLst/>
                <a:ahLst/>
                <a:cxnLst/>
                <a:rect l="l" t="t" r="r" b="b"/>
                <a:pathLst>
                  <a:path w="11034" h="11050" extrusionOk="0">
                    <a:moveTo>
                      <a:pt x="5025" y="1"/>
                    </a:moveTo>
                    <a:cubicBezTo>
                      <a:pt x="4604" y="1"/>
                      <a:pt x="4182" y="63"/>
                      <a:pt x="3769" y="194"/>
                    </a:cubicBezTo>
                    <a:cubicBezTo>
                      <a:pt x="1246" y="1045"/>
                      <a:pt x="0" y="4085"/>
                      <a:pt x="942" y="7003"/>
                    </a:cubicBezTo>
                    <a:cubicBezTo>
                      <a:pt x="1772" y="9442"/>
                      <a:pt x="3830" y="11050"/>
                      <a:pt x="5945" y="11050"/>
                    </a:cubicBezTo>
                    <a:cubicBezTo>
                      <a:pt x="6386" y="11050"/>
                      <a:pt x="6829" y="10980"/>
                      <a:pt x="7265" y="10833"/>
                    </a:cubicBezTo>
                    <a:cubicBezTo>
                      <a:pt x="9757" y="10012"/>
                      <a:pt x="11034" y="6973"/>
                      <a:pt x="10061" y="4024"/>
                    </a:cubicBezTo>
                    <a:cubicBezTo>
                      <a:pt x="9250" y="1589"/>
                      <a:pt x="7147" y="1"/>
                      <a:pt x="50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8"/>
              <p:cNvSpPr/>
              <p:nvPr/>
            </p:nvSpPr>
            <p:spPr>
              <a:xfrm>
                <a:off x="1118075" y="4517875"/>
                <a:ext cx="145925" cy="71625"/>
              </a:xfrm>
              <a:custGeom>
                <a:avLst/>
                <a:gdLst/>
                <a:ahLst/>
                <a:cxnLst/>
                <a:rect l="l" t="t" r="r" b="b"/>
                <a:pathLst>
                  <a:path w="5837" h="2865" extrusionOk="0">
                    <a:moveTo>
                      <a:pt x="3956" y="0"/>
                    </a:moveTo>
                    <a:cubicBezTo>
                      <a:pt x="3540" y="0"/>
                      <a:pt x="3038" y="77"/>
                      <a:pt x="2432" y="272"/>
                    </a:cubicBezTo>
                    <a:cubicBezTo>
                      <a:pt x="547" y="880"/>
                      <a:pt x="0" y="1914"/>
                      <a:pt x="304" y="2856"/>
                    </a:cubicBezTo>
                    <a:cubicBezTo>
                      <a:pt x="304" y="2856"/>
                      <a:pt x="432" y="2865"/>
                      <a:pt x="653" y="2865"/>
                    </a:cubicBezTo>
                    <a:cubicBezTo>
                      <a:pt x="1592" y="2865"/>
                      <a:pt x="4212" y="2705"/>
                      <a:pt x="5836" y="1032"/>
                    </a:cubicBezTo>
                    <a:cubicBezTo>
                      <a:pt x="5836" y="1032"/>
                      <a:pt x="5480" y="0"/>
                      <a:pt x="3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8"/>
              <p:cNvSpPr/>
              <p:nvPr/>
            </p:nvSpPr>
            <p:spPr>
              <a:xfrm>
                <a:off x="1135975" y="4526325"/>
                <a:ext cx="36825" cy="34850"/>
              </a:xfrm>
              <a:custGeom>
                <a:avLst/>
                <a:gdLst/>
                <a:ahLst/>
                <a:cxnLst/>
                <a:rect l="l" t="t" r="r" b="b"/>
                <a:pathLst>
                  <a:path w="1473" h="1394" extrusionOk="0">
                    <a:moveTo>
                      <a:pt x="810" y="0"/>
                    </a:moveTo>
                    <a:cubicBezTo>
                      <a:pt x="685" y="0"/>
                      <a:pt x="547" y="43"/>
                      <a:pt x="439" y="86"/>
                    </a:cubicBezTo>
                    <a:cubicBezTo>
                      <a:pt x="428" y="98"/>
                      <a:pt x="417" y="113"/>
                      <a:pt x="402" y="130"/>
                    </a:cubicBezTo>
                    <a:lnTo>
                      <a:pt x="402" y="130"/>
                    </a:lnTo>
                    <a:cubicBezTo>
                      <a:pt x="176" y="250"/>
                      <a:pt x="0" y="502"/>
                      <a:pt x="44" y="785"/>
                    </a:cubicBezTo>
                    <a:cubicBezTo>
                      <a:pt x="44" y="1120"/>
                      <a:pt x="287" y="1393"/>
                      <a:pt x="682" y="1393"/>
                    </a:cubicBezTo>
                    <a:cubicBezTo>
                      <a:pt x="834" y="1393"/>
                      <a:pt x="986" y="1333"/>
                      <a:pt x="1108" y="1272"/>
                    </a:cubicBezTo>
                    <a:cubicBezTo>
                      <a:pt x="1199" y="1181"/>
                      <a:pt x="1290" y="1120"/>
                      <a:pt x="1351" y="998"/>
                    </a:cubicBezTo>
                    <a:cubicBezTo>
                      <a:pt x="1382" y="937"/>
                      <a:pt x="1382" y="846"/>
                      <a:pt x="1442" y="816"/>
                    </a:cubicBezTo>
                    <a:cubicBezTo>
                      <a:pt x="1473" y="664"/>
                      <a:pt x="1442" y="421"/>
                      <a:pt x="1351" y="330"/>
                    </a:cubicBezTo>
                    <a:cubicBezTo>
                      <a:pt x="1290" y="178"/>
                      <a:pt x="1108" y="56"/>
                      <a:pt x="956" y="26"/>
                    </a:cubicBezTo>
                    <a:cubicBezTo>
                      <a:pt x="911" y="8"/>
                      <a:pt x="862"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8"/>
              <p:cNvSpPr/>
              <p:nvPr/>
            </p:nvSpPr>
            <p:spPr>
              <a:xfrm>
                <a:off x="1191025" y="4505900"/>
                <a:ext cx="38000" cy="34800"/>
              </a:xfrm>
              <a:custGeom>
                <a:avLst/>
                <a:gdLst/>
                <a:ahLst/>
                <a:cxnLst/>
                <a:rect l="l" t="t" r="r" b="b"/>
                <a:pathLst>
                  <a:path w="1520" h="1392" extrusionOk="0">
                    <a:moveTo>
                      <a:pt x="737" y="1"/>
                    </a:moveTo>
                    <a:cubicBezTo>
                      <a:pt x="684" y="1"/>
                      <a:pt x="630" y="8"/>
                      <a:pt x="578" y="22"/>
                    </a:cubicBezTo>
                    <a:cubicBezTo>
                      <a:pt x="213" y="143"/>
                      <a:pt x="0" y="478"/>
                      <a:pt x="122" y="873"/>
                    </a:cubicBezTo>
                    <a:lnTo>
                      <a:pt x="122" y="903"/>
                    </a:lnTo>
                    <a:cubicBezTo>
                      <a:pt x="197" y="1178"/>
                      <a:pt x="477" y="1391"/>
                      <a:pt x="760" y="1391"/>
                    </a:cubicBezTo>
                    <a:cubicBezTo>
                      <a:pt x="821" y="1391"/>
                      <a:pt x="883" y="1381"/>
                      <a:pt x="942" y="1359"/>
                    </a:cubicBezTo>
                    <a:cubicBezTo>
                      <a:pt x="1277" y="1238"/>
                      <a:pt x="1520" y="873"/>
                      <a:pt x="1398" y="539"/>
                    </a:cubicBezTo>
                    <a:lnTo>
                      <a:pt x="1398" y="478"/>
                    </a:lnTo>
                    <a:cubicBezTo>
                      <a:pt x="1296" y="196"/>
                      <a:pt x="1021" y="1"/>
                      <a:pt x="7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8"/>
              <p:cNvSpPr/>
              <p:nvPr/>
            </p:nvSpPr>
            <p:spPr>
              <a:xfrm>
                <a:off x="1135800" y="4486550"/>
                <a:ext cx="39800" cy="44975"/>
              </a:xfrm>
              <a:custGeom>
                <a:avLst/>
                <a:gdLst/>
                <a:ahLst/>
                <a:cxnLst/>
                <a:rect l="l" t="t" r="r" b="b"/>
                <a:pathLst>
                  <a:path w="1592" h="1799" extrusionOk="0">
                    <a:moveTo>
                      <a:pt x="122" y="1"/>
                    </a:moveTo>
                    <a:cubicBezTo>
                      <a:pt x="64" y="1"/>
                      <a:pt x="0" y="103"/>
                      <a:pt x="82" y="158"/>
                    </a:cubicBezTo>
                    <a:cubicBezTo>
                      <a:pt x="568" y="705"/>
                      <a:pt x="1054" y="1161"/>
                      <a:pt x="1449" y="1769"/>
                    </a:cubicBezTo>
                    <a:cubicBezTo>
                      <a:pt x="1449" y="1789"/>
                      <a:pt x="1466" y="1799"/>
                      <a:pt x="1488" y="1799"/>
                    </a:cubicBezTo>
                    <a:cubicBezTo>
                      <a:pt x="1530" y="1799"/>
                      <a:pt x="1591" y="1758"/>
                      <a:pt x="1571" y="1677"/>
                    </a:cubicBezTo>
                    <a:cubicBezTo>
                      <a:pt x="1267" y="1009"/>
                      <a:pt x="841" y="340"/>
                      <a:pt x="142" y="6"/>
                    </a:cubicBezTo>
                    <a:cubicBezTo>
                      <a:pt x="136" y="2"/>
                      <a:pt x="129"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8"/>
              <p:cNvSpPr/>
              <p:nvPr/>
            </p:nvSpPr>
            <p:spPr>
              <a:xfrm>
                <a:off x="1182650" y="4470925"/>
                <a:ext cx="9925" cy="62500"/>
              </a:xfrm>
              <a:custGeom>
                <a:avLst/>
                <a:gdLst/>
                <a:ahLst/>
                <a:cxnLst/>
                <a:rect l="l" t="t" r="r" b="b"/>
                <a:pathLst>
                  <a:path w="397" h="2500" extrusionOk="0">
                    <a:moveTo>
                      <a:pt x="239" y="0"/>
                    </a:moveTo>
                    <a:cubicBezTo>
                      <a:pt x="200" y="0"/>
                      <a:pt x="165" y="17"/>
                      <a:pt x="153" y="53"/>
                    </a:cubicBezTo>
                    <a:cubicBezTo>
                      <a:pt x="1" y="387"/>
                      <a:pt x="1" y="874"/>
                      <a:pt x="1" y="1239"/>
                    </a:cubicBezTo>
                    <a:cubicBezTo>
                      <a:pt x="1" y="1664"/>
                      <a:pt x="31" y="2090"/>
                      <a:pt x="183" y="2454"/>
                    </a:cubicBezTo>
                    <a:cubicBezTo>
                      <a:pt x="194" y="2486"/>
                      <a:pt x="223" y="2499"/>
                      <a:pt x="256" y="2499"/>
                    </a:cubicBezTo>
                    <a:cubicBezTo>
                      <a:pt x="319" y="2499"/>
                      <a:pt x="396" y="2453"/>
                      <a:pt x="396" y="2394"/>
                    </a:cubicBezTo>
                    <a:cubicBezTo>
                      <a:pt x="366" y="1998"/>
                      <a:pt x="305" y="1634"/>
                      <a:pt x="305" y="1239"/>
                    </a:cubicBezTo>
                    <a:cubicBezTo>
                      <a:pt x="305" y="874"/>
                      <a:pt x="396" y="479"/>
                      <a:pt x="366" y="114"/>
                    </a:cubicBezTo>
                    <a:cubicBezTo>
                      <a:pt x="366" y="40"/>
                      <a:pt x="299"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8"/>
              <p:cNvSpPr/>
              <p:nvPr/>
            </p:nvSpPr>
            <p:spPr>
              <a:xfrm>
                <a:off x="1198625" y="4575525"/>
                <a:ext cx="77225" cy="221125"/>
              </a:xfrm>
              <a:custGeom>
                <a:avLst/>
                <a:gdLst/>
                <a:ahLst/>
                <a:cxnLst/>
                <a:rect l="l" t="t" r="r" b="b"/>
                <a:pathLst>
                  <a:path w="3089" h="8845" extrusionOk="0">
                    <a:moveTo>
                      <a:pt x="188" y="1"/>
                    </a:moveTo>
                    <a:cubicBezTo>
                      <a:pt x="91" y="1"/>
                      <a:pt x="0" y="108"/>
                      <a:pt x="0" y="216"/>
                    </a:cubicBezTo>
                    <a:cubicBezTo>
                      <a:pt x="274" y="1705"/>
                      <a:pt x="821" y="3103"/>
                      <a:pt x="1338" y="4501"/>
                    </a:cubicBezTo>
                    <a:cubicBezTo>
                      <a:pt x="1824" y="5960"/>
                      <a:pt x="2280" y="7359"/>
                      <a:pt x="2857" y="8757"/>
                    </a:cubicBezTo>
                    <a:cubicBezTo>
                      <a:pt x="2870" y="8818"/>
                      <a:pt x="2912" y="8845"/>
                      <a:pt x="2955" y="8845"/>
                    </a:cubicBezTo>
                    <a:cubicBezTo>
                      <a:pt x="3020" y="8845"/>
                      <a:pt x="3088" y="8787"/>
                      <a:pt x="3070" y="8696"/>
                    </a:cubicBezTo>
                    <a:cubicBezTo>
                      <a:pt x="2675" y="7176"/>
                      <a:pt x="2189" y="5687"/>
                      <a:pt x="1733" y="4197"/>
                    </a:cubicBezTo>
                    <a:cubicBezTo>
                      <a:pt x="1277" y="2830"/>
                      <a:pt x="912" y="1401"/>
                      <a:pt x="304" y="64"/>
                    </a:cubicBezTo>
                    <a:cubicBezTo>
                      <a:pt x="269" y="19"/>
                      <a:pt x="228"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8"/>
              <p:cNvSpPr/>
              <p:nvPr/>
            </p:nvSpPr>
            <p:spPr>
              <a:xfrm>
                <a:off x="1153025" y="4664700"/>
                <a:ext cx="50175" cy="49000"/>
              </a:xfrm>
              <a:custGeom>
                <a:avLst/>
                <a:gdLst/>
                <a:ahLst/>
                <a:cxnLst/>
                <a:rect l="l" t="t" r="r" b="b"/>
                <a:pathLst>
                  <a:path w="2007" h="1960" extrusionOk="0">
                    <a:moveTo>
                      <a:pt x="984" y="1"/>
                    </a:moveTo>
                    <a:cubicBezTo>
                      <a:pt x="907" y="1"/>
                      <a:pt x="832" y="8"/>
                      <a:pt x="760" y="23"/>
                    </a:cubicBezTo>
                    <a:cubicBezTo>
                      <a:pt x="426" y="144"/>
                      <a:pt x="152" y="418"/>
                      <a:pt x="61" y="752"/>
                    </a:cubicBezTo>
                    <a:cubicBezTo>
                      <a:pt x="0" y="1086"/>
                      <a:pt x="122" y="1421"/>
                      <a:pt x="365" y="1694"/>
                    </a:cubicBezTo>
                    <a:cubicBezTo>
                      <a:pt x="551" y="1880"/>
                      <a:pt x="843" y="1959"/>
                      <a:pt x="1106" y="1959"/>
                    </a:cubicBezTo>
                    <a:cubicBezTo>
                      <a:pt x="1188" y="1959"/>
                      <a:pt x="1266" y="1952"/>
                      <a:pt x="1338" y="1938"/>
                    </a:cubicBezTo>
                    <a:cubicBezTo>
                      <a:pt x="1581" y="1877"/>
                      <a:pt x="1885" y="1573"/>
                      <a:pt x="1976" y="1238"/>
                    </a:cubicBezTo>
                    <a:cubicBezTo>
                      <a:pt x="2007" y="1056"/>
                      <a:pt x="2007" y="904"/>
                      <a:pt x="1976" y="722"/>
                    </a:cubicBezTo>
                    <a:cubicBezTo>
                      <a:pt x="1946" y="570"/>
                      <a:pt x="1824" y="418"/>
                      <a:pt x="1703" y="266"/>
                    </a:cubicBezTo>
                    <a:cubicBezTo>
                      <a:pt x="1494" y="80"/>
                      <a:pt x="1231" y="1"/>
                      <a:pt x="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8"/>
              <p:cNvSpPr/>
              <p:nvPr/>
            </p:nvSpPr>
            <p:spPr>
              <a:xfrm>
                <a:off x="1183425" y="4577100"/>
                <a:ext cx="50925" cy="42900"/>
              </a:xfrm>
              <a:custGeom>
                <a:avLst/>
                <a:gdLst/>
                <a:ahLst/>
                <a:cxnLst/>
                <a:rect l="l" t="t" r="r" b="b"/>
                <a:pathLst>
                  <a:path w="2037" h="1716" extrusionOk="0">
                    <a:moveTo>
                      <a:pt x="1155" y="1"/>
                    </a:moveTo>
                    <a:cubicBezTo>
                      <a:pt x="1003" y="1"/>
                      <a:pt x="912" y="61"/>
                      <a:pt x="760" y="153"/>
                    </a:cubicBezTo>
                    <a:lnTo>
                      <a:pt x="517" y="244"/>
                    </a:lnTo>
                    <a:cubicBezTo>
                      <a:pt x="426" y="305"/>
                      <a:pt x="304" y="365"/>
                      <a:pt x="213" y="457"/>
                    </a:cubicBezTo>
                    <a:cubicBezTo>
                      <a:pt x="122" y="548"/>
                      <a:pt x="61" y="761"/>
                      <a:pt x="0" y="913"/>
                    </a:cubicBezTo>
                    <a:cubicBezTo>
                      <a:pt x="0" y="1065"/>
                      <a:pt x="122" y="1368"/>
                      <a:pt x="274" y="1490"/>
                    </a:cubicBezTo>
                    <a:cubicBezTo>
                      <a:pt x="426" y="1581"/>
                      <a:pt x="517" y="1672"/>
                      <a:pt x="669" y="1703"/>
                    </a:cubicBezTo>
                    <a:cubicBezTo>
                      <a:pt x="731" y="1712"/>
                      <a:pt x="788" y="1715"/>
                      <a:pt x="843" y="1715"/>
                    </a:cubicBezTo>
                    <a:cubicBezTo>
                      <a:pt x="973" y="1715"/>
                      <a:pt x="1087" y="1694"/>
                      <a:pt x="1216" y="1672"/>
                    </a:cubicBezTo>
                    <a:cubicBezTo>
                      <a:pt x="1277" y="1672"/>
                      <a:pt x="1368" y="1642"/>
                      <a:pt x="1429" y="1642"/>
                    </a:cubicBezTo>
                    <a:cubicBezTo>
                      <a:pt x="1581" y="1581"/>
                      <a:pt x="1733" y="1520"/>
                      <a:pt x="1854" y="1399"/>
                    </a:cubicBezTo>
                    <a:cubicBezTo>
                      <a:pt x="1976" y="1277"/>
                      <a:pt x="2006" y="1125"/>
                      <a:pt x="2037" y="973"/>
                    </a:cubicBezTo>
                    <a:lnTo>
                      <a:pt x="2037" y="791"/>
                    </a:lnTo>
                    <a:cubicBezTo>
                      <a:pt x="2037" y="669"/>
                      <a:pt x="2006" y="609"/>
                      <a:pt x="1976" y="487"/>
                    </a:cubicBezTo>
                    <a:cubicBezTo>
                      <a:pt x="1885" y="305"/>
                      <a:pt x="1763" y="213"/>
                      <a:pt x="1611" y="92"/>
                    </a:cubicBezTo>
                    <a:cubicBezTo>
                      <a:pt x="1520" y="31"/>
                      <a:pt x="1307"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8"/>
              <p:cNvSpPr/>
              <p:nvPr/>
            </p:nvSpPr>
            <p:spPr>
              <a:xfrm>
                <a:off x="1247375" y="4628475"/>
                <a:ext cx="72625" cy="51875"/>
              </a:xfrm>
              <a:custGeom>
                <a:avLst/>
                <a:gdLst/>
                <a:ahLst/>
                <a:cxnLst/>
                <a:rect l="l" t="t" r="r" b="b"/>
                <a:pathLst>
                  <a:path w="2905" h="2075" extrusionOk="0">
                    <a:moveTo>
                      <a:pt x="1424" y="1"/>
                    </a:moveTo>
                    <a:cubicBezTo>
                      <a:pt x="1174" y="1"/>
                      <a:pt x="916" y="103"/>
                      <a:pt x="695" y="347"/>
                    </a:cubicBezTo>
                    <a:cubicBezTo>
                      <a:pt x="0" y="1087"/>
                      <a:pt x="715" y="2074"/>
                      <a:pt x="1499" y="2074"/>
                    </a:cubicBezTo>
                    <a:cubicBezTo>
                      <a:pt x="1744" y="2074"/>
                      <a:pt x="1997" y="1977"/>
                      <a:pt x="2214" y="1745"/>
                    </a:cubicBezTo>
                    <a:cubicBezTo>
                      <a:pt x="2904" y="986"/>
                      <a:pt x="2202" y="1"/>
                      <a:pt x="1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8"/>
              <p:cNvSpPr/>
              <p:nvPr/>
            </p:nvSpPr>
            <p:spPr>
              <a:xfrm>
                <a:off x="1177350" y="4747350"/>
                <a:ext cx="49400" cy="42675"/>
              </a:xfrm>
              <a:custGeom>
                <a:avLst/>
                <a:gdLst/>
                <a:ahLst/>
                <a:cxnLst/>
                <a:rect l="l" t="t" r="r" b="b"/>
                <a:pathLst>
                  <a:path w="1976" h="1707" extrusionOk="0">
                    <a:moveTo>
                      <a:pt x="784" y="0"/>
                    </a:moveTo>
                    <a:cubicBezTo>
                      <a:pt x="686" y="0"/>
                      <a:pt x="593" y="16"/>
                      <a:pt x="517" y="60"/>
                    </a:cubicBezTo>
                    <a:cubicBezTo>
                      <a:pt x="274" y="151"/>
                      <a:pt x="122" y="303"/>
                      <a:pt x="61" y="516"/>
                    </a:cubicBezTo>
                    <a:cubicBezTo>
                      <a:pt x="0" y="577"/>
                      <a:pt x="0" y="698"/>
                      <a:pt x="0" y="790"/>
                    </a:cubicBezTo>
                    <a:cubicBezTo>
                      <a:pt x="0" y="911"/>
                      <a:pt x="61" y="1002"/>
                      <a:pt x="122" y="1124"/>
                    </a:cubicBezTo>
                    <a:cubicBezTo>
                      <a:pt x="213" y="1306"/>
                      <a:pt x="395" y="1397"/>
                      <a:pt x="547" y="1519"/>
                    </a:cubicBezTo>
                    <a:lnTo>
                      <a:pt x="760" y="1610"/>
                    </a:lnTo>
                    <a:cubicBezTo>
                      <a:pt x="883" y="1676"/>
                      <a:pt x="1013" y="1706"/>
                      <a:pt x="1140" y="1706"/>
                    </a:cubicBezTo>
                    <a:cubicBezTo>
                      <a:pt x="1483" y="1706"/>
                      <a:pt x="1804" y="1487"/>
                      <a:pt x="1915" y="1154"/>
                    </a:cubicBezTo>
                    <a:cubicBezTo>
                      <a:pt x="1976" y="942"/>
                      <a:pt x="1976" y="759"/>
                      <a:pt x="1885" y="546"/>
                    </a:cubicBezTo>
                    <a:cubicBezTo>
                      <a:pt x="1763" y="303"/>
                      <a:pt x="1581" y="182"/>
                      <a:pt x="1307" y="90"/>
                    </a:cubicBezTo>
                    <a:cubicBezTo>
                      <a:pt x="1151" y="52"/>
                      <a:pt x="958" y="0"/>
                      <a:pt x="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8"/>
              <p:cNvSpPr/>
              <p:nvPr/>
            </p:nvSpPr>
            <p:spPr>
              <a:xfrm>
                <a:off x="1298925" y="4703175"/>
                <a:ext cx="41050" cy="51875"/>
              </a:xfrm>
              <a:custGeom>
                <a:avLst/>
                <a:gdLst/>
                <a:ahLst/>
                <a:cxnLst/>
                <a:rect l="l" t="t" r="r" b="b"/>
                <a:pathLst>
                  <a:path w="1642" h="2075" extrusionOk="0">
                    <a:moveTo>
                      <a:pt x="841" y="0"/>
                    </a:moveTo>
                    <a:cubicBezTo>
                      <a:pt x="547" y="0"/>
                      <a:pt x="350" y="175"/>
                      <a:pt x="152" y="429"/>
                    </a:cubicBezTo>
                    <a:cubicBezTo>
                      <a:pt x="0" y="611"/>
                      <a:pt x="0" y="1037"/>
                      <a:pt x="0" y="1250"/>
                    </a:cubicBezTo>
                    <a:lnTo>
                      <a:pt x="0" y="1371"/>
                    </a:lnTo>
                    <a:cubicBezTo>
                      <a:pt x="0" y="1523"/>
                      <a:pt x="61" y="1645"/>
                      <a:pt x="122" y="1766"/>
                    </a:cubicBezTo>
                    <a:cubicBezTo>
                      <a:pt x="205" y="1933"/>
                      <a:pt x="390" y="2074"/>
                      <a:pt x="607" y="2074"/>
                    </a:cubicBezTo>
                    <a:cubicBezTo>
                      <a:pt x="627" y="2074"/>
                      <a:pt x="648" y="2073"/>
                      <a:pt x="669" y="2070"/>
                    </a:cubicBezTo>
                    <a:cubicBezTo>
                      <a:pt x="851" y="2070"/>
                      <a:pt x="1034" y="1979"/>
                      <a:pt x="1186" y="1827"/>
                    </a:cubicBezTo>
                    <a:lnTo>
                      <a:pt x="1429" y="1493"/>
                    </a:lnTo>
                    <a:cubicBezTo>
                      <a:pt x="1581" y="1219"/>
                      <a:pt x="1642" y="794"/>
                      <a:pt x="1581" y="550"/>
                    </a:cubicBezTo>
                    <a:cubicBezTo>
                      <a:pt x="1490" y="247"/>
                      <a:pt x="1216" y="34"/>
                      <a:pt x="912" y="3"/>
                    </a:cubicBezTo>
                    <a:cubicBezTo>
                      <a:pt x="888" y="1"/>
                      <a:pt x="864" y="0"/>
                      <a:pt x="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8"/>
              <p:cNvSpPr/>
              <p:nvPr/>
            </p:nvSpPr>
            <p:spPr>
              <a:xfrm>
                <a:off x="1123375" y="4628700"/>
                <a:ext cx="31200" cy="38400"/>
              </a:xfrm>
              <a:custGeom>
                <a:avLst/>
                <a:gdLst/>
                <a:ahLst/>
                <a:cxnLst/>
                <a:rect l="l" t="t" r="r" b="b"/>
                <a:pathLst>
                  <a:path w="1248" h="1536" extrusionOk="0">
                    <a:moveTo>
                      <a:pt x="661" y="1"/>
                    </a:moveTo>
                    <a:cubicBezTo>
                      <a:pt x="644" y="1"/>
                      <a:pt x="627" y="2"/>
                      <a:pt x="609" y="4"/>
                    </a:cubicBezTo>
                    <a:cubicBezTo>
                      <a:pt x="487" y="4"/>
                      <a:pt x="427" y="64"/>
                      <a:pt x="305" y="95"/>
                    </a:cubicBezTo>
                    <a:cubicBezTo>
                      <a:pt x="153" y="156"/>
                      <a:pt x="92" y="338"/>
                      <a:pt x="31" y="460"/>
                    </a:cubicBezTo>
                    <a:cubicBezTo>
                      <a:pt x="1" y="672"/>
                      <a:pt x="31" y="855"/>
                      <a:pt x="92" y="1007"/>
                    </a:cubicBezTo>
                    <a:cubicBezTo>
                      <a:pt x="123" y="1159"/>
                      <a:pt x="153" y="1280"/>
                      <a:pt x="275" y="1371"/>
                    </a:cubicBezTo>
                    <a:cubicBezTo>
                      <a:pt x="335" y="1463"/>
                      <a:pt x="457" y="1493"/>
                      <a:pt x="579" y="1523"/>
                    </a:cubicBezTo>
                    <a:cubicBezTo>
                      <a:pt x="618" y="1531"/>
                      <a:pt x="656" y="1535"/>
                      <a:pt x="693" y="1535"/>
                    </a:cubicBezTo>
                    <a:cubicBezTo>
                      <a:pt x="936" y="1535"/>
                      <a:pt x="1107" y="1366"/>
                      <a:pt x="1186" y="1128"/>
                    </a:cubicBezTo>
                    <a:cubicBezTo>
                      <a:pt x="1186" y="1037"/>
                      <a:pt x="1217" y="976"/>
                      <a:pt x="1217" y="885"/>
                    </a:cubicBezTo>
                    <a:cubicBezTo>
                      <a:pt x="1247" y="733"/>
                      <a:pt x="1247" y="581"/>
                      <a:pt x="1217" y="429"/>
                    </a:cubicBezTo>
                    <a:cubicBezTo>
                      <a:pt x="1132" y="202"/>
                      <a:pt x="913" y="1"/>
                      <a:pt x="6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8"/>
              <p:cNvSpPr/>
              <p:nvPr/>
            </p:nvSpPr>
            <p:spPr>
              <a:xfrm>
                <a:off x="1270800" y="4569225"/>
                <a:ext cx="45625" cy="39425"/>
              </a:xfrm>
              <a:custGeom>
                <a:avLst/>
                <a:gdLst/>
                <a:ahLst/>
                <a:cxnLst/>
                <a:rect l="l" t="t" r="r" b="b"/>
                <a:pathLst>
                  <a:path w="1825" h="1577" extrusionOk="0">
                    <a:moveTo>
                      <a:pt x="426" y="1288"/>
                    </a:moveTo>
                    <a:cubicBezTo>
                      <a:pt x="444" y="1315"/>
                      <a:pt x="468" y="1340"/>
                      <a:pt x="493" y="1362"/>
                    </a:cubicBezTo>
                    <a:lnTo>
                      <a:pt x="493" y="1362"/>
                    </a:lnTo>
                    <a:cubicBezTo>
                      <a:pt x="466" y="1343"/>
                      <a:pt x="442" y="1320"/>
                      <a:pt x="426" y="1288"/>
                    </a:cubicBezTo>
                    <a:close/>
                    <a:moveTo>
                      <a:pt x="853" y="1"/>
                    </a:moveTo>
                    <a:cubicBezTo>
                      <a:pt x="713" y="1"/>
                      <a:pt x="550" y="40"/>
                      <a:pt x="457" y="133"/>
                    </a:cubicBezTo>
                    <a:cubicBezTo>
                      <a:pt x="305" y="225"/>
                      <a:pt x="214" y="346"/>
                      <a:pt x="153" y="498"/>
                    </a:cubicBezTo>
                    <a:cubicBezTo>
                      <a:pt x="1" y="832"/>
                      <a:pt x="153" y="1228"/>
                      <a:pt x="487" y="1380"/>
                    </a:cubicBezTo>
                    <a:cubicBezTo>
                      <a:pt x="512" y="1380"/>
                      <a:pt x="516" y="1399"/>
                      <a:pt x="549" y="1407"/>
                    </a:cubicBezTo>
                    <a:lnTo>
                      <a:pt x="549" y="1407"/>
                    </a:lnTo>
                    <a:cubicBezTo>
                      <a:pt x="594" y="1441"/>
                      <a:pt x="639" y="1471"/>
                      <a:pt x="669" y="1501"/>
                    </a:cubicBezTo>
                    <a:cubicBezTo>
                      <a:pt x="763" y="1553"/>
                      <a:pt x="874" y="1577"/>
                      <a:pt x="987" y="1577"/>
                    </a:cubicBezTo>
                    <a:cubicBezTo>
                      <a:pt x="1205" y="1577"/>
                      <a:pt x="1431" y="1489"/>
                      <a:pt x="1551" y="1349"/>
                    </a:cubicBezTo>
                    <a:cubicBezTo>
                      <a:pt x="1794" y="1076"/>
                      <a:pt x="1825" y="741"/>
                      <a:pt x="1642" y="468"/>
                    </a:cubicBezTo>
                    <a:cubicBezTo>
                      <a:pt x="1490" y="225"/>
                      <a:pt x="1247" y="73"/>
                      <a:pt x="973" y="12"/>
                    </a:cubicBezTo>
                    <a:cubicBezTo>
                      <a:pt x="938" y="5"/>
                      <a:pt x="897" y="1"/>
                      <a:pt x="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9" name="Google Shape;1109;p8"/>
            <p:cNvGrpSpPr/>
            <p:nvPr/>
          </p:nvGrpSpPr>
          <p:grpSpPr>
            <a:xfrm>
              <a:off x="5898626" y="3488379"/>
              <a:ext cx="3271555" cy="1998789"/>
              <a:chOff x="4857056" y="3407478"/>
              <a:chExt cx="2841618" cy="1736115"/>
            </a:xfrm>
          </p:grpSpPr>
          <p:grpSp>
            <p:nvGrpSpPr>
              <p:cNvPr id="1110" name="Google Shape;1110;p8"/>
              <p:cNvGrpSpPr/>
              <p:nvPr/>
            </p:nvGrpSpPr>
            <p:grpSpPr>
              <a:xfrm rot="10800000">
                <a:off x="6915080" y="3610099"/>
                <a:ext cx="708239" cy="1031699"/>
                <a:chOff x="4553225" y="727525"/>
                <a:chExt cx="1005450" cy="1464650"/>
              </a:xfrm>
            </p:grpSpPr>
            <p:sp>
              <p:nvSpPr>
                <p:cNvPr id="1111" name="Google Shape;1111;p8"/>
                <p:cNvSpPr/>
                <p:nvPr/>
              </p:nvSpPr>
              <p:spPr>
                <a:xfrm>
                  <a:off x="4668775" y="727525"/>
                  <a:ext cx="889900" cy="1219725"/>
                </a:xfrm>
                <a:custGeom>
                  <a:avLst/>
                  <a:gdLst/>
                  <a:ahLst/>
                  <a:cxnLst/>
                  <a:rect l="l" t="t" r="r" b="b"/>
                  <a:pathLst>
                    <a:path w="35596" h="48789" extrusionOk="0">
                      <a:moveTo>
                        <a:pt x="35421" y="1"/>
                      </a:moveTo>
                      <a:cubicBezTo>
                        <a:pt x="35332" y="1"/>
                        <a:pt x="35152" y="98"/>
                        <a:pt x="34875" y="334"/>
                      </a:cubicBezTo>
                      <a:cubicBezTo>
                        <a:pt x="30985" y="3526"/>
                        <a:pt x="27367" y="7325"/>
                        <a:pt x="24024" y="11185"/>
                      </a:cubicBezTo>
                      <a:cubicBezTo>
                        <a:pt x="20346" y="15441"/>
                        <a:pt x="16881" y="19909"/>
                        <a:pt x="13750" y="24499"/>
                      </a:cubicBezTo>
                      <a:cubicBezTo>
                        <a:pt x="11106" y="28328"/>
                        <a:pt x="8765" y="32249"/>
                        <a:pt x="6546" y="36170"/>
                      </a:cubicBezTo>
                      <a:cubicBezTo>
                        <a:pt x="4358" y="40122"/>
                        <a:pt x="2261" y="44104"/>
                        <a:pt x="163" y="48268"/>
                      </a:cubicBezTo>
                      <a:cubicBezTo>
                        <a:pt x="19" y="48577"/>
                        <a:pt x="1" y="48788"/>
                        <a:pt x="79" y="48788"/>
                      </a:cubicBezTo>
                      <a:cubicBezTo>
                        <a:pt x="117" y="48788"/>
                        <a:pt x="176" y="48740"/>
                        <a:pt x="255" y="48633"/>
                      </a:cubicBezTo>
                      <a:cubicBezTo>
                        <a:pt x="2261" y="45471"/>
                        <a:pt x="4328" y="41520"/>
                        <a:pt x="6516" y="37569"/>
                      </a:cubicBezTo>
                      <a:cubicBezTo>
                        <a:pt x="8735" y="33587"/>
                        <a:pt x="11045" y="29575"/>
                        <a:pt x="13233" y="26292"/>
                      </a:cubicBezTo>
                      <a:cubicBezTo>
                        <a:pt x="19465" y="17052"/>
                        <a:pt x="27003" y="8541"/>
                        <a:pt x="34936" y="820"/>
                      </a:cubicBezTo>
                      <a:cubicBezTo>
                        <a:pt x="35419" y="377"/>
                        <a:pt x="35596" y="1"/>
                        <a:pt x="354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8"/>
                <p:cNvSpPr/>
                <p:nvPr/>
              </p:nvSpPr>
              <p:spPr>
                <a:xfrm>
                  <a:off x="4771875" y="1591075"/>
                  <a:ext cx="143675" cy="129975"/>
                </a:xfrm>
                <a:custGeom>
                  <a:avLst/>
                  <a:gdLst/>
                  <a:ahLst/>
                  <a:cxnLst/>
                  <a:rect l="l" t="t" r="r" b="b"/>
                  <a:pathLst>
                    <a:path w="5747" h="5199" extrusionOk="0">
                      <a:moveTo>
                        <a:pt x="1351" y="0"/>
                      </a:moveTo>
                      <a:cubicBezTo>
                        <a:pt x="433" y="0"/>
                        <a:pt x="1" y="1301"/>
                        <a:pt x="659" y="1932"/>
                      </a:cubicBezTo>
                      <a:cubicBezTo>
                        <a:pt x="264" y="2449"/>
                        <a:pt x="356" y="3361"/>
                        <a:pt x="1146" y="3604"/>
                      </a:cubicBezTo>
                      <a:cubicBezTo>
                        <a:pt x="1249" y="3636"/>
                        <a:pt x="1348" y="3651"/>
                        <a:pt x="1444" y="3651"/>
                      </a:cubicBezTo>
                      <a:cubicBezTo>
                        <a:pt x="1802" y="3651"/>
                        <a:pt x="2103" y="3449"/>
                        <a:pt x="2270" y="3209"/>
                      </a:cubicBezTo>
                      <a:cubicBezTo>
                        <a:pt x="2362" y="3543"/>
                        <a:pt x="2544" y="3847"/>
                        <a:pt x="3000" y="3969"/>
                      </a:cubicBezTo>
                      <a:cubicBezTo>
                        <a:pt x="3091" y="3969"/>
                        <a:pt x="3122" y="3999"/>
                        <a:pt x="3182" y="3999"/>
                      </a:cubicBezTo>
                      <a:cubicBezTo>
                        <a:pt x="3122" y="4455"/>
                        <a:pt x="3334" y="4972"/>
                        <a:pt x="3912" y="5154"/>
                      </a:cubicBezTo>
                      <a:cubicBezTo>
                        <a:pt x="4022" y="5184"/>
                        <a:pt x="4128" y="5198"/>
                        <a:pt x="4228" y="5198"/>
                      </a:cubicBezTo>
                      <a:cubicBezTo>
                        <a:pt x="5336" y="5198"/>
                        <a:pt x="5747" y="3478"/>
                        <a:pt x="4520" y="3087"/>
                      </a:cubicBezTo>
                      <a:cubicBezTo>
                        <a:pt x="4459" y="3087"/>
                        <a:pt x="4398" y="3057"/>
                        <a:pt x="4337" y="3057"/>
                      </a:cubicBezTo>
                      <a:cubicBezTo>
                        <a:pt x="4398" y="2601"/>
                        <a:pt x="4185" y="2115"/>
                        <a:pt x="3608" y="1932"/>
                      </a:cubicBezTo>
                      <a:cubicBezTo>
                        <a:pt x="3497" y="1898"/>
                        <a:pt x="3389" y="1882"/>
                        <a:pt x="3287" y="1882"/>
                      </a:cubicBezTo>
                      <a:cubicBezTo>
                        <a:pt x="2939" y="1882"/>
                        <a:pt x="2648" y="2062"/>
                        <a:pt x="2483" y="2297"/>
                      </a:cubicBezTo>
                      <a:cubicBezTo>
                        <a:pt x="2422" y="2084"/>
                        <a:pt x="2331" y="1872"/>
                        <a:pt x="2179" y="1720"/>
                      </a:cubicBezTo>
                      <a:cubicBezTo>
                        <a:pt x="2544" y="1203"/>
                        <a:pt x="2483" y="291"/>
                        <a:pt x="1663" y="48"/>
                      </a:cubicBezTo>
                      <a:cubicBezTo>
                        <a:pt x="1554" y="15"/>
                        <a:pt x="1449" y="0"/>
                        <a:pt x="1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8"/>
                <p:cNvSpPr/>
                <p:nvPr/>
              </p:nvSpPr>
              <p:spPr>
                <a:xfrm>
                  <a:off x="4707600" y="1631275"/>
                  <a:ext cx="75525" cy="53475"/>
                </a:xfrm>
                <a:custGeom>
                  <a:avLst/>
                  <a:gdLst/>
                  <a:ahLst/>
                  <a:cxnLst/>
                  <a:rect l="l" t="t" r="r" b="b"/>
                  <a:pathLst>
                    <a:path w="3021" h="2139" extrusionOk="0">
                      <a:moveTo>
                        <a:pt x="1479" y="1"/>
                      </a:moveTo>
                      <a:cubicBezTo>
                        <a:pt x="404" y="1"/>
                        <a:pt x="0" y="1754"/>
                        <a:pt x="1194" y="2087"/>
                      </a:cubicBezTo>
                      <a:cubicBezTo>
                        <a:pt x="1313" y="2122"/>
                        <a:pt x="1426" y="2139"/>
                        <a:pt x="1532" y="2139"/>
                      </a:cubicBezTo>
                      <a:cubicBezTo>
                        <a:pt x="2624" y="2139"/>
                        <a:pt x="3020" y="439"/>
                        <a:pt x="1802" y="51"/>
                      </a:cubicBezTo>
                      <a:cubicBezTo>
                        <a:pt x="1689" y="17"/>
                        <a:pt x="1581" y="1"/>
                        <a:pt x="14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8"/>
                <p:cNvSpPr/>
                <p:nvPr/>
              </p:nvSpPr>
              <p:spPr>
                <a:xfrm>
                  <a:off x="4648100" y="1682375"/>
                  <a:ext cx="213100" cy="304675"/>
                </a:xfrm>
                <a:custGeom>
                  <a:avLst/>
                  <a:gdLst/>
                  <a:ahLst/>
                  <a:cxnLst/>
                  <a:rect l="l" t="t" r="r" b="b"/>
                  <a:pathLst>
                    <a:path w="8524" h="12187" extrusionOk="0">
                      <a:moveTo>
                        <a:pt x="3696" y="1381"/>
                      </a:moveTo>
                      <a:cubicBezTo>
                        <a:pt x="3787" y="1685"/>
                        <a:pt x="4000" y="1989"/>
                        <a:pt x="4425" y="2110"/>
                      </a:cubicBezTo>
                      <a:lnTo>
                        <a:pt x="4455" y="2110"/>
                      </a:lnTo>
                      <a:cubicBezTo>
                        <a:pt x="4455" y="2414"/>
                        <a:pt x="4607" y="2718"/>
                        <a:pt x="4881" y="2901"/>
                      </a:cubicBezTo>
                      <a:cubicBezTo>
                        <a:pt x="4759" y="3083"/>
                        <a:pt x="4729" y="3326"/>
                        <a:pt x="4759" y="3539"/>
                      </a:cubicBezTo>
                      <a:cubicBezTo>
                        <a:pt x="4729" y="3539"/>
                        <a:pt x="4699" y="3508"/>
                        <a:pt x="4699" y="3508"/>
                      </a:cubicBezTo>
                      <a:cubicBezTo>
                        <a:pt x="4577" y="3478"/>
                        <a:pt x="4471" y="3463"/>
                        <a:pt x="4372" y="3463"/>
                      </a:cubicBezTo>
                      <a:cubicBezTo>
                        <a:pt x="4273" y="3463"/>
                        <a:pt x="4182" y="3478"/>
                        <a:pt x="4091" y="3508"/>
                      </a:cubicBezTo>
                      <a:cubicBezTo>
                        <a:pt x="3969" y="3265"/>
                        <a:pt x="3787" y="3053"/>
                        <a:pt x="3422" y="2931"/>
                      </a:cubicBezTo>
                      <a:cubicBezTo>
                        <a:pt x="3361" y="2901"/>
                        <a:pt x="3270" y="2901"/>
                        <a:pt x="3209" y="2901"/>
                      </a:cubicBezTo>
                      <a:cubicBezTo>
                        <a:pt x="3118" y="2718"/>
                        <a:pt x="2966" y="2505"/>
                        <a:pt x="2753" y="2414"/>
                      </a:cubicBezTo>
                      <a:cubicBezTo>
                        <a:pt x="3270" y="2414"/>
                        <a:pt x="3665" y="1867"/>
                        <a:pt x="3696" y="1381"/>
                      </a:cubicBezTo>
                      <a:close/>
                      <a:moveTo>
                        <a:pt x="4761" y="0"/>
                      </a:moveTo>
                      <a:cubicBezTo>
                        <a:pt x="4169" y="0"/>
                        <a:pt x="3778" y="527"/>
                        <a:pt x="3726" y="1077"/>
                      </a:cubicBezTo>
                      <a:cubicBezTo>
                        <a:pt x="3665" y="773"/>
                        <a:pt x="3422" y="469"/>
                        <a:pt x="3027" y="347"/>
                      </a:cubicBezTo>
                      <a:cubicBezTo>
                        <a:pt x="2899" y="309"/>
                        <a:pt x="2778" y="291"/>
                        <a:pt x="2664" y="291"/>
                      </a:cubicBezTo>
                      <a:cubicBezTo>
                        <a:pt x="1611" y="291"/>
                        <a:pt x="1186" y="1799"/>
                        <a:pt x="2145" y="2293"/>
                      </a:cubicBezTo>
                      <a:cubicBezTo>
                        <a:pt x="1082" y="2323"/>
                        <a:pt x="686" y="4025"/>
                        <a:pt x="1902" y="4390"/>
                      </a:cubicBezTo>
                      <a:cubicBezTo>
                        <a:pt x="1993" y="4420"/>
                        <a:pt x="2054" y="4420"/>
                        <a:pt x="2145" y="4420"/>
                      </a:cubicBezTo>
                      <a:cubicBezTo>
                        <a:pt x="2267" y="4694"/>
                        <a:pt x="2449" y="4907"/>
                        <a:pt x="2784" y="4998"/>
                      </a:cubicBezTo>
                      <a:cubicBezTo>
                        <a:pt x="2905" y="5028"/>
                        <a:pt x="3027" y="5028"/>
                        <a:pt x="3118" y="5028"/>
                      </a:cubicBezTo>
                      <a:cubicBezTo>
                        <a:pt x="2936" y="5393"/>
                        <a:pt x="2966" y="5849"/>
                        <a:pt x="3209" y="6214"/>
                      </a:cubicBezTo>
                      <a:cubicBezTo>
                        <a:pt x="3148" y="6244"/>
                        <a:pt x="3118" y="6305"/>
                        <a:pt x="3088" y="6366"/>
                      </a:cubicBezTo>
                      <a:cubicBezTo>
                        <a:pt x="2966" y="6153"/>
                        <a:pt x="2784" y="5970"/>
                        <a:pt x="2480" y="5910"/>
                      </a:cubicBezTo>
                      <a:cubicBezTo>
                        <a:pt x="2362" y="5875"/>
                        <a:pt x="2251" y="5859"/>
                        <a:pt x="2146" y="5859"/>
                      </a:cubicBezTo>
                      <a:cubicBezTo>
                        <a:pt x="1051" y="5859"/>
                        <a:pt x="652" y="7586"/>
                        <a:pt x="1872" y="7946"/>
                      </a:cubicBezTo>
                      <a:cubicBezTo>
                        <a:pt x="2005" y="7991"/>
                        <a:pt x="2139" y="8019"/>
                        <a:pt x="2260" y="8019"/>
                      </a:cubicBezTo>
                      <a:cubicBezTo>
                        <a:pt x="2305" y="8019"/>
                        <a:pt x="2348" y="8015"/>
                        <a:pt x="2389" y="8007"/>
                      </a:cubicBezTo>
                      <a:cubicBezTo>
                        <a:pt x="2389" y="8037"/>
                        <a:pt x="2389" y="8068"/>
                        <a:pt x="2449" y="8068"/>
                      </a:cubicBezTo>
                      <a:cubicBezTo>
                        <a:pt x="2237" y="8129"/>
                        <a:pt x="2085" y="8281"/>
                        <a:pt x="1993" y="8433"/>
                      </a:cubicBezTo>
                      <a:cubicBezTo>
                        <a:pt x="1902" y="8402"/>
                        <a:pt x="1872" y="8372"/>
                        <a:pt x="1781" y="8372"/>
                      </a:cubicBezTo>
                      <a:cubicBezTo>
                        <a:pt x="1671" y="8340"/>
                        <a:pt x="1566" y="8326"/>
                        <a:pt x="1467" y="8326"/>
                      </a:cubicBezTo>
                      <a:cubicBezTo>
                        <a:pt x="413" y="8326"/>
                        <a:pt x="1" y="9961"/>
                        <a:pt x="1112" y="10378"/>
                      </a:cubicBezTo>
                      <a:cubicBezTo>
                        <a:pt x="656" y="10925"/>
                        <a:pt x="686" y="11867"/>
                        <a:pt x="1568" y="12141"/>
                      </a:cubicBezTo>
                      <a:cubicBezTo>
                        <a:pt x="1678" y="12172"/>
                        <a:pt x="1783" y="12187"/>
                        <a:pt x="1882" y="12187"/>
                      </a:cubicBezTo>
                      <a:cubicBezTo>
                        <a:pt x="2936" y="12187"/>
                        <a:pt x="3348" y="10549"/>
                        <a:pt x="2237" y="10104"/>
                      </a:cubicBezTo>
                      <a:cubicBezTo>
                        <a:pt x="2297" y="10074"/>
                        <a:pt x="2297" y="10043"/>
                        <a:pt x="2328" y="10013"/>
                      </a:cubicBezTo>
                      <a:cubicBezTo>
                        <a:pt x="2389" y="10043"/>
                        <a:pt x="2449" y="10074"/>
                        <a:pt x="2510" y="10074"/>
                      </a:cubicBezTo>
                      <a:cubicBezTo>
                        <a:pt x="2626" y="10111"/>
                        <a:pt x="2737" y="10128"/>
                        <a:pt x="2842" y="10128"/>
                      </a:cubicBezTo>
                      <a:cubicBezTo>
                        <a:pt x="3589" y="10128"/>
                        <a:pt x="4030" y="9258"/>
                        <a:pt x="3817" y="8645"/>
                      </a:cubicBezTo>
                      <a:cubicBezTo>
                        <a:pt x="4121" y="8524"/>
                        <a:pt x="4334" y="8220"/>
                        <a:pt x="4455" y="7885"/>
                      </a:cubicBezTo>
                      <a:cubicBezTo>
                        <a:pt x="5063" y="7612"/>
                        <a:pt x="5276" y="6730"/>
                        <a:pt x="4881" y="6214"/>
                      </a:cubicBezTo>
                      <a:cubicBezTo>
                        <a:pt x="4942" y="6122"/>
                        <a:pt x="4972" y="6062"/>
                        <a:pt x="5033" y="5970"/>
                      </a:cubicBezTo>
                      <a:cubicBezTo>
                        <a:pt x="5148" y="6004"/>
                        <a:pt x="5259" y="6020"/>
                        <a:pt x="5363" y="6020"/>
                      </a:cubicBezTo>
                      <a:cubicBezTo>
                        <a:pt x="5729" y="6020"/>
                        <a:pt x="6023" y="5828"/>
                        <a:pt x="6188" y="5545"/>
                      </a:cubicBezTo>
                      <a:cubicBezTo>
                        <a:pt x="6310" y="5636"/>
                        <a:pt x="6431" y="5667"/>
                        <a:pt x="6553" y="5758"/>
                      </a:cubicBezTo>
                      <a:cubicBezTo>
                        <a:pt x="6661" y="5788"/>
                        <a:pt x="6764" y="5802"/>
                        <a:pt x="6862" y="5802"/>
                      </a:cubicBezTo>
                      <a:cubicBezTo>
                        <a:pt x="7947" y="5802"/>
                        <a:pt x="8360" y="4081"/>
                        <a:pt x="7161" y="3691"/>
                      </a:cubicBezTo>
                      <a:cubicBezTo>
                        <a:pt x="7039" y="3660"/>
                        <a:pt x="6917" y="3660"/>
                        <a:pt x="6796" y="3660"/>
                      </a:cubicBezTo>
                      <a:cubicBezTo>
                        <a:pt x="6857" y="3539"/>
                        <a:pt x="6857" y="3417"/>
                        <a:pt x="6857" y="3356"/>
                      </a:cubicBezTo>
                      <a:cubicBezTo>
                        <a:pt x="6920" y="3368"/>
                        <a:pt x="6982" y="3373"/>
                        <a:pt x="7042" y="3373"/>
                      </a:cubicBezTo>
                      <a:cubicBezTo>
                        <a:pt x="8122" y="3373"/>
                        <a:pt x="8524" y="1634"/>
                        <a:pt x="7343" y="1259"/>
                      </a:cubicBezTo>
                      <a:cubicBezTo>
                        <a:pt x="7373" y="803"/>
                        <a:pt x="7191" y="317"/>
                        <a:pt x="6614" y="165"/>
                      </a:cubicBezTo>
                      <a:cubicBezTo>
                        <a:pt x="6502" y="133"/>
                        <a:pt x="6394" y="118"/>
                        <a:pt x="6292" y="118"/>
                      </a:cubicBezTo>
                      <a:cubicBezTo>
                        <a:pt x="6005" y="118"/>
                        <a:pt x="5759" y="237"/>
                        <a:pt x="5580" y="438"/>
                      </a:cubicBezTo>
                      <a:cubicBezTo>
                        <a:pt x="5489" y="287"/>
                        <a:pt x="5276" y="135"/>
                        <a:pt x="5063" y="43"/>
                      </a:cubicBezTo>
                      <a:cubicBezTo>
                        <a:pt x="4958" y="14"/>
                        <a:pt x="4857" y="0"/>
                        <a:pt x="4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8"/>
                <p:cNvSpPr/>
                <p:nvPr/>
              </p:nvSpPr>
              <p:spPr>
                <a:xfrm>
                  <a:off x="4639000" y="1990875"/>
                  <a:ext cx="75775" cy="54050"/>
                </a:xfrm>
                <a:custGeom>
                  <a:avLst/>
                  <a:gdLst/>
                  <a:ahLst/>
                  <a:cxnLst/>
                  <a:rect l="l" t="t" r="r" b="b"/>
                  <a:pathLst>
                    <a:path w="3031" h="2162" extrusionOk="0">
                      <a:moveTo>
                        <a:pt x="1515" y="1"/>
                      </a:moveTo>
                      <a:cubicBezTo>
                        <a:pt x="443" y="1"/>
                        <a:pt x="1" y="1775"/>
                        <a:pt x="1202" y="2111"/>
                      </a:cubicBezTo>
                      <a:cubicBezTo>
                        <a:pt x="1320" y="2145"/>
                        <a:pt x="1431" y="2161"/>
                        <a:pt x="1536" y="2161"/>
                      </a:cubicBezTo>
                      <a:cubicBezTo>
                        <a:pt x="2631" y="2161"/>
                        <a:pt x="3030" y="432"/>
                        <a:pt x="1810" y="44"/>
                      </a:cubicBezTo>
                      <a:cubicBezTo>
                        <a:pt x="1707" y="15"/>
                        <a:pt x="1609" y="1"/>
                        <a:pt x="15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8"/>
                <p:cNvSpPr/>
                <p:nvPr/>
              </p:nvSpPr>
              <p:spPr>
                <a:xfrm>
                  <a:off x="4605975" y="2052900"/>
                  <a:ext cx="89700" cy="62700"/>
                </a:xfrm>
                <a:custGeom>
                  <a:avLst/>
                  <a:gdLst/>
                  <a:ahLst/>
                  <a:cxnLst/>
                  <a:rect l="l" t="t" r="r" b="b"/>
                  <a:pathLst>
                    <a:path w="3588" h="2508" extrusionOk="0">
                      <a:moveTo>
                        <a:pt x="2104" y="0"/>
                      </a:moveTo>
                      <a:cubicBezTo>
                        <a:pt x="1790" y="0"/>
                        <a:pt x="1528" y="154"/>
                        <a:pt x="1368" y="359"/>
                      </a:cubicBezTo>
                      <a:cubicBezTo>
                        <a:pt x="335" y="481"/>
                        <a:pt x="1" y="2092"/>
                        <a:pt x="1156" y="2457"/>
                      </a:cubicBezTo>
                      <a:cubicBezTo>
                        <a:pt x="1262" y="2492"/>
                        <a:pt x="1365" y="2508"/>
                        <a:pt x="1463" y="2508"/>
                      </a:cubicBezTo>
                      <a:cubicBezTo>
                        <a:pt x="1786" y="2508"/>
                        <a:pt x="2056" y="2339"/>
                        <a:pt x="2219" y="2153"/>
                      </a:cubicBezTo>
                      <a:cubicBezTo>
                        <a:pt x="3253" y="2031"/>
                        <a:pt x="3587" y="390"/>
                        <a:pt x="2432" y="55"/>
                      </a:cubicBezTo>
                      <a:cubicBezTo>
                        <a:pt x="2318" y="17"/>
                        <a:pt x="2208" y="0"/>
                        <a:pt x="2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8"/>
                <p:cNvSpPr/>
                <p:nvPr/>
              </p:nvSpPr>
              <p:spPr>
                <a:xfrm>
                  <a:off x="4560075" y="1985550"/>
                  <a:ext cx="75900" cy="53900"/>
                </a:xfrm>
                <a:custGeom>
                  <a:avLst/>
                  <a:gdLst/>
                  <a:ahLst/>
                  <a:cxnLst/>
                  <a:rect l="l" t="t" r="r" b="b"/>
                  <a:pathLst>
                    <a:path w="3036" h="2156" extrusionOk="0">
                      <a:moveTo>
                        <a:pt x="1531" y="1"/>
                      </a:moveTo>
                      <a:cubicBezTo>
                        <a:pt x="439" y="1"/>
                        <a:pt x="0" y="1748"/>
                        <a:pt x="1229" y="2111"/>
                      </a:cubicBezTo>
                      <a:cubicBezTo>
                        <a:pt x="1337" y="2141"/>
                        <a:pt x="1440" y="2155"/>
                        <a:pt x="1538" y="2155"/>
                      </a:cubicBezTo>
                      <a:cubicBezTo>
                        <a:pt x="2623" y="2155"/>
                        <a:pt x="3036" y="435"/>
                        <a:pt x="1837" y="44"/>
                      </a:cubicBezTo>
                      <a:cubicBezTo>
                        <a:pt x="1730" y="14"/>
                        <a:pt x="1628" y="1"/>
                        <a:pt x="1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8"/>
                <p:cNvSpPr/>
                <p:nvPr/>
              </p:nvSpPr>
              <p:spPr>
                <a:xfrm>
                  <a:off x="4577150" y="1928225"/>
                  <a:ext cx="76250" cy="54225"/>
                </a:xfrm>
                <a:custGeom>
                  <a:avLst/>
                  <a:gdLst/>
                  <a:ahLst/>
                  <a:cxnLst/>
                  <a:rect l="l" t="t" r="r" b="b"/>
                  <a:pathLst>
                    <a:path w="3050" h="2169" extrusionOk="0">
                      <a:moveTo>
                        <a:pt x="1485" y="0"/>
                      </a:moveTo>
                      <a:cubicBezTo>
                        <a:pt x="439" y="0"/>
                        <a:pt x="1" y="1738"/>
                        <a:pt x="1214" y="2124"/>
                      </a:cubicBezTo>
                      <a:cubicBezTo>
                        <a:pt x="1325" y="2155"/>
                        <a:pt x="1430" y="2168"/>
                        <a:pt x="1530" y="2168"/>
                      </a:cubicBezTo>
                      <a:cubicBezTo>
                        <a:pt x="2639" y="2168"/>
                        <a:pt x="3049" y="448"/>
                        <a:pt x="1822" y="58"/>
                      </a:cubicBezTo>
                      <a:cubicBezTo>
                        <a:pt x="1704" y="18"/>
                        <a:pt x="1591" y="0"/>
                        <a:pt x="14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8"/>
                <p:cNvSpPr/>
                <p:nvPr/>
              </p:nvSpPr>
              <p:spPr>
                <a:xfrm>
                  <a:off x="4598725" y="1857900"/>
                  <a:ext cx="75075" cy="54050"/>
                </a:xfrm>
                <a:custGeom>
                  <a:avLst/>
                  <a:gdLst/>
                  <a:ahLst/>
                  <a:cxnLst/>
                  <a:rect l="l" t="t" r="r" b="b"/>
                  <a:pathLst>
                    <a:path w="3003" h="2162" extrusionOk="0">
                      <a:moveTo>
                        <a:pt x="1509" y="1"/>
                      </a:moveTo>
                      <a:cubicBezTo>
                        <a:pt x="418" y="1"/>
                        <a:pt x="1" y="1775"/>
                        <a:pt x="1202" y="2111"/>
                      </a:cubicBezTo>
                      <a:cubicBezTo>
                        <a:pt x="1317" y="2145"/>
                        <a:pt x="1426" y="2161"/>
                        <a:pt x="1529" y="2161"/>
                      </a:cubicBezTo>
                      <a:cubicBezTo>
                        <a:pt x="2601" y="2161"/>
                        <a:pt x="3003" y="432"/>
                        <a:pt x="1810" y="44"/>
                      </a:cubicBezTo>
                      <a:cubicBezTo>
                        <a:pt x="1705" y="14"/>
                        <a:pt x="1604" y="1"/>
                        <a:pt x="15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8"/>
                <p:cNvSpPr/>
                <p:nvPr/>
              </p:nvSpPr>
              <p:spPr>
                <a:xfrm>
                  <a:off x="4622325" y="1780375"/>
                  <a:ext cx="75900" cy="53900"/>
                </a:xfrm>
                <a:custGeom>
                  <a:avLst/>
                  <a:gdLst/>
                  <a:ahLst/>
                  <a:cxnLst/>
                  <a:rect l="l" t="t" r="r" b="b"/>
                  <a:pathLst>
                    <a:path w="3036" h="2156" extrusionOk="0">
                      <a:moveTo>
                        <a:pt x="1503" y="1"/>
                      </a:moveTo>
                      <a:cubicBezTo>
                        <a:pt x="415" y="1"/>
                        <a:pt x="0" y="1748"/>
                        <a:pt x="1201" y="2111"/>
                      </a:cubicBezTo>
                      <a:cubicBezTo>
                        <a:pt x="1311" y="2141"/>
                        <a:pt x="1417" y="2155"/>
                        <a:pt x="1516" y="2155"/>
                      </a:cubicBezTo>
                      <a:cubicBezTo>
                        <a:pt x="2625" y="2155"/>
                        <a:pt x="3035" y="435"/>
                        <a:pt x="1809" y="44"/>
                      </a:cubicBezTo>
                      <a:cubicBezTo>
                        <a:pt x="1702" y="15"/>
                        <a:pt x="1600" y="1"/>
                        <a:pt x="15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8"/>
                <p:cNvSpPr/>
                <p:nvPr/>
              </p:nvSpPr>
              <p:spPr>
                <a:xfrm>
                  <a:off x="4645350" y="1715625"/>
                  <a:ext cx="76425" cy="54050"/>
                </a:xfrm>
                <a:custGeom>
                  <a:avLst/>
                  <a:gdLst/>
                  <a:ahLst/>
                  <a:cxnLst/>
                  <a:rect l="l" t="t" r="r" b="b"/>
                  <a:pathLst>
                    <a:path w="3057" h="2162" extrusionOk="0">
                      <a:moveTo>
                        <a:pt x="1513" y="1"/>
                      </a:moveTo>
                      <a:cubicBezTo>
                        <a:pt x="452" y="1"/>
                        <a:pt x="0" y="1757"/>
                        <a:pt x="1222" y="2118"/>
                      </a:cubicBezTo>
                      <a:cubicBezTo>
                        <a:pt x="1332" y="2148"/>
                        <a:pt x="1438" y="2162"/>
                        <a:pt x="1538" y="2162"/>
                      </a:cubicBezTo>
                      <a:cubicBezTo>
                        <a:pt x="2646" y="2162"/>
                        <a:pt x="3057" y="441"/>
                        <a:pt x="1830" y="51"/>
                      </a:cubicBezTo>
                      <a:cubicBezTo>
                        <a:pt x="1719" y="17"/>
                        <a:pt x="1613" y="1"/>
                        <a:pt x="15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8"/>
                <p:cNvSpPr/>
                <p:nvPr/>
              </p:nvSpPr>
              <p:spPr>
                <a:xfrm>
                  <a:off x="4642875" y="1800125"/>
                  <a:ext cx="75875" cy="53900"/>
                </a:xfrm>
                <a:custGeom>
                  <a:avLst/>
                  <a:gdLst/>
                  <a:ahLst/>
                  <a:cxnLst/>
                  <a:rect l="l" t="t" r="r" b="b"/>
                  <a:pathLst>
                    <a:path w="3035" h="2156" extrusionOk="0">
                      <a:moveTo>
                        <a:pt x="1505" y="1"/>
                      </a:moveTo>
                      <a:cubicBezTo>
                        <a:pt x="438" y="1"/>
                        <a:pt x="0" y="1721"/>
                        <a:pt x="1199" y="2112"/>
                      </a:cubicBezTo>
                      <a:cubicBezTo>
                        <a:pt x="1310" y="2142"/>
                        <a:pt x="1415" y="2156"/>
                        <a:pt x="1515" y="2156"/>
                      </a:cubicBezTo>
                      <a:cubicBezTo>
                        <a:pt x="2624" y="2156"/>
                        <a:pt x="3034" y="435"/>
                        <a:pt x="1807" y="45"/>
                      </a:cubicBezTo>
                      <a:cubicBezTo>
                        <a:pt x="1702" y="15"/>
                        <a:pt x="1601" y="1"/>
                        <a:pt x="15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8"/>
                <p:cNvSpPr/>
                <p:nvPr/>
              </p:nvSpPr>
              <p:spPr>
                <a:xfrm>
                  <a:off x="4636275" y="1824875"/>
                  <a:ext cx="74700" cy="53625"/>
                </a:xfrm>
                <a:custGeom>
                  <a:avLst/>
                  <a:gdLst/>
                  <a:ahLst/>
                  <a:cxnLst/>
                  <a:rect l="l" t="t" r="r" b="b"/>
                  <a:pathLst>
                    <a:path w="2988" h="2145" extrusionOk="0">
                      <a:moveTo>
                        <a:pt x="1431" y="0"/>
                      </a:moveTo>
                      <a:cubicBezTo>
                        <a:pt x="394" y="0"/>
                        <a:pt x="1" y="1736"/>
                        <a:pt x="1159" y="2094"/>
                      </a:cubicBezTo>
                      <a:cubicBezTo>
                        <a:pt x="1277" y="2129"/>
                        <a:pt x="1388" y="2145"/>
                        <a:pt x="1494" y="2145"/>
                      </a:cubicBezTo>
                      <a:cubicBezTo>
                        <a:pt x="2588" y="2145"/>
                        <a:pt x="2987" y="418"/>
                        <a:pt x="1767" y="58"/>
                      </a:cubicBezTo>
                      <a:cubicBezTo>
                        <a:pt x="1649" y="18"/>
                        <a:pt x="1537" y="0"/>
                        <a:pt x="14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8"/>
                <p:cNvSpPr/>
                <p:nvPr/>
              </p:nvSpPr>
              <p:spPr>
                <a:xfrm>
                  <a:off x="4605650" y="1909575"/>
                  <a:ext cx="75925" cy="53875"/>
                </a:xfrm>
                <a:custGeom>
                  <a:avLst/>
                  <a:gdLst/>
                  <a:ahLst/>
                  <a:cxnLst/>
                  <a:rect l="l" t="t" r="r" b="b"/>
                  <a:pathLst>
                    <a:path w="3037" h="2155" extrusionOk="0">
                      <a:moveTo>
                        <a:pt x="1525" y="0"/>
                      </a:moveTo>
                      <a:cubicBezTo>
                        <a:pt x="414" y="0"/>
                        <a:pt x="1" y="1748"/>
                        <a:pt x="1229" y="2111"/>
                      </a:cubicBezTo>
                      <a:cubicBezTo>
                        <a:pt x="1337" y="2141"/>
                        <a:pt x="1441" y="2155"/>
                        <a:pt x="1538" y="2155"/>
                      </a:cubicBezTo>
                      <a:cubicBezTo>
                        <a:pt x="2624" y="2155"/>
                        <a:pt x="3036" y="434"/>
                        <a:pt x="1837" y="44"/>
                      </a:cubicBezTo>
                      <a:cubicBezTo>
                        <a:pt x="1728" y="14"/>
                        <a:pt x="1624"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8"/>
                <p:cNvSpPr/>
                <p:nvPr/>
              </p:nvSpPr>
              <p:spPr>
                <a:xfrm>
                  <a:off x="4598025" y="1933900"/>
                  <a:ext cx="75775" cy="54025"/>
                </a:xfrm>
                <a:custGeom>
                  <a:avLst/>
                  <a:gdLst/>
                  <a:ahLst/>
                  <a:cxnLst/>
                  <a:rect l="l" t="t" r="r" b="b"/>
                  <a:pathLst>
                    <a:path w="3031" h="2161" extrusionOk="0">
                      <a:moveTo>
                        <a:pt x="1530" y="0"/>
                      </a:moveTo>
                      <a:cubicBezTo>
                        <a:pt x="416" y="0"/>
                        <a:pt x="1" y="1775"/>
                        <a:pt x="1230" y="2110"/>
                      </a:cubicBezTo>
                      <a:cubicBezTo>
                        <a:pt x="1345" y="2145"/>
                        <a:pt x="1454" y="2161"/>
                        <a:pt x="1557" y="2161"/>
                      </a:cubicBezTo>
                      <a:cubicBezTo>
                        <a:pt x="2629" y="2161"/>
                        <a:pt x="3031" y="432"/>
                        <a:pt x="1838" y="43"/>
                      </a:cubicBezTo>
                      <a:cubicBezTo>
                        <a:pt x="1731" y="14"/>
                        <a:pt x="1628" y="0"/>
                        <a:pt x="15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8"/>
                <p:cNvSpPr/>
                <p:nvPr/>
              </p:nvSpPr>
              <p:spPr>
                <a:xfrm>
                  <a:off x="4602800" y="1962600"/>
                  <a:ext cx="76425" cy="54050"/>
                </a:xfrm>
                <a:custGeom>
                  <a:avLst/>
                  <a:gdLst/>
                  <a:ahLst/>
                  <a:cxnLst/>
                  <a:rect l="l" t="t" r="r" b="b"/>
                  <a:pathLst>
                    <a:path w="3057" h="2162" extrusionOk="0">
                      <a:moveTo>
                        <a:pt x="1506" y="0"/>
                      </a:moveTo>
                      <a:cubicBezTo>
                        <a:pt x="427" y="0"/>
                        <a:pt x="0" y="1756"/>
                        <a:pt x="1222" y="2117"/>
                      </a:cubicBezTo>
                      <a:cubicBezTo>
                        <a:pt x="1332" y="2147"/>
                        <a:pt x="1438" y="2161"/>
                        <a:pt x="1538" y="2161"/>
                      </a:cubicBezTo>
                      <a:cubicBezTo>
                        <a:pt x="2646" y="2161"/>
                        <a:pt x="3057" y="441"/>
                        <a:pt x="1830" y="50"/>
                      </a:cubicBezTo>
                      <a:cubicBezTo>
                        <a:pt x="1717" y="16"/>
                        <a:pt x="1608" y="0"/>
                        <a:pt x="15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8"/>
                <p:cNvSpPr/>
                <p:nvPr/>
              </p:nvSpPr>
              <p:spPr>
                <a:xfrm>
                  <a:off x="4606025" y="1999650"/>
                  <a:ext cx="75375" cy="53625"/>
                </a:xfrm>
                <a:custGeom>
                  <a:avLst/>
                  <a:gdLst/>
                  <a:ahLst/>
                  <a:cxnLst/>
                  <a:rect l="l" t="t" r="r" b="b"/>
                  <a:pathLst>
                    <a:path w="3015" h="2145" extrusionOk="0">
                      <a:moveTo>
                        <a:pt x="1471" y="0"/>
                      </a:moveTo>
                      <a:cubicBezTo>
                        <a:pt x="389" y="0"/>
                        <a:pt x="1" y="1736"/>
                        <a:pt x="1214" y="2094"/>
                      </a:cubicBezTo>
                      <a:cubicBezTo>
                        <a:pt x="1329" y="2129"/>
                        <a:pt x="1438" y="2145"/>
                        <a:pt x="1541" y="2145"/>
                      </a:cubicBezTo>
                      <a:cubicBezTo>
                        <a:pt x="2613" y="2145"/>
                        <a:pt x="3015" y="41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8"/>
                <p:cNvSpPr/>
                <p:nvPr/>
              </p:nvSpPr>
              <p:spPr>
                <a:xfrm>
                  <a:off x="4614925" y="1997525"/>
                  <a:ext cx="75700" cy="54075"/>
                </a:xfrm>
                <a:custGeom>
                  <a:avLst/>
                  <a:gdLst/>
                  <a:ahLst/>
                  <a:cxnLst/>
                  <a:rect l="l" t="t" r="r" b="b"/>
                  <a:pathLst>
                    <a:path w="3028" h="2163" extrusionOk="0">
                      <a:moveTo>
                        <a:pt x="1474" y="1"/>
                      </a:moveTo>
                      <a:cubicBezTo>
                        <a:pt x="402" y="1"/>
                        <a:pt x="0" y="1730"/>
                        <a:pt x="1193" y="2118"/>
                      </a:cubicBezTo>
                      <a:cubicBezTo>
                        <a:pt x="1303" y="2149"/>
                        <a:pt x="1409" y="2162"/>
                        <a:pt x="1509" y="2162"/>
                      </a:cubicBezTo>
                      <a:cubicBezTo>
                        <a:pt x="2617" y="2162"/>
                        <a:pt x="3028" y="442"/>
                        <a:pt x="1801" y="52"/>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8"/>
                <p:cNvSpPr/>
                <p:nvPr/>
              </p:nvSpPr>
              <p:spPr>
                <a:xfrm>
                  <a:off x="4603750" y="2034600"/>
                  <a:ext cx="76225" cy="54225"/>
                </a:xfrm>
                <a:custGeom>
                  <a:avLst/>
                  <a:gdLst/>
                  <a:ahLst/>
                  <a:cxnLst/>
                  <a:rect l="l" t="t" r="r" b="b"/>
                  <a:pathLst>
                    <a:path w="3049" h="2169" extrusionOk="0">
                      <a:moveTo>
                        <a:pt x="1471" y="1"/>
                      </a:moveTo>
                      <a:cubicBezTo>
                        <a:pt x="389" y="1"/>
                        <a:pt x="0" y="1739"/>
                        <a:pt x="1214" y="2125"/>
                      </a:cubicBezTo>
                      <a:cubicBezTo>
                        <a:pt x="1325" y="2155"/>
                        <a:pt x="1430" y="2169"/>
                        <a:pt x="1530" y="2169"/>
                      </a:cubicBezTo>
                      <a:cubicBezTo>
                        <a:pt x="2639" y="2169"/>
                        <a:pt x="3049" y="448"/>
                        <a:pt x="1822" y="58"/>
                      </a:cubicBezTo>
                      <a:cubicBezTo>
                        <a:pt x="1698" y="19"/>
                        <a:pt x="1581" y="1"/>
                        <a:pt x="1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8"/>
                <p:cNvSpPr/>
                <p:nvPr/>
              </p:nvSpPr>
              <p:spPr>
                <a:xfrm>
                  <a:off x="4613250" y="2077500"/>
                  <a:ext cx="75925" cy="53900"/>
                </a:xfrm>
                <a:custGeom>
                  <a:avLst/>
                  <a:gdLst/>
                  <a:ahLst/>
                  <a:cxnLst/>
                  <a:rect l="l" t="t" r="r" b="b"/>
                  <a:pathLst>
                    <a:path w="3037" h="2156" extrusionOk="0">
                      <a:moveTo>
                        <a:pt x="1525" y="1"/>
                      </a:moveTo>
                      <a:cubicBezTo>
                        <a:pt x="414" y="1"/>
                        <a:pt x="1" y="1748"/>
                        <a:pt x="1229" y="2111"/>
                      </a:cubicBezTo>
                      <a:cubicBezTo>
                        <a:pt x="1337" y="2141"/>
                        <a:pt x="1440" y="2155"/>
                        <a:pt x="1538" y="2155"/>
                      </a:cubicBezTo>
                      <a:cubicBezTo>
                        <a:pt x="2624" y="2155"/>
                        <a:pt x="3036" y="434"/>
                        <a:pt x="1837" y="44"/>
                      </a:cubicBezTo>
                      <a:cubicBezTo>
                        <a:pt x="1728" y="14"/>
                        <a:pt x="1624" y="1"/>
                        <a:pt x="1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8"/>
                <p:cNvSpPr/>
                <p:nvPr/>
              </p:nvSpPr>
              <p:spPr>
                <a:xfrm>
                  <a:off x="4618000" y="2106225"/>
                  <a:ext cx="76250" cy="53450"/>
                </a:xfrm>
                <a:custGeom>
                  <a:avLst/>
                  <a:gdLst/>
                  <a:ahLst/>
                  <a:cxnLst/>
                  <a:rect l="l" t="t" r="r" b="b"/>
                  <a:pathLst>
                    <a:path w="3050" h="2138" extrusionOk="0">
                      <a:moveTo>
                        <a:pt x="1499" y="0"/>
                      </a:moveTo>
                      <a:cubicBezTo>
                        <a:pt x="401" y="0"/>
                        <a:pt x="0" y="1753"/>
                        <a:pt x="1222" y="2087"/>
                      </a:cubicBezTo>
                      <a:cubicBezTo>
                        <a:pt x="1339" y="2121"/>
                        <a:pt x="1451" y="2137"/>
                        <a:pt x="1556" y="2137"/>
                      </a:cubicBezTo>
                      <a:cubicBezTo>
                        <a:pt x="2651" y="2137"/>
                        <a:pt x="3050" y="411"/>
                        <a:pt x="1830" y="50"/>
                      </a:cubicBezTo>
                      <a:cubicBezTo>
                        <a:pt x="1714" y="16"/>
                        <a:pt x="1603" y="0"/>
                        <a:pt x="14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8"/>
                <p:cNvSpPr/>
                <p:nvPr/>
              </p:nvSpPr>
              <p:spPr>
                <a:xfrm>
                  <a:off x="4621625" y="2138300"/>
                  <a:ext cx="76600" cy="53875"/>
                </a:xfrm>
                <a:custGeom>
                  <a:avLst/>
                  <a:gdLst/>
                  <a:ahLst/>
                  <a:cxnLst/>
                  <a:rect l="l" t="t" r="r" b="b"/>
                  <a:pathLst>
                    <a:path w="3064" h="2155" extrusionOk="0">
                      <a:moveTo>
                        <a:pt x="1525" y="0"/>
                      </a:moveTo>
                      <a:cubicBezTo>
                        <a:pt x="413" y="0"/>
                        <a:pt x="0" y="1748"/>
                        <a:pt x="1229" y="2111"/>
                      </a:cubicBezTo>
                      <a:cubicBezTo>
                        <a:pt x="1339" y="2141"/>
                        <a:pt x="1445" y="2155"/>
                        <a:pt x="1544" y="2155"/>
                      </a:cubicBezTo>
                      <a:cubicBezTo>
                        <a:pt x="2653" y="2155"/>
                        <a:pt x="3063" y="434"/>
                        <a:pt x="1837" y="44"/>
                      </a:cubicBezTo>
                      <a:cubicBezTo>
                        <a:pt x="1727" y="14"/>
                        <a:pt x="1623"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8"/>
                <p:cNvSpPr/>
                <p:nvPr/>
              </p:nvSpPr>
              <p:spPr>
                <a:xfrm>
                  <a:off x="4637625" y="2009100"/>
                  <a:ext cx="76550" cy="53900"/>
                </a:xfrm>
                <a:custGeom>
                  <a:avLst/>
                  <a:gdLst/>
                  <a:ahLst/>
                  <a:cxnLst/>
                  <a:rect l="l" t="t" r="r" b="b"/>
                  <a:pathLst>
                    <a:path w="3062" h="2156" extrusionOk="0">
                      <a:moveTo>
                        <a:pt x="1532" y="0"/>
                      </a:moveTo>
                      <a:cubicBezTo>
                        <a:pt x="461" y="0"/>
                        <a:pt x="0" y="1721"/>
                        <a:pt x="1227" y="2111"/>
                      </a:cubicBezTo>
                      <a:cubicBezTo>
                        <a:pt x="1337" y="2141"/>
                        <a:pt x="1443" y="2155"/>
                        <a:pt x="1543" y="2155"/>
                      </a:cubicBezTo>
                      <a:cubicBezTo>
                        <a:pt x="2652" y="2155"/>
                        <a:pt x="3062" y="435"/>
                        <a:pt x="1835" y="44"/>
                      </a:cubicBezTo>
                      <a:cubicBezTo>
                        <a:pt x="1729" y="14"/>
                        <a:pt x="1628" y="0"/>
                        <a:pt x="15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8"/>
                <p:cNvSpPr/>
                <p:nvPr/>
              </p:nvSpPr>
              <p:spPr>
                <a:xfrm>
                  <a:off x="4694575" y="1864725"/>
                  <a:ext cx="76600" cy="53900"/>
                </a:xfrm>
                <a:custGeom>
                  <a:avLst/>
                  <a:gdLst/>
                  <a:ahLst/>
                  <a:cxnLst/>
                  <a:rect l="l" t="t" r="r" b="b"/>
                  <a:pathLst>
                    <a:path w="3064" h="2156" extrusionOk="0">
                      <a:moveTo>
                        <a:pt x="1525" y="1"/>
                      </a:moveTo>
                      <a:cubicBezTo>
                        <a:pt x="413" y="1"/>
                        <a:pt x="0" y="1748"/>
                        <a:pt x="1229" y="2111"/>
                      </a:cubicBezTo>
                      <a:cubicBezTo>
                        <a:pt x="1339" y="2141"/>
                        <a:pt x="1445" y="2155"/>
                        <a:pt x="1544" y="2155"/>
                      </a:cubicBezTo>
                      <a:cubicBezTo>
                        <a:pt x="2653" y="2155"/>
                        <a:pt x="3063" y="435"/>
                        <a:pt x="1837" y="44"/>
                      </a:cubicBezTo>
                      <a:cubicBezTo>
                        <a:pt x="1727" y="15"/>
                        <a:pt x="1623" y="1"/>
                        <a:pt x="1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8"/>
                <p:cNvSpPr/>
                <p:nvPr/>
              </p:nvSpPr>
              <p:spPr>
                <a:xfrm>
                  <a:off x="4675500" y="1796350"/>
                  <a:ext cx="75925" cy="53875"/>
                </a:xfrm>
                <a:custGeom>
                  <a:avLst/>
                  <a:gdLst/>
                  <a:ahLst/>
                  <a:cxnLst/>
                  <a:rect l="l" t="t" r="r" b="b"/>
                  <a:pathLst>
                    <a:path w="3037" h="2155" extrusionOk="0">
                      <a:moveTo>
                        <a:pt x="1504" y="0"/>
                      </a:moveTo>
                      <a:cubicBezTo>
                        <a:pt x="416" y="0"/>
                        <a:pt x="1" y="1748"/>
                        <a:pt x="1201" y="2111"/>
                      </a:cubicBezTo>
                      <a:cubicBezTo>
                        <a:pt x="1312" y="2141"/>
                        <a:pt x="1417" y="2155"/>
                        <a:pt x="1517" y="2155"/>
                      </a:cubicBezTo>
                      <a:cubicBezTo>
                        <a:pt x="2626" y="2155"/>
                        <a:pt x="3036" y="434"/>
                        <a:pt x="1809" y="44"/>
                      </a:cubicBezTo>
                      <a:cubicBezTo>
                        <a:pt x="1703" y="14"/>
                        <a:pt x="1601" y="0"/>
                        <a:pt x="15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8"/>
                <p:cNvSpPr/>
                <p:nvPr/>
              </p:nvSpPr>
              <p:spPr>
                <a:xfrm>
                  <a:off x="4679550" y="1752875"/>
                  <a:ext cx="76250" cy="53450"/>
                </a:xfrm>
                <a:custGeom>
                  <a:avLst/>
                  <a:gdLst/>
                  <a:ahLst/>
                  <a:cxnLst/>
                  <a:rect l="l" t="t" r="r" b="b"/>
                  <a:pathLst>
                    <a:path w="3050" h="2138" extrusionOk="0">
                      <a:moveTo>
                        <a:pt x="1499" y="0"/>
                      </a:moveTo>
                      <a:cubicBezTo>
                        <a:pt x="402" y="0"/>
                        <a:pt x="0" y="1753"/>
                        <a:pt x="1222" y="2087"/>
                      </a:cubicBezTo>
                      <a:cubicBezTo>
                        <a:pt x="1339" y="2121"/>
                        <a:pt x="1451" y="2137"/>
                        <a:pt x="1556" y="2137"/>
                      </a:cubicBezTo>
                      <a:cubicBezTo>
                        <a:pt x="2651" y="2137"/>
                        <a:pt x="3050" y="411"/>
                        <a:pt x="1830" y="50"/>
                      </a:cubicBezTo>
                      <a:cubicBezTo>
                        <a:pt x="1714" y="16"/>
                        <a:pt x="1603" y="0"/>
                        <a:pt x="14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8"/>
                <p:cNvSpPr/>
                <p:nvPr/>
              </p:nvSpPr>
              <p:spPr>
                <a:xfrm>
                  <a:off x="4713175" y="1700250"/>
                  <a:ext cx="76225" cy="54225"/>
                </a:xfrm>
                <a:custGeom>
                  <a:avLst/>
                  <a:gdLst/>
                  <a:ahLst/>
                  <a:cxnLst/>
                  <a:rect l="l" t="t" r="r" b="b"/>
                  <a:pathLst>
                    <a:path w="3049" h="2169" extrusionOk="0">
                      <a:moveTo>
                        <a:pt x="1478" y="0"/>
                      </a:moveTo>
                      <a:cubicBezTo>
                        <a:pt x="414" y="0"/>
                        <a:pt x="0" y="1739"/>
                        <a:pt x="1214" y="2125"/>
                      </a:cubicBezTo>
                      <a:cubicBezTo>
                        <a:pt x="1325" y="2155"/>
                        <a:pt x="1430" y="2169"/>
                        <a:pt x="1530" y="2169"/>
                      </a:cubicBezTo>
                      <a:cubicBezTo>
                        <a:pt x="2639" y="2169"/>
                        <a:pt x="3049" y="448"/>
                        <a:pt x="1822" y="58"/>
                      </a:cubicBezTo>
                      <a:cubicBezTo>
                        <a:pt x="1701" y="18"/>
                        <a:pt x="1586" y="0"/>
                        <a:pt x="14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8"/>
                <p:cNvSpPr/>
                <p:nvPr/>
              </p:nvSpPr>
              <p:spPr>
                <a:xfrm>
                  <a:off x="4739375" y="1819900"/>
                  <a:ext cx="76475" cy="54050"/>
                </a:xfrm>
                <a:custGeom>
                  <a:avLst/>
                  <a:gdLst/>
                  <a:ahLst/>
                  <a:cxnLst/>
                  <a:rect l="l" t="t" r="r" b="b"/>
                  <a:pathLst>
                    <a:path w="3059" h="2162" extrusionOk="0">
                      <a:moveTo>
                        <a:pt x="1536" y="1"/>
                      </a:moveTo>
                      <a:cubicBezTo>
                        <a:pt x="441" y="1"/>
                        <a:pt x="0" y="1775"/>
                        <a:pt x="1230" y="2111"/>
                      </a:cubicBezTo>
                      <a:cubicBezTo>
                        <a:pt x="1347" y="2145"/>
                        <a:pt x="1459" y="2161"/>
                        <a:pt x="1564" y="2161"/>
                      </a:cubicBezTo>
                      <a:cubicBezTo>
                        <a:pt x="2659" y="2161"/>
                        <a:pt x="3058" y="432"/>
                        <a:pt x="1838" y="44"/>
                      </a:cubicBezTo>
                      <a:cubicBezTo>
                        <a:pt x="1733" y="15"/>
                        <a:pt x="1632"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8"/>
                <p:cNvSpPr/>
                <p:nvPr/>
              </p:nvSpPr>
              <p:spPr>
                <a:xfrm>
                  <a:off x="4696225" y="1891900"/>
                  <a:ext cx="75700" cy="54075"/>
                </a:xfrm>
                <a:custGeom>
                  <a:avLst/>
                  <a:gdLst/>
                  <a:ahLst/>
                  <a:cxnLst/>
                  <a:rect l="l" t="t" r="r" b="b"/>
                  <a:pathLst>
                    <a:path w="3028" h="2163" extrusionOk="0">
                      <a:moveTo>
                        <a:pt x="1474" y="1"/>
                      </a:moveTo>
                      <a:cubicBezTo>
                        <a:pt x="402" y="1"/>
                        <a:pt x="1" y="1730"/>
                        <a:pt x="1193" y="2118"/>
                      </a:cubicBezTo>
                      <a:cubicBezTo>
                        <a:pt x="1304" y="2149"/>
                        <a:pt x="1409" y="2163"/>
                        <a:pt x="1509" y="2163"/>
                      </a:cubicBezTo>
                      <a:cubicBezTo>
                        <a:pt x="2618" y="2163"/>
                        <a:pt x="3028" y="442"/>
                        <a:pt x="1801" y="52"/>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8"/>
                <p:cNvSpPr/>
                <p:nvPr/>
              </p:nvSpPr>
              <p:spPr>
                <a:xfrm>
                  <a:off x="4673225" y="1996950"/>
                  <a:ext cx="75900" cy="53900"/>
                </a:xfrm>
                <a:custGeom>
                  <a:avLst/>
                  <a:gdLst/>
                  <a:ahLst/>
                  <a:cxnLst/>
                  <a:rect l="l" t="t" r="r" b="b"/>
                  <a:pathLst>
                    <a:path w="3036" h="2156" extrusionOk="0">
                      <a:moveTo>
                        <a:pt x="1504" y="1"/>
                      </a:moveTo>
                      <a:cubicBezTo>
                        <a:pt x="416" y="1"/>
                        <a:pt x="1" y="1748"/>
                        <a:pt x="1201" y="2111"/>
                      </a:cubicBezTo>
                      <a:cubicBezTo>
                        <a:pt x="1312" y="2141"/>
                        <a:pt x="1417" y="2155"/>
                        <a:pt x="1517" y="2155"/>
                      </a:cubicBezTo>
                      <a:cubicBezTo>
                        <a:pt x="2626" y="2155"/>
                        <a:pt x="3036" y="434"/>
                        <a:pt x="1809" y="44"/>
                      </a:cubicBezTo>
                      <a:cubicBezTo>
                        <a:pt x="1702" y="14"/>
                        <a:pt x="1601" y="1"/>
                        <a:pt x="1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8"/>
                <p:cNvSpPr/>
                <p:nvPr/>
              </p:nvSpPr>
              <p:spPr>
                <a:xfrm>
                  <a:off x="4685525" y="1942825"/>
                  <a:ext cx="74850" cy="53475"/>
                </a:xfrm>
                <a:custGeom>
                  <a:avLst/>
                  <a:gdLst/>
                  <a:ahLst/>
                  <a:cxnLst/>
                  <a:rect l="l" t="t" r="r" b="b"/>
                  <a:pathLst>
                    <a:path w="2994" h="2139" extrusionOk="0">
                      <a:moveTo>
                        <a:pt x="1453" y="0"/>
                      </a:moveTo>
                      <a:cubicBezTo>
                        <a:pt x="404" y="0"/>
                        <a:pt x="0" y="1727"/>
                        <a:pt x="1165" y="2088"/>
                      </a:cubicBezTo>
                      <a:cubicBezTo>
                        <a:pt x="1282" y="2122"/>
                        <a:pt x="1394" y="2138"/>
                        <a:pt x="1499" y="2138"/>
                      </a:cubicBezTo>
                      <a:cubicBezTo>
                        <a:pt x="2594" y="2138"/>
                        <a:pt x="2993" y="412"/>
                        <a:pt x="1773" y="51"/>
                      </a:cubicBezTo>
                      <a:cubicBezTo>
                        <a:pt x="1661" y="16"/>
                        <a:pt x="1554" y="0"/>
                        <a:pt x="1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8"/>
                <p:cNvSpPr/>
                <p:nvPr/>
              </p:nvSpPr>
              <p:spPr>
                <a:xfrm>
                  <a:off x="4764650" y="1828075"/>
                  <a:ext cx="75500" cy="53475"/>
                </a:xfrm>
                <a:custGeom>
                  <a:avLst/>
                  <a:gdLst/>
                  <a:ahLst/>
                  <a:cxnLst/>
                  <a:rect l="l" t="t" r="r" b="b"/>
                  <a:pathLst>
                    <a:path w="3020" h="2139" extrusionOk="0">
                      <a:moveTo>
                        <a:pt x="1475" y="0"/>
                      </a:moveTo>
                      <a:cubicBezTo>
                        <a:pt x="425" y="0"/>
                        <a:pt x="1" y="1700"/>
                        <a:pt x="1192" y="2088"/>
                      </a:cubicBezTo>
                      <a:cubicBezTo>
                        <a:pt x="1309" y="2122"/>
                        <a:pt x="1421" y="2138"/>
                        <a:pt x="1526" y="2138"/>
                      </a:cubicBezTo>
                      <a:cubicBezTo>
                        <a:pt x="2621" y="2138"/>
                        <a:pt x="3020" y="412"/>
                        <a:pt x="1800" y="51"/>
                      </a:cubicBezTo>
                      <a:cubicBezTo>
                        <a:pt x="1686" y="16"/>
                        <a:pt x="1578" y="0"/>
                        <a:pt x="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8"/>
                <p:cNvSpPr/>
                <p:nvPr/>
              </p:nvSpPr>
              <p:spPr>
                <a:xfrm>
                  <a:off x="4834425" y="1727925"/>
                  <a:ext cx="76575" cy="53925"/>
                </a:xfrm>
                <a:custGeom>
                  <a:avLst/>
                  <a:gdLst/>
                  <a:ahLst/>
                  <a:cxnLst/>
                  <a:rect l="l" t="t" r="r" b="b"/>
                  <a:pathLst>
                    <a:path w="3063" h="2157" extrusionOk="0">
                      <a:moveTo>
                        <a:pt x="1526" y="1"/>
                      </a:moveTo>
                      <a:cubicBezTo>
                        <a:pt x="436" y="1"/>
                        <a:pt x="1" y="1722"/>
                        <a:pt x="1227" y="2112"/>
                      </a:cubicBezTo>
                      <a:cubicBezTo>
                        <a:pt x="1338" y="2142"/>
                        <a:pt x="1443" y="2156"/>
                        <a:pt x="1543" y="2156"/>
                      </a:cubicBezTo>
                      <a:cubicBezTo>
                        <a:pt x="2652" y="2156"/>
                        <a:pt x="3062" y="435"/>
                        <a:pt x="1835" y="45"/>
                      </a:cubicBezTo>
                      <a:cubicBezTo>
                        <a:pt x="1727" y="15"/>
                        <a:pt x="1624" y="1"/>
                        <a:pt x="1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8"/>
                <p:cNvSpPr/>
                <p:nvPr/>
              </p:nvSpPr>
              <p:spPr>
                <a:xfrm>
                  <a:off x="4696225" y="1699650"/>
                  <a:ext cx="75500" cy="53500"/>
                </a:xfrm>
                <a:custGeom>
                  <a:avLst/>
                  <a:gdLst/>
                  <a:ahLst/>
                  <a:cxnLst/>
                  <a:rect l="l" t="t" r="r" b="b"/>
                  <a:pathLst>
                    <a:path w="3020" h="2140" extrusionOk="0">
                      <a:moveTo>
                        <a:pt x="1474" y="1"/>
                      </a:moveTo>
                      <a:cubicBezTo>
                        <a:pt x="402" y="1"/>
                        <a:pt x="1" y="1727"/>
                        <a:pt x="1193" y="2088"/>
                      </a:cubicBezTo>
                      <a:cubicBezTo>
                        <a:pt x="1312" y="2123"/>
                        <a:pt x="1425" y="2139"/>
                        <a:pt x="1531" y="2139"/>
                      </a:cubicBezTo>
                      <a:cubicBezTo>
                        <a:pt x="2623" y="2139"/>
                        <a:pt x="3020" y="439"/>
                        <a:pt x="1801" y="51"/>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8"/>
                <p:cNvSpPr/>
                <p:nvPr/>
              </p:nvSpPr>
              <p:spPr>
                <a:xfrm>
                  <a:off x="4772875" y="1606350"/>
                  <a:ext cx="75875" cy="53900"/>
                </a:xfrm>
                <a:custGeom>
                  <a:avLst/>
                  <a:gdLst/>
                  <a:ahLst/>
                  <a:cxnLst/>
                  <a:rect l="l" t="t" r="r" b="b"/>
                  <a:pathLst>
                    <a:path w="3035" h="2156" extrusionOk="0">
                      <a:moveTo>
                        <a:pt x="1519" y="1"/>
                      </a:moveTo>
                      <a:cubicBezTo>
                        <a:pt x="411" y="1"/>
                        <a:pt x="0" y="1721"/>
                        <a:pt x="1227" y="2112"/>
                      </a:cubicBezTo>
                      <a:cubicBezTo>
                        <a:pt x="1335" y="2142"/>
                        <a:pt x="1439" y="2156"/>
                        <a:pt x="1536" y="2156"/>
                      </a:cubicBezTo>
                      <a:cubicBezTo>
                        <a:pt x="2622" y="2156"/>
                        <a:pt x="3034" y="435"/>
                        <a:pt x="1835" y="45"/>
                      </a:cubicBezTo>
                      <a:cubicBezTo>
                        <a:pt x="1725" y="15"/>
                        <a:pt x="1619" y="1"/>
                        <a:pt x="15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8"/>
                <p:cNvSpPr/>
                <p:nvPr/>
              </p:nvSpPr>
              <p:spPr>
                <a:xfrm>
                  <a:off x="4812000" y="1672125"/>
                  <a:ext cx="76025" cy="53650"/>
                </a:xfrm>
                <a:custGeom>
                  <a:avLst/>
                  <a:gdLst/>
                  <a:ahLst/>
                  <a:cxnLst/>
                  <a:rect l="l" t="t" r="r" b="b"/>
                  <a:pathLst>
                    <a:path w="3041" h="2146" extrusionOk="0">
                      <a:moveTo>
                        <a:pt x="1465" y="0"/>
                      </a:moveTo>
                      <a:cubicBezTo>
                        <a:pt x="386" y="0"/>
                        <a:pt x="0" y="1709"/>
                        <a:pt x="1213" y="2095"/>
                      </a:cubicBezTo>
                      <a:cubicBezTo>
                        <a:pt x="1330" y="2129"/>
                        <a:pt x="1442" y="2145"/>
                        <a:pt x="1547" y="2145"/>
                      </a:cubicBezTo>
                      <a:cubicBezTo>
                        <a:pt x="2642" y="2145"/>
                        <a:pt x="3041" y="419"/>
                        <a:pt x="1820" y="58"/>
                      </a:cubicBezTo>
                      <a:cubicBezTo>
                        <a:pt x="1695" y="18"/>
                        <a:pt x="1576" y="0"/>
                        <a:pt x="1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8"/>
                <p:cNvSpPr/>
                <p:nvPr/>
              </p:nvSpPr>
              <p:spPr>
                <a:xfrm>
                  <a:off x="4829150" y="1600875"/>
                  <a:ext cx="74800" cy="53475"/>
                </a:xfrm>
                <a:custGeom>
                  <a:avLst/>
                  <a:gdLst/>
                  <a:ahLst/>
                  <a:cxnLst/>
                  <a:rect l="l" t="t" r="r" b="b"/>
                  <a:pathLst>
                    <a:path w="2992" h="2139" extrusionOk="0">
                      <a:moveTo>
                        <a:pt x="1453" y="0"/>
                      </a:moveTo>
                      <a:cubicBezTo>
                        <a:pt x="404" y="0"/>
                        <a:pt x="0" y="1727"/>
                        <a:pt x="1165" y="2088"/>
                      </a:cubicBezTo>
                      <a:cubicBezTo>
                        <a:pt x="1284" y="2123"/>
                        <a:pt x="1397" y="2139"/>
                        <a:pt x="1503" y="2139"/>
                      </a:cubicBezTo>
                      <a:cubicBezTo>
                        <a:pt x="2595" y="2139"/>
                        <a:pt x="2991" y="439"/>
                        <a:pt x="1773" y="51"/>
                      </a:cubicBezTo>
                      <a:cubicBezTo>
                        <a:pt x="1661" y="16"/>
                        <a:pt x="1554" y="0"/>
                        <a:pt x="1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8"/>
                <p:cNvSpPr/>
                <p:nvPr/>
              </p:nvSpPr>
              <p:spPr>
                <a:xfrm>
                  <a:off x="4742800" y="1574875"/>
                  <a:ext cx="75550" cy="54225"/>
                </a:xfrm>
                <a:custGeom>
                  <a:avLst/>
                  <a:gdLst/>
                  <a:ahLst/>
                  <a:cxnLst/>
                  <a:rect l="l" t="t" r="r" b="b"/>
                  <a:pathLst>
                    <a:path w="3022" h="2169" extrusionOk="0">
                      <a:moveTo>
                        <a:pt x="1471" y="0"/>
                      </a:moveTo>
                      <a:cubicBezTo>
                        <a:pt x="389" y="0"/>
                        <a:pt x="1" y="1738"/>
                        <a:pt x="1215" y="2124"/>
                      </a:cubicBezTo>
                      <a:cubicBezTo>
                        <a:pt x="1323" y="2155"/>
                        <a:pt x="1426" y="2169"/>
                        <a:pt x="1523" y="2169"/>
                      </a:cubicBezTo>
                      <a:cubicBezTo>
                        <a:pt x="2609" y="2169"/>
                        <a:pt x="3022" y="44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8"/>
                <p:cNvSpPr/>
                <p:nvPr/>
              </p:nvSpPr>
              <p:spPr>
                <a:xfrm>
                  <a:off x="4700825" y="1593300"/>
                  <a:ext cx="75525" cy="53450"/>
                </a:xfrm>
                <a:custGeom>
                  <a:avLst/>
                  <a:gdLst/>
                  <a:ahLst/>
                  <a:cxnLst/>
                  <a:rect l="l" t="t" r="r" b="b"/>
                  <a:pathLst>
                    <a:path w="3021" h="2138" extrusionOk="0">
                      <a:moveTo>
                        <a:pt x="1500" y="0"/>
                      </a:moveTo>
                      <a:cubicBezTo>
                        <a:pt x="402" y="0"/>
                        <a:pt x="0" y="1753"/>
                        <a:pt x="1222" y="2087"/>
                      </a:cubicBezTo>
                      <a:cubicBezTo>
                        <a:pt x="1338" y="2122"/>
                        <a:pt x="1448" y="2138"/>
                        <a:pt x="1553" y="2138"/>
                      </a:cubicBezTo>
                      <a:cubicBezTo>
                        <a:pt x="2622" y="2138"/>
                        <a:pt x="3021" y="438"/>
                        <a:pt x="1830" y="50"/>
                      </a:cubicBezTo>
                      <a:cubicBezTo>
                        <a:pt x="1714" y="16"/>
                        <a:pt x="1604" y="0"/>
                        <a:pt x="15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8"/>
                <p:cNvSpPr/>
                <p:nvPr/>
              </p:nvSpPr>
              <p:spPr>
                <a:xfrm>
                  <a:off x="4654175" y="1659550"/>
                  <a:ext cx="75200" cy="53900"/>
                </a:xfrm>
                <a:custGeom>
                  <a:avLst/>
                  <a:gdLst/>
                  <a:ahLst/>
                  <a:cxnLst/>
                  <a:rect l="l" t="t" r="r" b="b"/>
                  <a:pathLst>
                    <a:path w="3008" h="2156" extrusionOk="0">
                      <a:moveTo>
                        <a:pt x="1482" y="1"/>
                      </a:moveTo>
                      <a:cubicBezTo>
                        <a:pt x="418" y="1"/>
                        <a:pt x="0" y="1748"/>
                        <a:pt x="1173" y="2111"/>
                      </a:cubicBezTo>
                      <a:cubicBezTo>
                        <a:pt x="1283" y="2142"/>
                        <a:pt x="1389" y="2155"/>
                        <a:pt x="1489" y="2155"/>
                      </a:cubicBezTo>
                      <a:cubicBezTo>
                        <a:pt x="2597" y="2155"/>
                        <a:pt x="3008" y="435"/>
                        <a:pt x="1781" y="44"/>
                      </a:cubicBezTo>
                      <a:cubicBezTo>
                        <a:pt x="1677" y="15"/>
                        <a:pt x="1577" y="1"/>
                        <a:pt x="14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8"/>
                <p:cNvSpPr/>
                <p:nvPr/>
              </p:nvSpPr>
              <p:spPr>
                <a:xfrm>
                  <a:off x="4641525" y="1701175"/>
                  <a:ext cx="75700" cy="54075"/>
                </a:xfrm>
                <a:custGeom>
                  <a:avLst/>
                  <a:gdLst/>
                  <a:ahLst/>
                  <a:cxnLst/>
                  <a:rect l="l" t="t" r="r" b="b"/>
                  <a:pathLst>
                    <a:path w="3028" h="2163" extrusionOk="0">
                      <a:moveTo>
                        <a:pt x="1474" y="1"/>
                      </a:moveTo>
                      <a:cubicBezTo>
                        <a:pt x="402" y="1"/>
                        <a:pt x="0" y="1730"/>
                        <a:pt x="1193" y="2118"/>
                      </a:cubicBezTo>
                      <a:cubicBezTo>
                        <a:pt x="1303" y="2148"/>
                        <a:pt x="1409" y="2162"/>
                        <a:pt x="1508" y="2162"/>
                      </a:cubicBezTo>
                      <a:cubicBezTo>
                        <a:pt x="2617" y="2162"/>
                        <a:pt x="3027" y="442"/>
                        <a:pt x="1800" y="51"/>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8"/>
                <p:cNvSpPr/>
                <p:nvPr/>
              </p:nvSpPr>
              <p:spPr>
                <a:xfrm>
                  <a:off x="4606625" y="1815925"/>
                  <a:ext cx="76400" cy="54050"/>
                </a:xfrm>
                <a:custGeom>
                  <a:avLst/>
                  <a:gdLst/>
                  <a:ahLst/>
                  <a:cxnLst/>
                  <a:rect l="l" t="t" r="r" b="b"/>
                  <a:pathLst>
                    <a:path w="3056" h="2162" extrusionOk="0">
                      <a:moveTo>
                        <a:pt x="1501" y="0"/>
                      </a:moveTo>
                      <a:cubicBezTo>
                        <a:pt x="425" y="0"/>
                        <a:pt x="1" y="1730"/>
                        <a:pt x="1221" y="2118"/>
                      </a:cubicBezTo>
                      <a:cubicBezTo>
                        <a:pt x="1331" y="2148"/>
                        <a:pt x="1437" y="2162"/>
                        <a:pt x="1537" y="2162"/>
                      </a:cubicBezTo>
                      <a:cubicBezTo>
                        <a:pt x="2645" y="2162"/>
                        <a:pt x="3056" y="441"/>
                        <a:pt x="1829" y="51"/>
                      </a:cubicBezTo>
                      <a:cubicBezTo>
                        <a:pt x="1714" y="16"/>
                        <a:pt x="1605" y="0"/>
                        <a:pt x="1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8"/>
                <p:cNvSpPr/>
                <p:nvPr/>
              </p:nvSpPr>
              <p:spPr>
                <a:xfrm>
                  <a:off x="4639400" y="1843875"/>
                  <a:ext cx="75375" cy="53625"/>
                </a:xfrm>
                <a:custGeom>
                  <a:avLst/>
                  <a:gdLst/>
                  <a:ahLst/>
                  <a:cxnLst/>
                  <a:rect l="l" t="t" r="r" b="b"/>
                  <a:pathLst>
                    <a:path w="3015" h="2145" extrusionOk="0">
                      <a:moveTo>
                        <a:pt x="1450" y="0"/>
                      </a:moveTo>
                      <a:cubicBezTo>
                        <a:pt x="391" y="0"/>
                        <a:pt x="0" y="1736"/>
                        <a:pt x="1186" y="2094"/>
                      </a:cubicBezTo>
                      <a:cubicBezTo>
                        <a:pt x="1304" y="2129"/>
                        <a:pt x="1415" y="2145"/>
                        <a:pt x="1521" y="2145"/>
                      </a:cubicBezTo>
                      <a:cubicBezTo>
                        <a:pt x="2615" y="2145"/>
                        <a:pt x="3014" y="418"/>
                        <a:pt x="1794" y="58"/>
                      </a:cubicBezTo>
                      <a:cubicBezTo>
                        <a:pt x="1673" y="18"/>
                        <a:pt x="1558" y="0"/>
                        <a:pt x="1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8"/>
                <p:cNvSpPr/>
                <p:nvPr/>
              </p:nvSpPr>
              <p:spPr>
                <a:xfrm>
                  <a:off x="4644575" y="1943600"/>
                  <a:ext cx="76450" cy="54050"/>
                </a:xfrm>
                <a:custGeom>
                  <a:avLst/>
                  <a:gdLst/>
                  <a:ahLst/>
                  <a:cxnLst/>
                  <a:rect l="l" t="t" r="r" b="b"/>
                  <a:pathLst>
                    <a:path w="3058" h="2162" extrusionOk="0">
                      <a:moveTo>
                        <a:pt x="1500" y="0"/>
                      </a:moveTo>
                      <a:cubicBezTo>
                        <a:pt x="402" y="0"/>
                        <a:pt x="1" y="1756"/>
                        <a:pt x="1223" y="2117"/>
                      </a:cubicBezTo>
                      <a:cubicBezTo>
                        <a:pt x="1333" y="2147"/>
                        <a:pt x="1439" y="2161"/>
                        <a:pt x="1538" y="2161"/>
                      </a:cubicBezTo>
                      <a:cubicBezTo>
                        <a:pt x="2647" y="2161"/>
                        <a:pt x="3057" y="441"/>
                        <a:pt x="1830" y="50"/>
                      </a:cubicBezTo>
                      <a:cubicBezTo>
                        <a:pt x="1715" y="16"/>
                        <a:pt x="1604" y="0"/>
                        <a:pt x="15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8"/>
                <p:cNvSpPr/>
                <p:nvPr/>
              </p:nvSpPr>
              <p:spPr>
                <a:xfrm>
                  <a:off x="4719150" y="1729100"/>
                  <a:ext cx="74650" cy="53650"/>
                </a:xfrm>
                <a:custGeom>
                  <a:avLst/>
                  <a:gdLst/>
                  <a:ahLst/>
                  <a:cxnLst/>
                  <a:rect l="l" t="t" r="r" b="b"/>
                  <a:pathLst>
                    <a:path w="2986" h="2146" extrusionOk="0">
                      <a:moveTo>
                        <a:pt x="1425" y="1"/>
                      </a:moveTo>
                      <a:cubicBezTo>
                        <a:pt x="391" y="1"/>
                        <a:pt x="0" y="1710"/>
                        <a:pt x="1158" y="2095"/>
                      </a:cubicBezTo>
                      <a:cubicBezTo>
                        <a:pt x="1275" y="2130"/>
                        <a:pt x="1386" y="2146"/>
                        <a:pt x="1492" y="2146"/>
                      </a:cubicBezTo>
                      <a:cubicBezTo>
                        <a:pt x="2587" y="2146"/>
                        <a:pt x="2986" y="419"/>
                        <a:pt x="1765" y="59"/>
                      </a:cubicBezTo>
                      <a:cubicBezTo>
                        <a:pt x="1646" y="19"/>
                        <a:pt x="1532" y="1"/>
                        <a:pt x="14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8"/>
                <p:cNvSpPr/>
                <p:nvPr/>
              </p:nvSpPr>
              <p:spPr>
                <a:xfrm>
                  <a:off x="4766000" y="1613200"/>
                  <a:ext cx="76600" cy="53900"/>
                </a:xfrm>
                <a:custGeom>
                  <a:avLst/>
                  <a:gdLst/>
                  <a:ahLst/>
                  <a:cxnLst/>
                  <a:rect l="l" t="t" r="r" b="b"/>
                  <a:pathLst>
                    <a:path w="3064" h="2156" extrusionOk="0">
                      <a:moveTo>
                        <a:pt x="1531" y="1"/>
                      </a:moveTo>
                      <a:cubicBezTo>
                        <a:pt x="439" y="1"/>
                        <a:pt x="0" y="1748"/>
                        <a:pt x="1229" y="2111"/>
                      </a:cubicBezTo>
                      <a:cubicBezTo>
                        <a:pt x="1339" y="2141"/>
                        <a:pt x="1445" y="2155"/>
                        <a:pt x="1545" y="2155"/>
                      </a:cubicBezTo>
                      <a:cubicBezTo>
                        <a:pt x="2653" y="2155"/>
                        <a:pt x="3064" y="435"/>
                        <a:pt x="1837" y="44"/>
                      </a:cubicBezTo>
                      <a:cubicBezTo>
                        <a:pt x="1730" y="15"/>
                        <a:pt x="1628" y="1"/>
                        <a:pt x="1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8"/>
                <p:cNvSpPr/>
                <p:nvPr/>
              </p:nvSpPr>
              <p:spPr>
                <a:xfrm>
                  <a:off x="4716025" y="1660925"/>
                  <a:ext cx="75575" cy="53450"/>
                </a:xfrm>
                <a:custGeom>
                  <a:avLst/>
                  <a:gdLst/>
                  <a:ahLst/>
                  <a:cxnLst/>
                  <a:rect l="l" t="t" r="r" b="b"/>
                  <a:pathLst>
                    <a:path w="3023" h="2138" extrusionOk="0">
                      <a:moveTo>
                        <a:pt x="1506" y="0"/>
                      </a:moveTo>
                      <a:cubicBezTo>
                        <a:pt x="427" y="0"/>
                        <a:pt x="0" y="1754"/>
                        <a:pt x="1222" y="2087"/>
                      </a:cubicBezTo>
                      <a:cubicBezTo>
                        <a:pt x="1336" y="2121"/>
                        <a:pt x="1446" y="2137"/>
                        <a:pt x="1549" y="2137"/>
                      </a:cubicBezTo>
                      <a:cubicBezTo>
                        <a:pt x="2621" y="2137"/>
                        <a:pt x="3022" y="411"/>
                        <a:pt x="1830" y="50"/>
                      </a:cubicBezTo>
                      <a:cubicBezTo>
                        <a:pt x="1716" y="16"/>
                        <a:pt x="1608" y="0"/>
                        <a:pt x="15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8"/>
                <p:cNvSpPr/>
                <p:nvPr/>
              </p:nvSpPr>
              <p:spPr>
                <a:xfrm>
                  <a:off x="4682350" y="1655000"/>
                  <a:ext cx="75000" cy="53300"/>
                </a:xfrm>
                <a:custGeom>
                  <a:avLst/>
                  <a:gdLst/>
                  <a:ahLst/>
                  <a:cxnLst/>
                  <a:rect l="l" t="t" r="r" b="b"/>
                  <a:pathLst>
                    <a:path w="3000" h="2132" extrusionOk="0">
                      <a:moveTo>
                        <a:pt x="1504" y="1"/>
                      </a:moveTo>
                      <a:cubicBezTo>
                        <a:pt x="415" y="1"/>
                        <a:pt x="1" y="1746"/>
                        <a:pt x="1201" y="2081"/>
                      </a:cubicBezTo>
                      <a:cubicBezTo>
                        <a:pt x="1317" y="2116"/>
                        <a:pt x="1428" y="2132"/>
                        <a:pt x="1532" y="2132"/>
                      </a:cubicBezTo>
                      <a:cubicBezTo>
                        <a:pt x="2601" y="2132"/>
                        <a:pt x="3000" y="432"/>
                        <a:pt x="1809" y="44"/>
                      </a:cubicBezTo>
                      <a:cubicBezTo>
                        <a:pt x="1702" y="14"/>
                        <a:pt x="1600" y="1"/>
                        <a:pt x="1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8"/>
                <p:cNvSpPr/>
                <p:nvPr/>
              </p:nvSpPr>
              <p:spPr>
                <a:xfrm>
                  <a:off x="4553225" y="2023550"/>
                  <a:ext cx="76600" cy="53875"/>
                </a:xfrm>
                <a:custGeom>
                  <a:avLst/>
                  <a:gdLst/>
                  <a:ahLst/>
                  <a:cxnLst/>
                  <a:rect l="l" t="t" r="r" b="b"/>
                  <a:pathLst>
                    <a:path w="3064" h="2155" extrusionOk="0">
                      <a:moveTo>
                        <a:pt x="1525" y="0"/>
                      </a:moveTo>
                      <a:cubicBezTo>
                        <a:pt x="413" y="0"/>
                        <a:pt x="1" y="1748"/>
                        <a:pt x="1229" y="2111"/>
                      </a:cubicBezTo>
                      <a:cubicBezTo>
                        <a:pt x="1340" y="2141"/>
                        <a:pt x="1445" y="2155"/>
                        <a:pt x="1545" y="2155"/>
                      </a:cubicBezTo>
                      <a:cubicBezTo>
                        <a:pt x="2654" y="2155"/>
                        <a:pt x="3064" y="434"/>
                        <a:pt x="1837" y="44"/>
                      </a:cubicBezTo>
                      <a:cubicBezTo>
                        <a:pt x="1728" y="14"/>
                        <a:pt x="1624"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8"/>
                <p:cNvSpPr/>
                <p:nvPr/>
              </p:nvSpPr>
              <p:spPr>
                <a:xfrm>
                  <a:off x="4640075" y="2049800"/>
                  <a:ext cx="74875" cy="54225"/>
                </a:xfrm>
                <a:custGeom>
                  <a:avLst/>
                  <a:gdLst/>
                  <a:ahLst/>
                  <a:cxnLst/>
                  <a:rect l="l" t="t" r="r" b="b"/>
                  <a:pathLst>
                    <a:path w="2995" h="2169" extrusionOk="0">
                      <a:moveTo>
                        <a:pt x="1431" y="0"/>
                      </a:moveTo>
                      <a:cubicBezTo>
                        <a:pt x="394" y="0"/>
                        <a:pt x="1" y="1739"/>
                        <a:pt x="1159" y="2125"/>
                      </a:cubicBezTo>
                      <a:cubicBezTo>
                        <a:pt x="1270" y="2155"/>
                        <a:pt x="1375" y="2169"/>
                        <a:pt x="1475" y="2169"/>
                      </a:cubicBezTo>
                      <a:cubicBezTo>
                        <a:pt x="2584" y="2169"/>
                        <a:pt x="2994" y="448"/>
                        <a:pt x="1767" y="58"/>
                      </a:cubicBezTo>
                      <a:cubicBezTo>
                        <a:pt x="1649" y="18"/>
                        <a:pt x="1537" y="0"/>
                        <a:pt x="14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8"/>
                <p:cNvSpPr/>
                <p:nvPr/>
              </p:nvSpPr>
              <p:spPr>
                <a:xfrm>
                  <a:off x="4591525" y="2106800"/>
                  <a:ext cx="74850" cy="54225"/>
                </a:xfrm>
                <a:custGeom>
                  <a:avLst/>
                  <a:gdLst/>
                  <a:ahLst/>
                  <a:cxnLst/>
                  <a:rect l="l" t="t" r="r" b="b"/>
                  <a:pathLst>
                    <a:path w="2994" h="2169" extrusionOk="0">
                      <a:moveTo>
                        <a:pt x="1451" y="0"/>
                      </a:moveTo>
                      <a:cubicBezTo>
                        <a:pt x="391" y="0"/>
                        <a:pt x="0" y="1738"/>
                        <a:pt x="1186" y="2124"/>
                      </a:cubicBezTo>
                      <a:cubicBezTo>
                        <a:pt x="1294" y="2154"/>
                        <a:pt x="1398" y="2168"/>
                        <a:pt x="1495" y="2168"/>
                      </a:cubicBezTo>
                      <a:cubicBezTo>
                        <a:pt x="2581" y="2168"/>
                        <a:pt x="2993" y="448"/>
                        <a:pt x="1794" y="57"/>
                      </a:cubicBezTo>
                      <a:cubicBezTo>
                        <a:pt x="1673" y="18"/>
                        <a:pt x="1559" y="0"/>
                        <a:pt x="14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8"/>
                <p:cNvSpPr/>
                <p:nvPr/>
              </p:nvSpPr>
              <p:spPr>
                <a:xfrm>
                  <a:off x="4573350" y="2061200"/>
                  <a:ext cx="76250" cy="54225"/>
                </a:xfrm>
                <a:custGeom>
                  <a:avLst/>
                  <a:gdLst/>
                  <a:ahLst/>
                  <a:cxnLst/>
                  <a:rect l="l" t="t" r="r" b="b"/>
                  <a:pathLst>
                    <a:path w="3050" h="2169" extrusionOk="0">
                      <a:moveTo>
                        <a:pt x="1471" y="0"/>
                      </a:moveTo>
                      <a:cubicBezTo>
                        <a:pt x="389" y="0"/>
                        <a:pt x="1" y="1738"/>
                        <a:pt x="1214" y="2125"/>
                      </a:cubicBezTo>
                      <a:cubicBezTo>
                        <a:pt x="1325" y="2155"/>
                        <a:pt x="1430" y="2169"/>
                        <a:pt x="1530" y="2169"/>
                      </a:cubicBezTo>
                      <a:cubicBezTo>
                        <a:pt x="2639" y="2169"/>
                        <a:pt x="3049" y="44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8"/>
                <p:cNvSpPr/>
                <p:nvPr/>
              </p:nvSpPr>
              <p:spPr>
                <a:xfrm>
                  <a:off x="4726525" y="1851650"/>
                  <a:ext cx="74825" cy="53475"/>
                </a:xfrm>
                <a:custGeom>
                  <a:avLst/>
                  <a:gdLst/>
                  <a:ahLst/>
                  <a:cxnLst/>
                  <a:rect l="l" t="t" r="r" b="b"/>
                  <a:pathLst>
                    <a:path w="2993" h="2139" extrusionOk="0">
                      <a:moveTo>
                        <a:pt x="1459" y="1"/>
                      </a:moveTo>
                      <a:cubicBezTo>
                        <a:pt x="407" y="1"/>
                        <a:pt x="0" y="1754"/>
                        <a:pt x="1166" y="2087"/>
                      </a:cubicBezTo>
                      <a:cubicBezTo>
                        <a:pt x="1285" y="2122"/>
                        <a:pt x="1398" y="2138"/>
                        <a:pt x="1505" y="2138"/>
                      </a:cubicBezTo>
                      <a:cubicBezTo>
                        <a:pt x="2597" y="2138"/>
                        <a:pt x="2993" y="438"/>
                        <a:pt x="1774" y="51"/>
                      </a:cubicBezTo>
                      <a:cubicBezTo>
                        <a:pt x="1664" y="16"/>
                        <a:pt x="1558" y="1"/>
                        <a:pt x="1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4" name="Google Shape;1164;p8"/>
              <p:cNvGrpSpPr/>
              <p:nvPr/>
            </p:nvGrpSpPr>
            <p:grpSpPr>
              <a:xfrm rot="10800000">
                <a:off x="5480939" y="3407478"/>
                <a:ext cx="973657" cy="1303387"/>
                <a:chOff x="6212400" y="629475"/>
                <a:chExt cx="1382250" cy="1850350"/>
              </a:xfrm>
            </p:grpSpPr>
            <p:sp>
              <p:nvSpPr>
                <p:cNvPr id="1165" name="Google Shape;1165;p8"/>
                <p:cNvSpPr/>
                <p:nvPr/>
              </p:nvSpPr>
              <p:spPr>
                <a:xfrm>
                  <a:off x="6874250" y="1681775"/>
                  <a:ext cx="605675" cy="281950"/>
                </a:xfrm>
                <a:custGeom>
                  <a:avLst/>
                  <a:gdLst/>
                  <a:ahLst/>
                  <a:cxnLst/>
                  <a:rect l="l" t="t" r="r" b="b"/>
                  <a:pathLst>
                    <a:path w="24227" h="11278" extrusionOk="0">
                      <a:moveTo>
                        <a:pt x="10186" y="0"/>
                      </a:moveTo>
                      <a:cubicBezTo>
                        <a:pt x="6459" y="0"/>
                        <a:pt x="2387" y="864"/>
                        <a:pt x="1" y="2499"/>
                      </a:cubicBezTo>
                      <a:cubicBezTo>
                        <a:pt x="1004" y="6876"/>
                        <a:pt x="6901" y="10402"/>
                        <a:pt x="11308" y="11101"/>
                      </a:cubicBezTo>
                      <a:cubicBezTo>
                        <a:pt x="12102" y="11221"/>
                        <a:pt x="12900" y="11278"/>
                        <a:pt x="13699" y="11278"/>
                      </a:cubicBezTo>
                      <a:cubicBezTo>
                        <a:pt x="17330" y="11278"/>
                        <a:pt x="20962" y="10112"/>
                        <a:pt x="24226" y="8517"/>
                      </a:cubicBezTo>
                      <a:cubicBezTo>
                        <a:pt x="22402" y="4414"/>
                        <a:pt x="18542" y="1283"/>
                        <a:pt x="14135" y="371"/>
                      </a:cubicBezTo>
                      <a:cubicBezTo>
                        <a:pt x="12939" y="122"/>
                        <a:pt x="11587" y="0"/>
                        <a:pt x="10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8"/>
                <p:cNvSpPr/>
                <p:nvPr/>
              </p:nvSpPr>
              <p:spPr>
                <a:xfrm>
                  <a:off x="6475725" y="1079125"/>
                  <a:ext cx="510250" cy="322750"/>
                </a:xfrm>
                <a:custGeom>
                  <a:avLst/>
                  <a:gdLst/>
                  <a:ahLst/>
                  <a:cxnLst/>
                  <a:rect l="l" t="t" r="r" b="b"/>
                  <a:pathLst>
                    <a:path w="20410" h="12910" extrusionOk="0">
                      <a:moveTo>
                        <a:pt x="5317" y="0"/>
                      </a:moveTo>
                      <a:cubicBezTo>
                        <a:pt x="3687" y="0"/>
                        <a:pt x="2074" y="321"/>
                        <a:pt x="622" y="1012"/>
                      </a:cubicBezTo>
                      <a:cubicBezTo>
                        <a:pt x="622" y="1012"/>
                        <a:pt x="0" y="12910"/>
                        <a:pt x="11126" y="12910"/>
                      </a:cubicBezTo>
                      <a:cubicBezTo>
                        <a:pt x="11796" y="12910"/>
                        <a:pt x="12509" y="12867"/>
                        <a:pt x="13267" y="12775"/>
                      </a:cubicBezTo>
                      <a:cubicBezTo>
                        <a:pt x="13653" y="12799"/>
                        <a:pt x="14038" y="12811"/>
                        <a:pt x="14423" y="12811"/>
                      </a:cubicBezTo>
                      <a:cubicBezTo>
                        <a:pt x="16466" y="12811"/>
                        <a:pt x="18492" y="12477"/>
                        <a:pt x="20410" y="11863"/>
                      </a:cubicBezTo>
                      <a:cubicBezTo>
                        <a:pt x="18404" y="8216"/>
                        <a:pt x="16124" y="4568"/>
                        <a:pt x="12659" y="2258"/>
                      </a:cubicBezTo>
                      <a:cubicBezTo>
                        <a:pt x="10566" y="819"/>
                        <a:pt x="7920" y="0"/>
                        <a:pt x="53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8"/>
                <p:cNvSpPr/>
                <p:nvPr/>
              </p:nvSpPr>
              <p:spPr>
                <a:xfrm>
                  <a:off x="6640975" y="1966125"/>
                  <a:ext cx="237875" cy="424050"/>
                </a:xfrm>
                <a:custGeom>
                  <a:avLst/>
                  <a:gdLst/>
                  <a:ahLst/>
                  <a:cxnLst/>
                  <a:rect l="l" t="t" r="r" b="b"/>
                  <a:pathLst>
                    <a:path w="9515" h="16962" extrusionOk="0">
                      <a:moveTo>
                        <a:pt x="3405" y="0"/>
                      </a:moveTo>
                      <a:cubicBezTo>
                        <a:pt x="1034" y="2432"/>
                        <a:pt x="0" y="6080"/>
                        <a:pt x="669" y="9362"/>
                      </a:cubicBezTo>
                      <a:cubicBezTo>
                        <a:pt x="1338" y="12706"/>
                        <a:pt x="3708" y="15654"/>
                        <a:pt x="6809" y="16961"/>
                      </a:cubicBezTo>
                      <a:cubicBezTo>
                        <a:pt x="8754" y="14317"/>
                        <a:pt x="9514" y="10821"/>
                        <a:pt x="8876" y="7599"/>
                      </a:cubicBezTo>
                      <a:cubicBezTo>
                        <a:pt x="8207" y="4347"/>
                        <a:pt x="6171" y="1459"/>
                        <a:pt x="34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8"/>
                <p:cNvSpPr/>
                <p:nvPr/>
              </p:nvSpPr>
              <p:spPr>
                <a:xfrm>
                  <a:off x="7102225" y="2064275"/>
                  <a:ext cx="492425" cy="230950"/>
                </a:xfrm>
                <a:custGeom>
                  <a:avLst/>
                  <a:gdLst/>
                  <a:ahLst/>
                  <a:cxnLst/>
                  <a:rect l="l" t="t" r="r" b="b"/>
                  <a:pathLst>
                    <a:path w="19697" h="9238" extrusionOk="0">
                      <a:moveTo>
                        <a:pt x="8905" y="0"/>
                      </a:moveTo>
                      <a:cubicBezTo>
                        <a:pt x="5653" y="0"/>
                        <a:pt x="2346" y="1414"/>
                        <a:pt x="0" y="4281"/>
                      </a:cubicBezTo>
                      <a:cubicBezTo>
                        <a:pt x="1584" y="7508"/>
                        <a:pt x="5400" y="9237"/>
                        <a:pt x="9023" y="9237"/>
                      </a:cubicBezTo>
                      <a:cubicBezTo>
                        <a:pt x="9085" y="9237"/>
                        <a:pt x="9148" y="9237"/>
                        <a:pt x="9210" y="9236"/>
                      </a:cubicBezTo>
                      <a:cubicBezTo>
                        <a:pt x="12919" y="9205"/>
                        <a:pt x="16414" y="7716"/>
                        <a:pt x="19697" y="6105"/>
                      </a:cubicBezTo>
                      <a:cubicBezTo>
                        <a:pt x="17539" y="3065"/>
                        <a:pt x="14226" y="695"/>
                        <a:pt x="10517" y="117"/>
                      </a:cubicBezTo>
                      <a:cubicBezTo>
                        <a:pt x="9984" y="39"/>
                        <a:pt x="9445" y="0"/>
                        <a:pt x="89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8"/>
                <p:cNvSpPr/>
                <p:nvPr/>
              </p:nvSpPr>
              <p:spPr>
                <a:xfrm>
                  <a:off x="7012550" y="2202450"/>
                  <a:ext cx="299425" cy="277375"/>
                </a:xfrm>
                <a:custGeom>
                  <a:avLst/>
                  <a:gdLst/>
                  <a:ahLst/>
                  <a:cxnLst/>
                  <a:rect l="l" t="t" r="r" b="b"/>
                  <a:pathLst>
                    <a:path w="11977" h="11095" extrusionOk="0">
                      <a:moveTo>
                        <a:pt x="852" y="1"/>
                      </a:moveTo>
                      <a:lnTo>
                        <a:pt x="852" y="1"/>
                      </a:lnTo>
                      <a:cubicBezTo>
                        <a:pt x="1" y="1855"/>
                        <a:pt x="396" y="4104"/>
                        <a:pt x="1460" y="5806"/>
                      </a:cubicBezTo>
                      <a:cubicBezTo>
                        <a:pt x="2554" y="7508"/>
                        <a:pt x="4256" y="8724"/>
                        <a:pt x="6110" y="9545"/>
                      </a:cubicBezTo>
                      <a:cubicBezTo>
                        <a:pt x="7995" y="10335"/>
                        <a:pt x="10001" y="10700"/>
                        <a:pt x="11977" y="11095"/>
                      </a:cubicBezTo>
                      <a:cubicBezTo>
                        <a:pt x="10822" y="7660"/>
                        <a:pt x="8815" y="4560"/>
                        <a:pt x="6171" y="2128"/>
                      </a:cubicBezTo>
                      <a:cubicBezTo>
                        <a:pt x="5472" y="1490"/>
                        <a:pt x="4712" y="912"/>
                        <a:pt x="3831" y="578"/>
                      </a:cubicBezTo>
                      <a:cubicBezTo>
                        <a:pt x="2979" y="213"/>
                        <a:pt x="1916" y="213"/>
                        <a:pt x="8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8"/>
                <p:cNvSpPr/>
                <p:nvPr/>
              </p:nvSpPr>
              <p:spPr>
                <a:xfrm>
                  <a:off x="6212400" y="629475"/>
                  <a:ext cx="1260675" cy="1698950"/>
                </a:xfrm>
                <a:custGeom>
                  <a:avLst/>
                  <a:gdLst/>
                  <a:ahLst/>
                  <a:cxnLst/>
                  <a:rect l="l" t="t" r="r" b="b"/>
                  <a:pathLst>
                    <a:path w="50427" h="67958" extrusionOk="0">
                      <a:moveTo>
                        <a:pt x="61" y="1"/>
                      </a:moveTo>
                      <a:cubicBezTo>
                        <a:pt x="0" y="1"/>
                        <a:pt x="0" y="31"/>
                        <a:pt x="0" y="61"/>
                      </a:cubicBezTo>
                      <a:cubicBezTo>
                        <a:pt x="243" y="1703"/>
                        <a:pt x="517" y="3344"/>
                        <a:pt x="730" y="4955"/>
                      </a:cubicBezTo>
                      <a:lnTo>
                        <a:pt x="1763" y="9818"/>
                      </a:lnTo>
                      <a:cubicBezTo>
                        <a:pt x="2128" y="11460"/>
                        <a:pt x="2584" y="13071"/>
                        <a:pt x="3009" y="14651"/>
                      </a:cubicBezTo>
                      <a:lnTo>
                        <a:pt x="4529" y="19393"/>
                      </a:lnTo>
                      <a:cubicBezTo>
                        <a:pt x="5015" y="20852"/>
                        <a:pt x="5593" y="22281"/>
                        <a:pt x="6170" y="23740"/>
                      </a:cubicBezTo>
                      <a:cubicBezTo>
                        <a:pt x="6322" y="25107"/>
                        <a:pt x="6383" y="26506"/>
                        <a:pt x="6383" y="27873"/>
                      </a:cubicBezTo>
                      <a:cubicBezTo>
                        <a:pt x="6444" y="30153"/>
                        <a:pt x="6292" y="32402"/>
                        <a:pt x="6018" y="34621"/>
                      </a:cubicBezTo>
                      <a:cubicBezTo>
                        <a:pt x="5745" y="36810"/>
                        <a:pt x="5167" y="38968"/>
                        <a:pt x="4772" y="41187"/>
                      </a:cubicBezTo>
                      <a:cubicBezTo>
                        <a:pt x="4316" y="43375"/>
                        <a:pt x="3769" y="45564"/>
                        <a:pt x="3313" y="47783"/>
                      </a:cubicBezTo>
                      <a:cubicBezTo>
                        <a:pt x="3283" y="47843"/>
                        <a:pt x="3313" y="47874"/>
                        <a:pt x="3344" y="47874"/>
                      </a:cubicBezTo>
                      <a:cubicBezTo>
                        <a:pt x="3404" y="47874"/>
                        <a:pt x="3435" y="47874"/>
                        <a:pt x="3435" y="47843"/>
                      </a:cubicBezTo>
                      <a:cubicBezTo>
                        <a:pt x="4651" y="45898"/>
                        <a:pt x="5471" y="43740"/>
                        <a:pt x="6140" y="41521"/>
                      </a:cubicBezTo>
                      <a:cubicBezTo>
                        <a:pt x="6778" y="39302"/>
                        <a:pt x="6961" y="36992"/>
                        <a:pt x="7113" y="34712"/>
                      </a:cubicBezTo>
                      <a:cubicBezTo>
                        <a:pt x="7265" y="32433"/>
                        <a:pt x="7265" y="30153"/>
                        <a:pt x="7082" y="27873"/>
                      </a:cubicBezTo>
                      <a:cubicBezTo>
                        <a:pt x="6991" y="26962"/>
                        <a:pt x="6900" y="26110"/>
                        <a:pt x="6778" y="25229"/>
                      </a:cubicBezTo>
                      <a:lnTo>
                        <a:pt x="6778" y="25229"/>
                      </a:lnTo>
                      <a:cubicBezTo>
                        <a:pt x="8572" y="29424"/>
                        <a:pt x="10639" y="33497"/>
                        <a:pt x="12918" y="37448"/>
                      </a:cubicBezTo>
                      <a:cubicBezTo>
                        <a:pt x="14347" y="39971"/>
                        <a:pt x="15897" y="42403"/>
                        <a:pt x="17478" y="44804"/>
                      </a:cubicBezTo>
                      <a:cubicBezTo>
                        <a:pt x="17782" y="45716"/>
                        <a:pt x="18085" y="46658"/>
                        <a:pt x="18359" y="47600"/>
                      </a:cubicBezTo>
                      <a:cubicBezTo>
                        <a:pt x="18906" y="49424"/>
                        <a:pt x="19362" y="51278"/>
                        <a:pt x="19727" y="53163"/>
                      </a:cubicBezTo>
                      <a:cubicBezTo>
                        <a:pt x="20122" y="55017"/>
                        <a:pt x="20304" y="56901"/>
                        <a:pt x="20730" y="58786"/>
                      </a:cubicBezTo>
                      <a:cubicBezTo>
                        <a:pt x="21095" y="60640"/>
                        <a:pt x="21490" y="62494"/>
                        <a:pt x="22007" y="64348"/>
                      </a:cubicBezTo>
                      <a:cubicBezTo>
                        <a:pt x="22007" y="64409"/>
                        <a:pt x="22037" y="64409"/>
                        <a:pt x="22098" y="64409"/>
                      </a:cubicBezTo>
                      <a:cubicBezTo>
                        <a:pt x="22098" y="64348"/>
                        <a:pt x="22128" y="64348"/>
                        <a:pt x="22128" y="64318"/>
                      </a:cubicBezTo>
                      <a:cubicBezTo>
                        <a:pt x="22371" y="62372"/>
                        <a:pt x="22310" y="60457"/>
                        <a:pt x="22098" y="58512"/>
                      </a:cubicBezTo>
                      <a:cubicBezTo>
                        <a:pt x="21885" y="56567"/>
                        <a:pt x="21338" y="54713"/>
                        <a:pt x="20791" y="52828"/>
                      </a:cubicBezTo>
                      <a:cubicBezTo>
                        <a:pt x="20274" y="50974"/>
                        <a:pt x="19666" y="49120"/>
                        <a:pt x="18967" y="47327"/>
                      </a:cubicBezTo>
                      <a:cubicBezTo>
                        <a:pt x="18876" y="47083"/>
                        <a:pt x="18754" y="46749"/>
                        <a:pt x="18633" y="46506"/>
                      </a:cubicBezTo>
                      <a:lnTo>
                        <a:pt x="18633" y="46506"/>
                      </a:lnTo>
                      <a:cubicBezTo>
                        <a:pt x="20396" y="48968"/>
                        <a:pt x="22219" y="51400"/>
                        <a:pt x="24134" y="53740"/>
                      </a:cubicBezTo>
                      <a:cubicBezTo>
                        <a:pt x="28359" y="58877"/>
                        <a:pt x="33010" y="63649"/>
                        <a:pt x="38025" y="67935"/>
                      </a:cubicBezTo>
                      <a:cubicBezTo>
                        <a:pt x="38040" y="67950"/>
                        <a:pt x="38055" y="67958"/>
                        <a:pt x="38071" y="67958"/>
                      </a:cubicBezTo>
                      <a:cubicBezTo>
                        <a:pt x="38086" y="67958"/>
                        <a:pt x="38101" y="67950"/>
                        <a:pt x="38116" y="67935"/>
                      </a:cubicBezTo>
                      <a:cubicBezTo>
                        <a:pt x="38177" y="67874"/>
                        <a:pt x="38177" y="67844"/>
                        <a:pt x="38116" y="67813"/>
                      </a:cubicBezTo>
                      <a:cubicBezTo>
                        <a:pt x="34894" y="64895"/>
                        <a:pt x="31855" y="61734"/>
                        <a:pt x="28967" y="58482"/>
                      </a:cubicBezTo>
                      <a:lnTo>
                        <a:pt x="28967" y="58482"/>
                      </a:lnTo>
                      <a:cubicBezTo>
                        <a:pt x="30153" y="59272"/>
                        <a:pt x="31368" y="60002"/>
                        <a:pt x="32645" y="60670"/>
                      </a:cubicBezTo>
                      <a:cubicBezTo>
                        <a:pt x="34469" y="61582"/>
                        <a:pt x="36384" y="62372"/>
                        <a:pt x="38329" y="63041"/>
                      </a:cubicBezTo>
                      <a:cubicBezTo>
                        <a:pt x="40244" y="63679"/>
                        <a:pt x="42220" y="64287"/>
                        <a:pt x="44287" y="64439"/>
                      </a:cubicBezTo>
                      <a:cubicBezTo>
                        <a:pt x="44927" y="64487"/>
                        <a:pt x="45571" y="64514"/>
                        <a:pt x="46215" y="64514"/>
                      </a:cubicBezTo>
                      <a:cubicBezTo>
                        <a:pt x="47618" y="64514"/>
                        <a:pt x="49021" y="64387"/>
                        <a:pt x="50396" y="64075"/>
                      </a:cubicBezTo>
                      <a:cubicBezTo>
                        <a:pt x="50426" y="64075"/>
                        <a:pt x="50426" y="64044"/>
                        <a:pt x="50426" y="64014"/>
                      </a:cubicBezTo>
                      <a:cubicBezTo>
                        <a:pt x="50396" y="64014"/>
                        <a:pt x="50396" y="63983"/>
                        <a:pt x="50366" y="63983"/>
                      </a:cubicBezTo>
                      <a:cubicBezTo>
                        <a:pt x="48360" y="63649"/>
                        <a:pt x="46384" y="63375"/>
                        <a:pt x="44439" y="63041"/>
                      </a:cubicBezTo>
                      <a:cubicBezTo>
                        <a:pt x="42493" y="62676"/>
                        <a:pt x="40518" y="62464"/>
                        <a:pt x="38572" y="61977"/>
                      </a:cubicBezTo>
                      <a:cubicBezTo>
                        <a:pt x="36657" y="61461"/>
                        <a:pt x="34742" y="60853"/>
                        <a:pt x="32919" y="60062"/>
                      </a:cubicBezTo>
                      <a:cubicBezTo>
                        <a:pt x="31338" y="59394"/>
                        <a:pt x="29818" y="58634"/>
                        <a:pt x="28298" y="57752"/>
                      </a:cubicBezTo>
                      <a:cubicBezTo>
                        <a:pt x="27083" y="56293"/>
                        <a:pt x="25867" y="54865"/>
                        <a:pt x="24681" y="53345"/>
                      </a:cubicBezTo>
                      <a:cubicBezTo>
                        <a:pt x="20608" y="48178"/>
                        <a:pt x="16991" y="42676"/>
                        <a:pt x="13952" y="36931"/>
                      </a:cubicBezTo>
                      <a:cubicBezTo>
                        <a:pt x="13769" y="36536"/>
                        <a:pt x="13526" y="36111"/>
                        <a:pt x="13344" y="35746"/>
                      </a:cubicBezTo>
                      <a:lnTo>
                        <a:pt x="13344" y="35746"/>
                      </a:lnTo>
                      <a:cubicBezTo>
                        <a:pt x="14742" y="37235"/>
                        <a:pt x="16262" y="38603"/>
                        <a:pt x="17873" y="39880"/>
                      </a:cubicBezTo>
                      <a:cubicBezTo>
                        <a:pt x="19909" y="41521"/>
                        <a:pt x="22098" y="42950"/>
                        <a:pt x="24377" y="44257"/>
                      </a:cubicBezTo>
                      <a:cubicBezTo>
                        <a:pt x="26657" y="45533"/>
                        <a:pt x="28998" y="46749"/>
                        <a:pt x="31520" y="47509"/>
                      </a:cubicBezTo>
                      <a:cubicBezTo>
                        <a:pt x="34013" y="48269"/>
                        <a:pt x="36596" y="48816"/>
                        <a:pt x="39210" y="48846"/>
                      </a:cubicBezTo>
                      <a:cubicBezTo>
                        <a:pt x="39271" y="48846"/>
                        <a:pt x="39302" y="48816"/>
                        <a:pt x="39302" y="48786"/>
                      </a:cubicBezTo>
                      <a:cubicBezTo>
                        <a:pt x="39302" y="48725"/>
                        <a:pt x="39302" y="48694"/>
                        <a:pt x="39271" y="48694"/>
                      </a:cubicBezTo>
                      <a:cubicBezTo>
                        <a:pt x="36779" y="47874"/>
                        <a:pt x="34347" y="47053"/>
                        <a:pt x="31976" y="46141"/>
                      </a:cubicBezTo>
                      <a:cubicBezTo>
                        <a:pt x="29605" y="45199"/>
                        <a:pt x="27174" y="44378"/>
                        <a:pt x="24894" y="43223"/>
                      </a:cubicBezTo>
                      <a:cubicBezTo>
                        <a:pt x="22584" y="42099"/>
                        <a:pt x="20365" y="40761"/>
                        <a:pt x="18298" y="39272"/>
                      </a:cubicBezTo>
                      <a:cubicBezTo>
                        <a:pt x="16383" y="37934"/>
                        <a:pt x="14590" y="36506"/>
                        <a:pt x="12918" y="34956"/>
                      </a:cubicBezTo>
                      <a:cubicBezTo>
                        <a:pt x="10243" y="29728"/>
                        <a:pt x="7964" y="24348"/>
                        <a:pt x="5897" y="18876"/>
                      </a:cubicBezTo>
                      <a:lnTo>
                        <a:pt x="4255" y="14226"/>
                      </a:lnTo>
                      <a:cubicBezTo>
                        <a:pt x="3921" y="13101"/>
                        <a:pt x="3587" y="12007"/>
                        <a:pt x="3192" y="10852"/>
                      </a:cubicBezTo>
                      <a:lnTo>
                        <a:pt x="3192" y="10852"/>
                      </a:lnTo>
                      <a:cubicBezTo>
                        <a:pt x="4012" y="12037"/>
                        <a:pt x="4833" y="13132"/>
                        <a:pt x="5714" y="14226"/>
                      </a:cubicBezTo>
                      <a:cubicBezTo>
                        <a:pt x="7113" y="15958"/>
                        <a:pt x="8632" y="17569"/>
                        <a:pt x="10243" y="19150"/>
                      </a:cubicBezTo>
                      <a:cubicBezTo>
                        <a:pt x="11824" y="20670"/>
                        <a:pt x="13465" y="22220"/>
                        <a:pt x="15350" y="23436"/>
                      </a:cubicBezTo>
                      <a:cubicBezTo>
                        <a:pt x="17234" y="24651"/>
                        <a:pt x="19210" y="25715"/>
                        <a:pt x="21338" y="26445"/>
                      </a:cubicBezTo>
                      <a:cubicBezTo>
                        <a:pt x="21346" y="26453"/>
                        <a:pt x="21354" y="26457"/>
                        <a:pt x="21362" y="26457"/>
                      </a:cubicBezTo>
                      <a:cubicBezTo>
                        <a:pt x="21382" y="26457"/>
                        <a:pt x="21399" y="26429"/>
                        <a:pt x="21399" y="26384"/>
                      </a:cubicBezTo>
                      <a:cubicBezTo>
                        <a:pt x="21399" y="26354"/>
                        <a:pt x="21399" y="26323"/>
                        <a:pt x="21368" y="26323"/>
                      </a:cubicBezTo>
                      <a:cubicBezTo>
                        <a:pt x="19605" y="24925"/>
                        <a:pt x="17842" y="23618"/>
                        <a:pt x="16110" y="22281"/>
                      </a:cubicBezTo>
                      <a:cubicBezTo>
                        <a:pt x="14408" y="20974"/>
                        <a:pt x="12584" y="19697"/>
                        <a:pt x="10912" y="18299"/>
                      </a:cubicBezTo>
                      <a:cubicBezTo>
                        <a:pt x="9240" y="16901"/>
                        <a:pt x="7690" y="15381"/>
                        <a:pt x="6170" y="13770"/>
                      </a:cubicBezTo>
                      <a:cubicBezTo>
                        <a:pt x="4985" y="12554"/>
                        <a:pt x="3860" y="11277"/>
                        <a:pt x="2796" y="9940"/>
                      </a:cubicBezTo>
                      <a:cubicBezTo>
                        <a:pt x="2736" y="9788"/>
                        <a:pt x="2705" y="9666"/>
                        <a:pt x="2675" y="9575"/>
                      </a:cubicBezTo>
                      <a:lnTo>
                        <a:pt x="1337" y="4803"/>
                      </a:lnTo>
                      <a:cubicBezTo>
                        <a:pt x="912" y="3223"/>
                        <a:pt x="547" y="1612"/>
                        <a:pt x="122" y="31"/>
                      </a:cubicBezTo>
                      <a:cubicBezTo>
                        <a:pt x="122" y="1"/>
                        <a:pt x="91"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1" name="Google Shape;1171;p8"/>
              <p:cNvGrpSpPr/>
              <p:nvPr/>
            </p:nvGrpSpPr>
            <p:grpSpPr>
              <a:xfrm rot="10800000">
                <a:off x="6380176" y="3468497"/>
                <a:ext cx="901949" cy="1162507"/>
                <a:chOff x="5037600" y="742850"/>
                <a:chExt cx="1280450" cy="1650350"/>
              </a:xfrm>
            </p:grpSpPr>
            <p:sp>
              <p:nvSpPr>
                <p:cNvPr id="1172" name="Google Shape;1172;p8"/>
                <p:cNvSpPr/>
                <p:nvPr/>
              </p:nvSpPr>
              <p:spPr>
                <a:xfrm>
                  <a:off x="5374225" y="2061100"/>
                  <a:ext cx="140600" cy="285125"/>
                </a:xfrm>
                <a:custGeom>
                  <a:avLst/>
                  <a:gdLst/>
                  <a:ahLst/>
                  <a:cxnLst/>
                  <a:rect l="l" t="t" r="r" b="b"/>
                  <a:pathLst>
                    <a:path w="5624" h="11405" extrusionOk="0">
                      <a:moveTo>
                        <a:pt x="1824" y="1"/>
                      </a:moveTo>
                      <a:cubicBezTo>
                        <a:pt x="791" y="2037"/>
                        <a:pt x="213" y="4287"/>
                        <a:pt x="61" y="6536"/>
                      </a:cubicBezTo>
                      <a:cubicBezTo>
                        <a:pt x="1" y="7691"/>
                        <a:pt x="61" y="8998"/>
                        <a:pt x="730" y="9971"/>
                      </a:cubicBezTo>
                      <a:cubicBezTo>
                        <a:pt x="1214" y="10794"/>
                        <a:pt x="2122" y="11404"/>
                        <a:pt x="3055" y="11404"/>
                      </a:cubicBezTo>
                      <a:cubicBezTo>
                        <a:pt x="3294" y="11404"/>
                        <a:pt x="3534" y="11364"/>
                        <a:pt x="3770" y="11278"/>
                      </a:cubicBezTo>
                      <a:cubicBezTo>
                        <a:pt x="5016" y="10822"/>
                        <a:pt x="5502" y="9302"/>
                        <a:pt x="5533" y="7965"/>
                      </a:cubicBezTo>
                      <a:cubicBezTo>
                        <a:pt x="5624" y="5259"/>
                        <a:pt x="4408" y="2493"/>
                        <a:pt x="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8"/>
                <p:cNvSpPr/>
                <p:nvPr/>
              </p:nvSpPr>
              <p:spPr>
                <a:xfrm>
                  <a:off x="5146250" y="1992725"/>
                  <a:ext cx="267525" cy="137575"/>
                </a:xfrm>
                <a:custGeom>
                  <a:avLst/>
                  <a:gdLst/>
                  <a:ahLst/>
                  <a:cxnLst/>
                  <a:rect l="l" t="t" r="r" b="b"/>
                  <a:pathLst>
                    <a:path w="10701" h="5503" extrusionOk="0">
                      <a:moveTo>
                        <a:pt x="2862" y="0"/>
                      </a:moveTo>
                      <a:cubicBezTo>
                        <a:pt x="2478" y="0"/>
                        <a:pt x="2098" y="46"/>
                        <a:pt x="1733" y="183"/>
                      </a:cubicBezTo>
                      <a:cubicBezTo>
                        <a:pt x="822" y="517"/>
                        <a:pt x="183" y="1429"/>
                        <a:pt x="122" y="2371"/>
                      </a:cubicBezTo>
                      <a:cubicBezTo>
                        <a:pt x="1" y="3344"/>
                        <a:pt x="487" y="4317"/>
                        <a:pt x="1277" y="4864"/>
                      </a:cubicBezTo>
                      <a:cubicBezTo>
                        <a:pt x="1977" y="5350"/>
                        <a:pt x="2888" y="5502"/>
                        <a:pt x="3770" y="5502"/>
                      </a:cubicBezTo>
                      <a:cubicBezTo>
                        <a:pt x="3809" y="5502"/>
                        <a:pt x="3849" y="5503"/>
                        <a:pt x="3888" y="5503"/>
                      </a:cubicBezTo>
                      <a:cubicBezTo>
                        <a:pt x="6372" y="5503"/>
                        <a:pt x="8845" y="4564"/>
                        <a:pt x="10700" y="2918"/>
                      </a:cubicBezTo>
                      <a:cubicBezTo>
                        <a:pt x="8420" y="1459"/>
                        <a:pt x="6262" y="547"/>
                        <a:pt x="4013" y="92"/>
                      </a:cubicBezTo>
                      <a:cubicBezTo>
                        <a:pt x="3633" y="46"/>
                        <a:pt x="3246" y="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8"/>
                <p:cNvSpPr/>
                <p:nvPr/>
              </p:nvSpPr>
              <p:spPr>
                <a:xfrm>
                  <a:off x="5530775" y="1934200"/>
                  <a:ext cx="154275" cy="321450"/>
                </a:xfrm>
                <a:custGeom>
                  <a:avLst/>
                  <a:gdLst/>
                  <a:ahLst/>
                  <a:cxnLst/>
                  <a:rect l="l" t="t" r="r" b="b"/>
                  <a:pathLst>
                    <a:path w="6171" h="12858" extrusionOk="0">
                      <a:moveTo>
                        <a:pt x="0" y="1"/>
                      </a:moveTo>
                      <a:lnTo>
                        <a:pt x="0" y="1"/>
                      </a:lnTo>
                      <a:cubicBezTo>
                        <a:pt x="334" y="3892"/>
                        <a:pt x="730" y="7843"/>
                        <a:pt x="2401" y="11338"/>
                      </a:cubicBezTo>
                      <a:cubicBezTo>
                        <a:pt x="2705" y="11977"/>
                        <a:pt x="3131" y="12676"/>
                        <a:pt x="3830" y="12828"/>
                      </a:cubicBezTo>
                      <a:cubicBezTo>
                        <a:pt x="3922" y="12848"/>
                        <a:pt x="4014" y="12857"/>
                        <a:pt x="4105" y="12857"/>
                      </a:cubicBezTo>
                      <a:cubicBezTo>
                        <a:pt x="4701" y="12857"/>
                        <a:pt x="5250" y="12448"/>
                        <a:pt x="5593" y="11946"/>
                      </a:cubicBezTo>
                      <a:cubicBezTo>
                        <a:pt x="6049" y="11247"/>
                        <a:pt x="6170" y="10396"/>
                        <a:pt x="6049" y="9545"/>
                      </a:cubicBezTo>
                      <a:cubicBezTo>
                        <a:pt x="5927" y="8724"/>
                        <a:pt x="5623" y="7965"/>
                        <a:pt x="5289" y="7205"/>
                      </a:cubicBezTo>
                      <a:cubicBezTo>
                        <a:pt x="4103" y="4682"/>
                        <a:pt x="2493" y="23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8"/>
                <p:cNvSpPr/>
                <p:nvPr/>
              </p:nvSpPr>
              <p:spPr>
                <a:xfrm>
                  <a:off x="5178175" y="1835325"/>
                  <a:ext cx="357925" cy="141350"/>
                </a:xfrm>
                <a:custGeom>
                  <a:avLst/>
                  <a:gdLst/>
                  <a:ahLst/>
                  <a:cxnLst/>
                  <a:rect l="l" t="t" r="r" b="b"/>
                  <a:pathLst>
                    <a:path w="14317" h="5654" extrusionOk="0">
                      <a:moveTo>
                        <a:pt x="3371" y="1"/>
                      </a:moveTo>
                      <a:cubicBezTo>
                        <a:pt x="3149" y="1"/>
                        <a:pt x="2927" y="12"/>
                        <a:pt x="2706" y="35"/>
                      </a:cubicBezTo>
                      <a:cubicBezTo>
                        <a:pt x="2067" y="126"/>
                        <a:pt x="1399" y="308"/>
                        <a:pt x="882" y="734"/>
                      </a:cubicBezTo>
                      <a:cubicBezTo>
                        <a:pt x="365" y="1159"/>
                        <a:pt x="0" y="1798"/>
                        <a:pt x="92" y="2436"/>
                      </a:cubicBezTo>
                      <a:cubicBezTo>
                        <a:pt x="152" y="3409"/>
                        <a:pt x="1034" y="4047"/>
                        <a:pt x="1885" y="4473"/>
                      </a:cubicBezTo>
                      <a:cubicBezTo>
                        <a:pt x="3510" y="5312"/>
                        <a:pt x="5340" y="5653"/>
                        <a:pt x="7216" y="5653"/>
                      </a:cubicBezTo>
                      <a:cubicBezTo>
                        <a:pt x="7515" y="5653"/>
                        <a:pt x="7815" y="5644"/>
                        <a:pt x="8116" y="5628"/>
                      </a:cubicBezTo>
                      <a:cubicBezTo>
                        <a:pt x="10274" y="5506"/>
                        <a:pt x="12341" y="4868"/>
                        <a:pt x="14317" y="3986"/>
                      </a:cubicBezTo>
                      <a:cubicBezTo>
                        <a:pt x="12037" y="2527"/>
                        <a:pt x="9970" y="1767"/>
                        <a:pt x="7873" y="1038"/>
                      </a:cubicBezTo>
                      <a:cubicBezTo>
                        <a:pt x="6415" y="508"/>
                        <a:pt x="4888" y="1"/>
                        <a:pt x="3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8"/>
                <p:cNvSpPr/>
                <p:nvPr/>
              </p:nvSpPr>
              <p:spPr>
                <a:xfrm>
                  <a:off x="5631075" y="1804275"/>
                  <a:ext cx="212025" cy="300300"/>
                </a:xfrm>
                <a:custGeom>
                  <a:avLst/>
                  <a:gdLst/>
                  <a:ahLst/>
                  <a:cxnLst/>
                  <a:rect l="l" t="t" r="r" b="b"/>
                  <a:pathLst>
                    <a:path w="8481" h="12012" extrusionOk="0">
                      <a:moveTo>
                        <a:pt x="0" y="0"/>
                      </a:moveTo>
                      <a:cubicBezTo>
                        <a:pt x="578" y="3769"/>
                        <a:pt x="1763" y="7538"/>
                        <a:pt x="4195" y="10456"/>
                      </a:cubicBezTo>
                      <a:cubicBezTo>
                        <a:pt x="4620" y="10943"/>
                        <a:pt x="5076" y="11429"/>
                        <a:pt x="5624" y="11733"/>
                      </a:cubicBezTo>
                      <a:cubicBezTo>
                        <a:pt x="5955" y="11907"/>
                        <a:pt x="6336" y="12012"/>
                        <a:pt x="6710" y="12012"/>
                      </a:cubicBezTo>
                      <a:cubicBezTo>
                        <a:pt x="6988" y="12012"/>
                        <a:pt x="7262" y="11954"/>
                        <a:pt x="7508" y="11824"/>
                      </a:cubicBezTo>
                      <a:cubicBezTo>
                        <a:pt x="8055" y="11520"/>
                        <a:pt x="8420" y="10821"/>
                        <a:pt x="8450" y="10183"/>
                      </a:cubicBezTo>
                      <a:cubicBezTo>
                        <a:pt x="8481" y="9544"/>
                        <a:pt x="8329" y="8876"/>
                        <a:pt x="8116" y="8268"/>
                      </a:cubicBezTo>
                      <a:cubicBezTo>
                        <a:pt x="6779" y="4803"/>
                        <a:pt x="3891" y="218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8"/>
                <p:cNvSpPr/>
                <p:nvPr/>
              </p:nvSpPr>
              <p:spPr>
                <a:xfrm>
                  <a:off x="5310400" y="1690475"/>
                  <a:ext cx="322975" cy="141825"/>
                </a:xfrm>
                <a:custGeom>
                  <a:avLst/>
                  <a:gdLst/>
                  <a:ahLst/>
                  <a:cxnLst/>
                  <a:rect l="l" t="t" r="r" b="b"/>
                  <a:pathLst>
                    <a:path w="12919" h="5673" extrusionOk="0">
                      <a:moveTo>
                        <a:pt x="2930" y="1"/>
                      </a:moveTo>
                      <a:cubicBezTo>
                        <a:pt x="2462" y="1"/>
                        <a:pt x="1991" y="54"/>
                        <a:pt x="1551" y="175"/>
                      </a:cubicBezTo>
                      <a:cubicBezTo>
                        <a:pt x="1095" y="327"/>
                        <a:pt x="639" y="601"/>
                        <a:pt x="395" y="1026"/>
                      </a:cubicBezTo>
                      <a:cubicBezTo>
                        <a:pt x="0" y="1634"/>
                        <a:pt x="183" y="2394"/>
                        <a:pt x="608" y="2972"/>
                      </a:cubicBezTo>
                      <a:cubicBezTo>
                        <a:pt x="1034" y="3519"/>
                        <a:pt x="1672" y="3884"/>
                        <a:pt x="2280" y="4187"/>
                      </a:cubicBezTo>
                      <a:cubicBezTo>
                        <a:pt x="3952" y="4978"/>
                        <a:pt x="5745" y="5555"/>
                        <a:pt x="7569" y="5646"/>
                      </a:cubicBezTo>
                      <a:cubicBezTo>
                        <a:pt x="7827" y="5663"/>
                        <a:pt x="8086" y="5672"/>
                        <a:pt x="8344" y="5672"/>
                      </a:cubicBezTo>
                      <a:cubicBezTo>
                        <a:pt x="9936" y="5672"/>
                        <a:pt x="11506" y="5341"/>
                        <a:pt x="12918" y="4583"/>
                      </a:cubicBezTo>
                      <a:cubicBezTo>
                        <a:pt x="11247" y="2850"/>
                        <a:pt x="9028" y="1908"/>
                        <a:pt x="6931" y="1057"/>
                      </a:cubicBezTo>
                      <a:cubicBezTo>
                        <a:pt x="6079" y="722"/>
                        <a:pt x="5198" y="327"/>
                        <a:pt x="4286" y="145"/>
                      </a:cubicBezTo>
                      <a:cubicBezTo>
                        <a:pt x="3861" y="54"/>
                        <a:pt x="3397"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8"/>
                <p:cNvSpPr/>
                <p:nvPr/>
              </p:nvSpPr>
              <p:spPr>
                <a:xfrm>
                  <a:off x="5693375" y="1715350"/>
                  <a:ext cx="266000" cy="234300"/>
                </a:xfrm>
                <a:custGeom>
                  <a:avLst/>
                  <a:gdLst/>
                  <a:ahLst/>
                  <a:cxnLst/>
                  <a:rect l="l" t="t" r="r" b="b"/>
                  <a:pathLst>
                    <a:path w="10640" h="9372" extrusionOk="0">
                      <a:moveTo>
                        <a:pt x="1" y="1"/>
                      </a:moveTo>
                      <a:cubicBezTo>
                        <a:pt x="791" y="1916"/>
                        <a:pt x="1703" y="3831"/>
                        <a:pt x="2980" y="5503"/>
                      </a:cubicBezTo>
                      <a:cubicBezTo>
                        <a:pt x="4287" y="7174"/>
                        <a:pt x="5958" y="8542"/>
                        <a:pt x="7964" y="9180"/>
                      </a:cubicBezTo>
                      <a:cubicBezTo>
                        <a:pt x="8281" y="9286"/>
                        <a:pt x="8618" y="9371"/>
                        <a:pt x="8946" y="9371"/>
                      </a:cubicBezTo>
                      <a:cubicBezTo>
                        <a:pt x="9185" y="9371"/>
                        <a:pt x="9419" y="9326"/>
                        <a:pt x="9636" y="9211"/>
                      </a:cubicBezTo>
                      <a:cubicBezTo>
                        <a:pt x="10366" y="8876"/>
                        <a:pt x="10639" y="7965"/>
                        <a:pt x="10426" y="7205"/>
                      </a:cubicBezTo>
                      <a:cubicBezTo>
                        <a:pt x="10244" y="6445"/>
                        <a:pt x="9727" y="5837"/>
                        <a:pt x="9180" y="5290"/>
                      </a:cubicBezTo>
                      <a:cubicBezTo>
                        <a:pt x="6870" y="3101"/>
                        <a:pt x="3952" y="16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8"/>
                <p:cNvSpPr/>
                <p:nvPr/>
              </p:nvSpPr>
              <p:spPr>
                <a:xfrm>
                  <a:off x="5420575" y="1564075"/>
                  <a:ext cx="273600" cy="154475"/>
                </a:xfrm>
                <a:custGeom>
                  <a:avLst/>
                  <a:gdLst/>
                  <a:ahLst/>
                  <a:cxnLst/>
                  <a:rect l="l" t="t" r="r" b="b"/>
                  <a:pathLst>
                    <a:path w="10944" h="6179" extrusionOk="0">
                      <a:moveTo>
                        <a:pt x="1817" y="1"/>
                      </a:moveTo>
                      <a:cubicBezTo>
                        <a:pt x="1779" y="1"/>
                        <a:pt x="1741" y="2"/>
                        <a:pt x="1703" y="3"/>
                      </a:cubicBezTo>
                      <a:cubicBezTo>
                        <a:pt x="1065" y="34"/>
                        <a:pt x="396" y="368"/>
                        <a:pt x="183" y="1037"/>
                      </a:cubicBezTo>
                      <a:cubicBezTo>
                        <a:pt x="1" y="1797"/>
                        <a:pt x="548" y="2556"/>
                        <a:pt x="1095" y="3073"/>
                      </a:cubicBezTo>
                      <a:cubicBezTo>
                        <a:pt x="3166" y="5046"/>
                        <a:pt x="6058" y="6179"/>
                        <a:pt x="8943" y="6179"/>
                      </a:cubicBezTo>
                      <a:cubicBezTo>
                        <a:pt x="9613" y="6179"/>
                        <a:pt x="10284" y="6117"/>
                        <a:pt x="10943" y="5991"/>
                      </a:cubicBezTo>
                      <a:cubicBezTo>
                        <a:pt x="9180" y="3256"/>
                        <a:pt x="6414" y="1736"/>
                        <a:pt x="3618" y="490"/>
                      </a:cubicBezTo>
                      <a:cubicBezTo>
                        <a:pt x="3045" y="232"/>
                        <a:pt x="2444" y="1"/>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8"/>
                <p:cNvSpPr/>
                <p:nvPr/>
              </p:nvSpPr>
              <p:spPr>
                <a:xfrm>
                  <a:off x="5777725" y="1584875"/>
                  <a:ext cx="294875" cy="192925"/>
                </a:xfrm>
                <a:custGeom>
                  <a:avLst/>
                  <a:gdLst/>
                  <a:ahLst/>
                  <a:cxnLst/>
                  <a:rect l="l" t="t" r="r" b="b"/>
                  <a:pathLst>
                    <a:path w="11795" h="7717" extrusionOk="0">
                      <a:moveTo>
                        <a:pt x="1316" y="0"/>
                      </a:moveTo>
                      <a:cubicBezTo>
                        <a:pt x="890" y="0"/>
                        <a:pt x="452" y="18"/>
                        <a:pt x="1" y="53"/>
                      </a:cubicBezTo>
                      <a:cubicBezTo>
                        <a:pt x="913" y="2272"/>
                        <a:pt x="2919" y="3883"/>
                        <a:pt x="4834" y="5372"/>
                      </a:cubicBezTo>
                      <a:cubicBezTo>
                        <a:pt x="6080" y="6345"/>
                        <a:pt x="7417" y="7348"/>
                        <a:pt x="8967" y="7652"/>
                      </a:cubicBezTo>
                      <a:cubicBezTo>
                        <a:pt x="9181" y="7694"/>
                        <a:pt x="9404" y="7717"/>
                        <a:pt x="9628" y="7717"/>
                      </a:cubicBezTo>
                      <a:cubicBezTo>
                        <a:pt x="10360" y="7717"/>
                        <a:pt x="11094" y="7474"/>
                        <a:pt x="11490" y="6892"/>
                      </a:cubicBezTo>
                      <a:cubicBezTo>
                        <a:pt x="11794" y="6345"/>
                        <a:pt x="11794" y="5676"/>
                        <a:pt x="11521" y="5129"/>
                      </a:cubicBezTo>
                      <a:cubicBezTo>
                        <a:pt x="11277" y="4551"/>
                        <a:pt x="10882" y="4095"/>
                        <a:pt x="10426" y="3700"/>
                      </a:cubicBezTo>
                      <a:cubicBezTo>
                        <a:pt x="8229" y="1503"/>
                        <a:pt x="5312" y="0"/>
                        <a:pt x="1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8"/>
                <p:cNvSpPr/>
                <p:nvPr/>
              </p:nvSpPr>
              <p:spPr>
                <a:xfrm>
                  <a:off x="5435775" y="1398300"/>
                  <a:ext cx="340450" cy="187500"/>
                </a:xfrm>
                <a:custGeom>
                  <a:avLst/>
                  <a:gdLst/>
                  <a:ahLst/>
                  <a:cxnLst/>
                  <a:rect l="l" t="t" r="r" b="b"/>
                  <a:pathLst>
                    <a:path w="13618" h="7500" extrusionOk="0">
                      <a:moveTo>
                        <a:pt x="3327" y="1"/>
                      </a:moveTo>
                      <a:cubicBezTo>
                        <a:pt x="3040" y="1"/>
                        <a:pt x="2751" y="23"/>
                        <a:pt x="2463" y="69"/>
                      </a:cubicBezTo>
                      <a:cubicBezTo>
                        <a:pt x="1338" y="251"/>
                        <a:pt x="153" y="981"/>
                        <a:pt x="92" y="2105"/>
                      </a:cubicBezTo>
                      <a:cubicBezTo>
                        <a:pt x="1" y="3139"/>
                        <a:pt x="912" y="3929"/>
                        <a:pt x="1733" y="4507"/>
                      </a:cubicBezTo>
                      <a:cubicBezTo>
                        <a:pt x="4662" y="6459"/>
                        <a:pt x="8199" y="7500"/>
                        <a:pt x="11701" y="7500"/>
                      </a:cubicBezTo>
                      <a:cubicBezTo>
                        <a:pt x="12343" y="7500"/>
                        <a:pt x="12983" y="7465"/>
                        <a:pt x="13618" y="7394"/>
                      </a:cubicBezTo>
                      <a:cubicBezTo>
                        <a:pt x="12098" y="5570"/>
                        <a:pt x="10578" y="3777"/>
                        <a:pt x="8815" y="2288"/>
                      </a:cubicBezTo>
                      <a:cubicBezTo>
                        <a:pt x="7249" y="1040"/>
                        <a:pt x="5312" y="1"/>
                        <a:pt x="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8"/>
                <p:cNvSpPr/>
                <p:nvPr/>
              </p:nvSpPr>
              <p:spPr>
                <a:xfrm>
                  <a:off x="5860550" y="1426400"/>
                  <a:ext cx="346550" cy="217750"/>
                </a:xfrm>
                <a:custGeom>
                  <a:avLst/>
                  <a:gdLst/>
                  <a:ahLst/>
                  <a:cxnLst/>
                  <a:rect l="l" t="t" r="r" b="b"/>
                  <a:pathLst>
                    <a:path w="13862" h="8710" extrusionOk="0">
                      <a:moveTo>
                        <a:pt x="3307" y="0"/>
                      </a:moveTo>
                      <a:cubicBezTo>
                        <a:pt x="2253" y="0"/>
                        <a:pt x="1148" y="129"/>
                        <a:pt x="1" y="404"/>
                      </a:cubicBezTo>
                      <a:cubicBezTo>
                        <a:pt x="1125" y="2228"/>
                        <a:pt x="2432" y="3990"/>
                        <a:pt x="4013" y="5480"/>
                      </a:cubicBezTo>
                      <a:cubicBezTo>
                        <a:pt x="5624" y="6939"/>
                        <a:pt x="7509" y="8124"/>
                        <a:pt x="9606" y="8580"/>
                      </a:cubicBezTo>
                      <a:cubicBezTo>
                        <a:pt x="9968" y="8663"/>
                        <a:pt x="10358" y="8709"/>
                        <a:pt x="10745" y="8709"/>
                      </a:cubicBezTo>
                      <a:cubicBezTo>
                        <a:pt x="11786" y="8709"/>
                        <a:pt x="12810" y="8372"/>
                        <a:pt x="13253" y="7486"/>
                      </a:cubicBezTo>
                      <a:cubicBezTo>
                        <a:pt x="13861" y="6270"/>
                        <a:pt x="13071" y="4811"/>
                        <a:pt x="12129" y="3838"/>
                      </a:cubicBezTo>
                      <a:cubicBezTo>
                        <a:pt x="9941" y="1510"/>
                        <a:pt x="6916" y="0"/>
                        <a:pt x="3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8"/>
                <p:cNvSpPr/>
                <p:nvPr/>
              </p:nvSpPr>
              <p:spPr>
                <a:xfrm>
                  <a:off x="5943375" y="1246900"/>
                  <a:ext cx="374675" cy="198650"/>
                </a:xfrm>
                <a:custGeom>
                  <a:avLst/>
                  <a:gdLst/>
                  <a:ahLst/>
                  <a:cxnLst/>
                  <a:rect l="l" t="t" r="r" b="b"/>
                  <a:pathLst>
                    <a:path w="14987" h="7946" extrusionOk="0">
                      <a:moveTo>
                        <a:pt x="4583" y="0"/>
                      </a:moveTo>
                      <a:cubicBezTo>
                        <a:pt x="3215" y="0"/>
                        <a:pt x="1718" y="137"/>
                        <a:pt x="1" y="380"/>
                      </a:cubicBezTo>
                      <a:cubicBezTo>
                        <a:pt x="2463" y="4392"/>
                        <a:pt x="6779" y="7219"/>
                        <a:pt x="11491" y="7888"/>
                      </a:cubicBezTo>
                      <a:cubicBezTo>
                        <a:pt x="11761" y="7923"/>
                        <a:pt x="12046" y="7946"/>
                        <a:pt x="12331" y="7946"/>
                      </a:cubicBezTo>
                      <a:cubicBezTo>
                        <a:pt x="13266" y="7946"/>
                        <a:pt x="14202" y="7707"/>
                        <a:pt x="14621" y="6915"/>
                      </a:cubicBezTo>
                      <a:cubicBezTo>
                        <a:pt x="14986" y="6186"/>
                        <a:pt x="14743" y="5274"/>
                        <a:pt x="14317" y="4605"/>
                      </a:cubicBezTo>
                      <a:cubicBezTo>
                        <a:pt x="13101" y="2417"/>
                        <a:pt x="10791" y="1049"/>
                        <a:pt x="8390" y="441"/>
                      </a:cubicBezTo>
                      <a:cubicBezTo>
                        <a:pt x="7190" y="137"/>
                        <a:pt x="5951" y="0"/>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8"/>
                <p:cNvSpPr/>
                <p:nvPr/>
              </p:nvSpPr>
              <p:spPr>
                <a:xfrm>
                  <a:off x="5593825" y="1062325"/>
                  <a:ext cx="354150" cy="203100"/>
                </a:xfrm>
                <a:custGeom>
                  <a:avLst/>
                  <a:gdLst/>
                  <a:ahLst/>
                  <a:cxnLst/>
                  <a:rect l="l" t="t" r="r" b="b"/>
                  <a:pathLst>
                    <a:path w="14166" h="8124" extrusionOk="0">
                      <a:moveTo>
                        <a:pt x="3991" y="1"/>
                      </a:moveTo>
                      <a:cubicBezTo>
                        <a:pt x="3411" y="1"/>
                        <a:pt x="2834" y="83"/>
                        <a:pt x="2281" y="286"/>
                      </a:cubicBezTo>
                      <a:cubicBezTo>
                        <a:pt x="1004" y="742"/>
                        <a:pt x="1" y="1897"/>
                        <a:pt x="31" y="3234"/>
                      </a:cubicBezTo>
                      <a:cubicBezTo>
                        <a:pt x="92" y="4875"/>
                        <a:pt x="1673" y="6030"/>
                        <a:pt x="3192" y="6699"/>
                      </a:cubicBezTo>
                      <a:cubicBezTo>
                        <a:pt x="5320" y="7649"/>
                        <a:pt x="7662" y="8124"/>
                        <a:pt x="10002" y="8124"/>
                      </a:cubicBezTo>
                      <a:cubicBezTo>
                        <a:pt x="11405" y="8124"/>
                        <a:pt x="12809" y="7953"/>
                        <a:pt x="14165" y="7611"/>
                      </a:cubicBezTo>
                      <a:cubicBezTo>
                        <a:pt x="12463" y="3690"/>
                        <a:pt x="9515" y="1289"/>
                        <a:pt x="6141" y="316"/>
                      </a:cubicBezTo>
                      <a:cubicBezTo>
                        <a:pt x="5448" y="130"/>
                        <a:pt x="4717"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8"/>
                <p:cNvSpPr/>
                <p:nvPr/>
              </p:nvSpPr>
              <p:spPr>
                <a:xfrm>
                  <a:off x="5204575" y="742850"/>
                  <a:ext cx="918500" cy="1547425"/>
                </a:xfrm>
                <a:custGeom>
                  <a:avLst/>
                  <a:gdLst/>
                  <a:ahLst/>
                  <a:cxnLst/>
                  <a:rect l="l" t="t" r="r" b="b"/>
                  <a:pathLst>
                    <a:path w="36740" h="61897" extrusionOk="0">
                      <a:moveTo>
                        <a:pt x="36255" y="1"/>
                      </a:moveTo>
                      <a:cubicBezTo>
                        <a:pt x="35890" y="1"/>
                        <a:pt x="35415" y="534"/>
                        <a:pt x="35207" y="1454"/>
                      </a:cubicBezTo>
                      <a:cubicBezTo>
                        <a:pt x="32349" y="13612"/>
                        <a:pt x="27304" y="25223"/>
                        <a:pt x="20647" y="35770"/>
                      </a:cubicBezTo>
                      <a:cubicBezTo>
                        <a:pt x="17790" y="40330"/>
                        <a:pt x="14264" y="44889"/>
                        <a:pt x="10616" y="49205"/>
                      </a:cubicBezTo>
                      <a:cubicBezTo>
                        <a:pt x="6969" y="53582"/>
                        <a:pt x="3261" y="57746"/>
                        <a:pt x="69" y="61789"/>
                      </a:cubicBezTo>
                      <a:cubicBezTo>
                        <a:pt x="1" y="61857"/>
                        <a:pt x="19" y="61897"/>
                        <a:pt x="69" y="61897"/>
                      </a:cubicBezTo>
                      <a:cubicBezTo>
                        <a:pt x="109" y="61897"/>
                        <a:pt x="168" y="61873"/>
                        <a:pt x="221" y="61819"/>
                      </a:cubicBezTo>
                      <a:cubicBezTo>
                        <a:pt x="9127" y="53673"/>
                        <a:pt x="16939" y="44311"/>
                        <a:pt x="23261" y="33977"/>
                      </a:cubicBezTo>
                      <a:cubicBezTo>
                        <a:pt x="26696" y="28384"/>
                        <a:pt x="29644" y="22548"/>
                        <a:pt x="32137" y="16469"/>
                      </a:cubicBezTo>
                      <a:cubicBezTo>
                        <a:pt x="32744" y="14858"/>
                        <a:pt x="33383" y="13308"/>
                        <a:pt x="33900" y="11667"/>
                      </a:cubicBezTo>
                      <a:lnTo>
                        <a:pt x="34751" y="9296"/>
                      </a:lnTo>
                      <a:cubicBezTo>
                        <a:pt x="35024" y="8475"/>
                        <a:pt x="35237" y="7654"/>
                        <a:pt x="35511" y="6864"/>
                      </a:cubicBezTo>
                      <a:cubicBezTo>
                        <a:pt x="36149" y="4888"/>
                        <a:pt x="36726" y="2852"/>
                        <a:pt x="36726" y="967"/>
                      </a:cubicBezTo>
                      <a:cubicBezTo>
                        <a:pt x="36739" y="302"/>
                        <a:pt x="36529" y="1"/>
                        <a:pt x="3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8"/>
                <p:cNvSpPr/>
                <p:nvPr/>
              </p:nvSpPr>
              <p:spPr>
                <a:xfrm>
                  <a:off x="5037600" y="2187250"/>
                  <a:ext cx="262175" cy="205950"/>
                </a:xfrm>
                <a:custGeom>
                  <a:avLst/>
                  <a:gdLst/>
                  <a:ahLst/>
                  <a:cxnLst/>
                  <a:rect l="l" t="t" r="r" b="b"/>
                  <a:pathLst>
                    <a:path w="10487" h="8238" extrusionOk="0">
                      <a:moveTo>
                        <a:pt x="10487" y="1"/>
                      </a:moveTo>
                      <a:lnTo>
                        <a:pt x="10487" y="1"/>
                      </a:lnTo>
                      <a:cubicBezTo>
                        <a:pt x="7143" y="517"/>
                        <a:pt x="4681" y="1581"/>
                        <a:pt x="2523" y="3040"/>
                      </a:cubicBezTo>
                      <a:cubicBezTo>
                        <a:pt x="1763" y="3526"/>
                        <a:pt x="1034" y="4104"/>
                        <a:pt x="578" y="4864"/>
                      </a:cubicBezTo>
                      <a:cubicBezTo>
                        <a:pt x="122" y="5624"/>
                        <a:pt x="0" y="6627"/>
                        <a:pt x="547" y="7356"/>
                      </a:cubicBezTo>
                      <a:cubicBezTo>
                        <a:pt x="943" y="7934"/>
                        <a:pt x="1702" y="8238"/>
                        <a:pt x="2432" y="8238"/>
                      </a:cubicBezTo>
                      <a:cubicBezTo>
                        <a:pt x="3161" y="8238"/>
                        <a:pt x="3891" y="7964"/>
                        <a:pt x="4529" y="7660"/>
                      </a:cubicBezTo>
                      <a:cubicBezTo>
                        <a:pt x="7538" y="6201"/>
                        <a:pt x="9818" y="3253"/>
                        <a:pt x="10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7" name="Google Shape;1187;p8"/>
              <p:cNvGrpSpPr/>
              <p:nvPr/>
            </p:nvGrpSpPr>
            <p:grpSpPr>
              <a:xfrm rot="10800000">
                <a:off x="4857056" y="4291799"/>
                <a:ext cx="1146446" cy="623412"/>
                <a:chOff x="6449650" y="376500"/>
                <a:chExt cx="1627550" cy="885025"/>
              </a:xfrm>
            </p:grpSpPr>
            <p:sp>
              <p:nvSpPr>
                <p:cNvPr id="1188" name="Google Shape;1188;p8"/>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8"/>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8"/>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8"/>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8"/>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8"/>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4" name="Google Shape;1194;p8"/>
              <p:cNvGrpSpPr/>
              <p:nvPr/>
            </p:nvGrpSpPr>
            <p:grpSpPr>
              <a:xfrm rot="10800000">
                <a:off x="5127214" y="3733193"/>
                <a:ext cx="998839" cy="1031488"/>
                <a:chOff x="4719950" y="141625"/>
                <a:chExt cx="1418000" cy="1464350"/>
              </a:xfrm>
            </p:grpSpPr>
            <p:sp>
              <p:nvSpPr>
                <p:cNvPr id="1195" name="Google Shape;1195;p8"/>
                <p:cNvSpPr/>
                <p:nvPr/>
              </p:nvSpPr>
              <p:spPr>
                <a:xfrm>
                  <a:off x="5168300" y="141625"/>
                  <a:ext cx="298650" cy="743200"/>
                </a:xfrm>
                <a:custGeom>
                  <a:avLst/>
                  <a:gdLst/>
                  <a:ahLst/>
                  <a:cxnLst/>
                  <a:rect l="l" t="t" r="r" b="b"/>
                  <a:pathLst>
                    <a:path w="11946" h="29728" extrusionOk="0">
                      <a:moveTo>
                        <a:pt x="4871" y="0"/>
                      </a:moveTo>
                      <a:cubicBezTo>
                        <a:pt x="3598" y="0"/>
                        <a:pt x="2418" y="849"/>
                        <a:pt x="1733" y="1946"/>
                      </a:cubicBezTo>
                      <a:cubicBezTo>
                        <a:pt x="973" y="3162"/>
                        <a:pt x="730" y="4621"/>
                        <a:pt x="639" y="6049"/>
                      </a:cubicBezTo>
                      <a:cubicBezTo>
                        <a:pt x="0" y="14925"/>
                        <a:pt x="3800" y="23983"/>
                        <a:pt x="10578" y="29728"/>
                      </a:cubicBezTo>
                      <a:cubicBezTo>
                        <a:pt x="11490" y="21217"/>
                        <a:pt x="11946" y="12311"/>
                        <a:pt x="9058" y="4195"/>
                      </a:cubicBezTo>
                      <a:cubicBezTo>
                        <a:pt x="8420" y="2341"/>
                        <a:pt x="7265" y="244"/>
                        <a:pt x="5289" y="31"/>
                      </a:cubicBezTo>
                      <a:cubicBezTo>
                        <a:pt x="5149" y="10"/>
                        <a:pt x="5009"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8"/>
                <p:cNvSpPr/>
                <p:nvPr/>
              </p:nvSpPr>
              <p:spPr>
                <a:xfrm>
                  <a:off x="4719950" y="493475"/>
                  <a:ext cx="700650" cy="393625"/>
                </a:xfrm>
                <a:custGeom>
                  <a:avLst/>
                  <a:gdLst/>
                  <a:ahLst/>
                  <a:cxnLst/>
                  <a:rect l="l" t="t" r="r" b="b"/>
                  <a:pathLst>
                    <a:path w="28026" h="15745" extrusionOk="0">
                      <a:moveTo>
                        <a:pt x="6632" y="1"/>
                      </a:moveTo>
                      <a:cubicBezTo>
                        <a:pt x="6216" y="1"/>
                        <a:pt x="5798" y="29"/>
                        <a:pt x="5381" y="91"/>
                      </a:cubicBezTo>
                      <a:cubicBezTo>
                        <a:pt x="3800" y="334"/>
                        <a:pt x="2189" y="1185"/>
                        <a:pt x="1369" y="2583"/>
                      </a:cubicBezTo>
                      <a:cubicBezTo>
                        <a:pt x="1" y="4833"/>
                        <a:pt x="852" y="7903"/>
                        <a:pt x="2736" y="9757"/>
                      </a:cubicBezTo>
                      <a:cubicBezTo>
                        <a:pt x="5199" y="12219"/>
                        <a:pt x="8876" y="12918"/>
                        <a:pt x="12342" y="13496"/>
                      </a:cubicBezTo>
                      <a:cubicBezTo>
                        <a:pt x="17630" y="14377"/>
                        <a:pt x="22828" y="15228"/>
                        <a:pt x="28026" y="15745"/>
                      </a:cubicBezTo>
                      <a:cubicBezTo>
                        <a:pt x="23162" y="9453"/>
                        <a:pt x="17782" y="2918"/>
                        <a:pt x="10214" y="608"/>
                      </a:cubicBezTo>
                      <a:cubicBezTo>
                        <a:pt x="9058" y="245"/>
                        <a:pt x="7851" y="1"/>
                        <a:pt x="6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8"/>
                <p:cNvSpPr/>
                <p:nvPr/>
              </p:nvSpPr>
              <p:spPr>
                <a:xfrm>
                  <a:off x="4777700" y="868825"/>
                  <a:ext cx="649750" cy="436750"/>
                </a:xfrm>
                <a:custGeom>
                  <a:avLst/>
                  <a:gdLst/>
                  <a:ahLst/>
                  <a:cxnLst/>
                  <a:rect l="l" t="t" r="r" b="b"/>
                  <a:pathLst>
                    <a:path w="25990" h="17470" extrusionOk="0">
                      <a:moveTo>
                        <a:pt x="15843" y="0"/>
                      </a:moveTo>
                      <a:cubicBezTo>
                        <a:pt x="15750" y="0"/>
                        <a:pt x="15657" y="0"/>
                        <a:pt x="15564" y="1"/>
                      </a:cubicBezTo>
                      <a:cubicBezTo>
                        <a:pt x="12068" y="62"/>
                        <a:pt x="8542" y="822"/>
                        <a:pt x="5594" y="2706"/>
                      </a:cubicBezTo>
                      <a:cubicBezTo>
                        <a:pt x="2645" y="4591"/>
                        <a:pt x="396" y="7752"/>
                        <a:pt x="183" y="11248"/>
                      </a:cubicBezTo>
                      <a:cubicBezTo>
                        <a:pt x="1" y="13679"/>
                        <a:pt x="1095" y="16445"/>
                        <a:pt x="3405" y="17236"/>
                      </a:cubicBezTo>
                      <a:cubicBezTo>
                        <a:pt x="3878" y="17399"/>
                        <a:pt x="4362" y="17470"/>
                        <a:pt x="4850" y="17470"/>
                      </a:cubicBezTo>
                      <a:cubicBezTo>
                        <a:pt x="6088" y="17470"/>
                        <a:pt x="7347" y="17012"/>
                        <a:pt x="8481" y="16445"/>
                      </a:cubicBezTo>
                      <a:cubicBezTo>
                        <a:pt x="15655" y="12798"/>
                        <a:pt x="19910" y="4986"/>
                        <a:pt x="25989" y="1096"/>
                      </a:cubicBezTo>
                      <a:cubicBezTo>
                        <a:pt x="22617" y="533"/>
                        <a:pt x="19244" y="0"/>
                        <a:pt x="15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8"/>
                <p:cNvSpPr/>
                <p:nvPr/>
              </p:nvSpPr>
              <p:spPr>
                <a:xfrm>
                  <a:off x="5147775" y="888600"/>
                  <a:ext cx="272825" cy="717375"/>
                </a:xfrm>
                <a:custGeom>
                  <a:avLst/>
                  <a:gdLst/>
                  <a:ahLst/>
                  <a:cxnLst/>
                  <a:rect l="l" t="t" r="r" b="b"/>
                  <a:pathLst>
                    <a:path w="10913" h="28695" extrusionOk="0">
                      <a:moveTo>
                        <a:pt x="10852" y="1"/>
                      </a:moveTo>
                      <a:lnTo>
                        <a:pt x="10852" y="1"/>
                      </a:lnTo>
                      <a:cubicBezTo>
                        <a:pt x="3770" y="5137"/>
                        <a:pt x="1" y="14408"/>
                        <a:pt x="1460" y="22980"/>
                      </a:cubicBezTo>
                      <a:cubicBezTo>
                        <a:pt x="1672" y="24287"/>
                        <a:pt x="2007" y="25624"/>
                        <a:pt x="2736" y="26718"/>
                      </a:cubicBezTo>
                      <a:cubicBezTo>
                        <a:pt x="3496" y="27813"/>
                        <a:pt x="4682" y="28664"/>
                        <a:pt x="6019" y="28694"/>
                      </a:cubicBezTo>
                      <a:cubicBezTo>
                        <a:pt x="6038" y="28694"/>
                        <a:pt x="6057" y="28694"/>
                        <a:pt x="6076" y="28694"/>
                      </a:cubicBezTo>
                      <a:cubicBezTo>
                        <a:pt x="7755" y="28694"/>
                        <a:pt x="9248" y="27370"/>
                        <a:pt x="9910" y="25837"/>
                      </a:cubicBezTo>
                      <a:cubicBezTo>
                        <a:pt x="10609" y="24287"/>
                        <a:pt x="10670" y="22493"/>
                        <a:pt x="10670" y="20791"/>
                      </a:cubicBezTo>
                      <a:cubicBezTo>
                        <a:pt x="10882" y="13952"/>
                        <a:pt x="10913" y="7144"/>
                        <a:pt x="10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8"/>
                <p:cNvSpPr/>
                <p:nvPr/>
              </p:nvSpPr>
              <p:spPr>
                <a:xfrm>
                  <a:off x="5408425" y="888600"/>
                  <a:ext cx="471925" cy="581050"/>
                </a:xfrm>
                <a:custGeom>
                  <a:avLst/>
                  <a:gdLst/>
                  <a:ahLst/>
                  <a:cxnLst/>
                  <a:rect l="l" t="t" r="r" b="b"/>
                  <a:pathLst>
                    <a:path w="18877" h="23242" extrusionOk="0">
                      <a:moveTo>
                        <a:pt x="821" y="1"/>
                      </a:moveTo>
                      <a:lnTo>
                        <a:pt x="821" y="1"/>
                      </a:lnTo>
                      <a:cubicBezTo>
                        <a:pt x="0" y="6961"/>
                        <a:pt x="2189" y="14226"/>
                        <a:pt x="6809" y="19484"/>
                      </a:cubicBezTo>
                      <a:cubicBezTo>
                        <a:pt x="7903" y="20791"/>
                        <a:pt x="9180" y="21977"/>
                        <a:pt x="10760" y="22645"/>
                      </a:cubicBezTo>
                      <a:cubicBezTo>
                        <a:pt x="11599" y="23024"/>
                        <a:pt x="12528" y="23242"/>
                        <a:pt x="13439" y="23242"/>
                      </a:cubicBezTo>
                      <a:cubicBezTo>
                        <a:pt x="14211" y="23242"/>
                        <a:pt x="14971" y="23085"/>
                        <a:pt x="15654" y="22736"/>
                      </a:cubicBezTo>
                      <a:cubicBezTo>
                        <a:pt x="17995" y="21551"/>
                        <a:pt x="18876" y="18420"/>
                        <a:pt x="18238" y="15897"/>
                      </a:cubicBezTo>
                      <a:cubicBezTo>
                        <a:pt x="17569" y="13344"/>
                        <a:pt x="15806" y="11217"/>
                        <a:pt x="13952" y="9393"/>
                      </a:cubicBezTo>
                      <a:cubicBezTo>
                        <a:pt x="10031" y="5593"/>
                        <a:pt x="5502" y="2432"/>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8"/>
                <p:cNvSpPr/>
                <p:nvPr/>
              </p:nvSpPr>
              <p:spPr>
                <a:xfrm>
                  <a:off x="5422850" y="227575"/>
                  <a:ext cx="446850" cy="676250"/>
                </a:xfrm>
                <a:custGeom>
                  <a:avLst/>
                  <a:gdLst/>
                  <a:ahLst/>
                  <a:cxnLst/>
                  <a:rect l="l" t="t" r="r" b="b"/>
                  <a:pathLst>
                    <a:path w="17874" h="27050" extrusionOk="0">
                      <a:moveTo>
                        <a:pt x="12918" y="0"/>
                      </a:moveTo>
                      <a:cubicBezTo>
                        <a:pt x="10982" y="0"/>
                        <a:pt x="9218" y="1300"/>
                        <a:pt x="7843" y="2703"/>
                      </a:cubicBezTo>
                      <a:cubicBezTo>
                        <a:pt x="1764" y="8995"/>
                        <a:pt x="1" y="18326"/>
                        <a:pt x="153" y="27049"/>
                      </a:cubicBezTo>
                      <a:cubicBezTo>
                        <a:pt x="2463" y="21305"/>
                        <a:pt x="8238" y="17748"/>
                        <a:pt x="12919" y="13463"/>
                      </a:cubicBezTo>
                      <a:cubicBezTo>
                        <a:pt x="14986" y="11548"/>
                        <a:pt x="16962" y="9238"/>
                        <a:pt x="17418" y="6472"/>
                      </a:cubicBezTo>
                      <a:cubicBezTo>
                        <a:pt x="17874" y="3675"/>
                        <a:pt x="16202" y="393"/>
                        <a:pt x="13405" y="28"/>
                      </a:cubicBezTo>
                      <a:cubicBezTo>
                        <a:pt x="13242" y="9"/>
                        <a:pt x="13080" y="0"/>
                        <a:pt x="1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8"/>
                <p:cNvSpPr/>
                <p:nvPr/>
              </p:nvSpPr>
              <p:spPr>
                <a:xfrm>
                  <a:off x="5417550" y="514525"/>
                  <a:ext cx="652775" cy="386250"/>
                </a:xfrm>
                <a:custGeom>
                  <a:avLst/>
                  <a:gdLst/>
                  <a:ahLst/>
                  <a:cxnLst/>
                  <a:rect l="l" t="t" r="r" b="b"/>
                  <a:pathLst>
                    <a:path w="26111" h="15450" extrusionOk="0">
                      <a:moveTo>
                        <a:pt x="20544" y="1"/>
                      </a:moveTo>
                      <a:cubicBezTo>
                        <a:pt x="19478" y="1"/>
                        <a:pt x="18382" y="268"/>
                        <a:pt x="17326" y="586"/>
                      </a:cubicBezTo>
                      <a:cubicBezTo>
                        <a:pt x="9940" y="2988"/>
                        <a:pt x="3496" y="8459"/>
                        <a:pt x="0" y="15450"/>
                      </a:cubicBezTo>
                      <a:cubicBezTo>
                        <a:pt x="2948" y="14204"/>
                        <a:pt x="6018" y="13748"/>
                        <a:pt x="8967" y="13596"/>
                      </a:cubicBezTo>
                      <a:cubicBezTo>
                        <a:pt x="11976" y="13444"/>
                        <a:pt x="14985" y="13565"/>
                        <a:pt x="17903" y="12866"/>
                      </a:cubicBezTo>
                      <a:cubicBezTo>
                        <a:pt x="20791" y="12198"/>
                        <a:pt x="23678" y="10526"/>
                        <a:pt x="24894" y="7790"/>
                      </a:cubicBezTo>
                      <a:cubicBezTo>
                        <a:pt x="26110" y="5055"/>
                        <a:pt x="25016" y="1255"/>
                        <a:pt x="22189" y="252"/>
                      </a:cubicBezTo>
                      <a:cubicBezTo>
                        <a:pt x="21655" y="74"/>
                        <a:pt x="21104" y="1"/>
                        <a:pt x="20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8"/>
                <p:cNvSpPr/>
                <p:nvPr/>
              </p:nvSpPr>
              <p:spPr>
                <a:xfrm>
                  <a:off x="5431225" y="829875"/>
                  <a:ext cx="706725" cy="309525"/>
                </a:xfrm>
                <a:custGeom>
                  <a:avLst/>
                  <a:gdLst/>
                  <a:ahLst/>
                  <a:cxnLst/>
                  <a:rect l="l" t="t" r="r" b="b"/>
                  <a:pathLst>
                    <a:path w="28269" h="12381" extrusionOk="0">
                      <a:moveTo>
                        <a:pt x="10416" y="0"/>
                      </a:moveTo>
                      <a:cubicBezTo>
                        <a:pt x="6781" y="0"/>
                        <a:pt x="3205" y="746"/>
                        <a:pt x="0" y="2927"/>
                      </a:cubicBezTo>
                      <a:cubicBezTo>
                        <a:pt x="5502" y="5723"/>
                        <a:pt x="11003" y="8550"/>
                        <a:pt x="16718" y="10891"/>
                      </a:cubicBezTo>
                      <a:cubicBezTo>
                        <a:pt x="18536" y="11636"/>
                        <a:pt x="20442" y="12381"/>
                        <a:pt x="22407" y="12381"/>
                      </a:cubicBezTo>
                      <a:cubicBezTo>
                        <a:pt x="22446" y="12381"/>
                        <a:pt x="22484" y="12381"/>
                        <a:pt x="22523" y="12380"/>
                      </a:cubicBezTo>
                      <a:cubicBezTo>
                        <a:pt x="24530" y="12350"/>
                        <a:pt x="26657" y="11316"/>
                        <a:pt x="27417" y="9462"/>
                      </a:cubicBezTo>
                      <a:cubicBezTo>
                        <a:pt x="28268" y="7395"/>
                        <a:pt x="27144" y="4933"/>
                        <a:pt x="25411" y="3535"/>
                      </a:cubicBezTo>
                      <a:cubicBezTo>
                        <a:pt x="23678" y="2137"/>
                        <a:pt x="21429" y="1590"/>
                        <a:pt x="19210" y="1103"/>
                      </a:cubicBezTo>
                      <a:cubicBezTo>
                        <a:pt x="16351" y="491"/>
                        <a:pt x="13364" y="0"/>
                        <a:pt x="10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8"/>
                <p:cNvSpPr/>
                <p:nvPr/>
              </p:nvSpPr>
              <p:spPr>
                <a:xfrm>
                  <a:off x="5042925" y="404175"/>
                  <a:ext cx="889075" cy="939950"/>
                </a:xfrm>
                <a:custGeom>
                  <a:avLst/>
                  <a:gdLst/>
                  <a:ahLst/>
                  <a:cxnLst/>
                  <a:rect l="l" t="t" r="r" b="b"/>
                  <a:pathLst>
                    <a:path w="35563" h="37598" extrusionOk="0">
                      <a:moveTo>
                        <a:pt x="11034" y="0"/>
                      </a:moveTo>
                      <a:cubicBezTo>
                        <a:pt x="11003" y="0"/>
                        <a:pt x="10973" y="16"/>
                        <a:pt x="10973" y="46"/>
                      </a:cubicBezTo>
                      <a:cubicBezTo>
                        <a:pt x="10942" y="2873"/>
                        <a:pt x="10882" y="5821"/>
                        <a:pt x="11034" y="8739"/>
                      </a:cubicBezTo>
                      <a:cubicBezTo>
                        <a:pt x="11186" y="11323"/>
                        <a:pt x="11581" y="13876"/>
                        <a:pt x="12310" y="16338"/>
                      </a:cubicBezTo>
                      <a:cubicBezTo>
                        <a:pt x="8572" y="13754"/>
                        <a:pt x="4347" y="11931"/>
                        <a:pt x="61" y="10715"/>
                      </a:cubicBezTo>
                      <a:cubicBezTo>
                        <a:pt x="30" y="10715"/>
                        <a:pt x="0" y="10836"/>
                        <a:pt x="30" y="10836"/>
                      </a:cubicBezTo>
                      <a:cubicBezTo>
                        <a:pt x="2219" y="12113"/>
                        <a:pt x="4255" y="13663"/>
                        <a:pt x="6262" y="15183"/>
                      </a:cubicBezTo>
                      <a:cubicBezTo>
                        <a:pt x="7964" y="16520"/>
                        <a:pt x="9666" y="17767"/>
                        <a:pt x="11459" y="18922"/>
                      </a:cubicBezTo>
                      <a:cubicBezTo>
                        <a:pt x="11429" y="19043"/>
                        <a:pt x="11429" y="19104"/>
                        <a:pt x="11398" y="19226"/>
                      </a:cubicBezTo>
                      <a:lnTo>
                        <a:pt x="11398" y="19347"/>
                      </a:lnTo>
                      <a:cubicBezTo>
                        <a:pt x="9635" y="19803"/>
                        <a:pt x="7933" y="20502"/>
                        <a:pt x="6414" y="21475"/>
                      </a:cubicBezTo>
                      <a:cubicBezTo>
                        <a:pt x="3982" y="22934"/>
                        <a:pt x="1915" y="25001"/>
                        <a:pt x="395" y="27372"/>
                      </a:cubicBezTo>
                      <a:cubicBezTo>
                        <a:pt x="371" y="27396"/>
                        <a:pt x="445" y="27441"/>
                        <a:pt x="491" y="27441"/>
                      </a:cubicBezTo>
                      <a:cubicBezTo>
                        <a:pt x="502" y="27441"/>
                        <a:pt x="511" y="27438"/>
                        <a:pt x="517" y="27432"/>
                      </a:cubicBezTo>
                      <a:cubicBezTo>
                        <a:pt x="2492" y="25487"/>
                        <a:pt x="4955" y="24180"/>
                        <a:pt x="7386" y="23268"/>
                      </a:cubicBezTo>
                      <a:cubicBezTo>
                        <a:pt x="8876" y="22691"/>
                        <a:pt x="10365" y="22296"/>
                        <a:pt x="11854" y="21961"/>
                      </a:cubicBezTo>
                      <a:cubicBezTo>
                        <a:pt x="11915" y="22144"/>
                        <a:pt x="12037" y="22356"/>
                        <a:pt x="12158" y="22539"/>
                      </a:cubicBezTo>
                      <a:cubicBezTo>
                        <a:pt x="11094" y="24271"/>
                        <a:pt x="10335" y="26247"/>
                        <a:pt x="9939" y="28283"/>
                      </a:cubicBezTo>
                      <a:cubicBezTo>
                        <a:pt x="9332" y="31384"/>
                        <a:pt x="9605" y="34697"/>
                        <a:pt x="10699" y="37585"/>
                      </a:cubicBezTo>
                      <a:cubicBezTo>
                        <a:pt x="10699" y="37593"/>
                        <a:pt x="10710" y="37597"/>
                        <a:pt x="10725" y="37597"/>
                      </a:cubicBezTo>
                      <a:cubicBezTo>
                        <a:pt x="10760" y="37597"/>
                        <a:pt x="10821" y="37576"/>
                        <a:pt x="10821" y="37554"/>
                      </a:cubicBezTo>
                      <a:cubicBezTo>
                        <a:pt x="10365" y="34515"/>
                        <a:pt x="10882" y="31414"/>
                        <a:pt x="11915" y="28739"/>
                      </a:cubicBezTo>
                      <a:cubicBezTo>
                        <a:pt x="12523" y="27128"/>
                        <a:pt x="13283" y="25639"/>
                        <a:pt x="14164" y="24271"/>
                      </a:cubicBezTo>
                      <a:cubicBezTo>
                        <a:pt x="14742" y="24514"/>
                        <a:pt x="15380" y="24666"/>
                        <a:pt x="16019" y="24666"/>
                      </a:cubicBezTo>
                      <a:cubicBezTo>
                        <a:pt x="18177" y="28648"/>
                        <a:pt x="21216" y="32174"/>
                        <a:pt x="24681" y="35031"/>
                      </a:cubicBezTo>
                      <a:cubicBezTo>
                        <a:pt x="24686" y="35036"/>
                        <a:pt x="24691" y="35037"/>
                        <a:pt x="24698" y="35037"/>
                      </a:cubicBezTo>
                      <a:cubicBezTo>
                        <a:pt x="24735" y="35037"/>
                        <a:pt x="24799" y="34970"/>
                        <a:pt x="24773" y="34970"/>
                      </a:cubicBezTo>
                      <a:cubicBezTo>
                        <a:pt x="23040" y="32721"/>
                        <a:pt x="21672" y="30229"/>
                        <a:pt x="20456" y="27767"/>
                      </a:cubicBezTo>
                      <a:cubicBezTo>
                        <a:pt x="19818" y="26490"/>
                        <a:pt x="19180" y="25153"/>
                        <a:pt x="18572" y="23907"/>
                      </a:cubicBezTo>
                      <a:cubicBezTo>
                        <a:pt x="19362" y="23329"/>
                        <a:pt x="19940" y="22478"/>
                        <a:pt x="20244" y="21536"/>
                      </a:cubicBezTo>
                      <a:cubicBezTo>
                        <a:pt x="21915" y="21779"/>
                        <a:pt x="23587" y="22144"/>
                        <a:pt x="25228" y="22691"/>
                      </a:cubicBezTo>
                      <a:cubicBezTo>
                        <a:pt x="27356" y="23390"/>
                        <a:pt x="29393" y="24393"/>
                        <a:pt x="31247" y="25761"/>
                      </a:cubicBezTo>
                      <a:cubicBezTo>
                        <a:pt x="31308" y="25761"/>
                        <a:pt x="31368" y="25669"/>
                        <a:pt x="31338" y="25669"/>
                      </a:cubicBezTo>
                      <a:cubicBezTo>
                        <a:pt x="29879" y="23846"/>
                        <a:pt x="28116" y="22083"/>
                        <a:pt x="25928" y="20776"/>
                      </a:cubicBezTo>
                      <a:cubicBezTo>
                        <a:pt x="24256" y="19742"/>
                        <a:pt x="22341" y="19074"/>
                        <a:pt x="20365" y="18891"/>
                      </a:cubicBezTo>
                      <a:cubicBezTo>
                        <a:pt x="20274" y="18618"/>
                        <a:pt x="20213" y="18375"/>
                        <a:pt x="20122" y="18131"/>
                      </a:cubicBezTo>
                      <a:lnTo>
                        <a:pt x="20122" y="18071"/>
                      </a:lnTo>
                      <a:cubicBezTo>
                        <a:pt x="25289" y="16520"/>
                        <a:pt x="30426" y="14666"/>
                        <a:pt x="35563" y="12873"/>
                      </a:cubicBezTo>
                      <a:cubicBezTo>
                        <a:pt x="35472" y="12843"/>
                        <a:pt x="35441" y="12721"/>
                        <a:pt x="35411" y="12721"/>
                      </a:cubicBezTo>
                      <a:cubicBezTo>
                        <a:pt x="29697" y="13450"/>
                        <a:pt x="23739" y="13846"/>
                        <a:pt x="18298" y="15882"/>
                      </a:cubicBezTo>
                      <a:cubicBezTo>
                        <a:pt x="18146" y="15760"/>
                        <a:pt x="17994" y="15639"/>
                        <a:pt x="17842" y="15578"/>
                      </a:cubicBezTo>
                      <a:cubicBezTo>
                        <a:pt x="19453" y="10806"/>
                        <a:pt x="21672" y="6186"/>
                        <a:pt x="24773" y="2022"/>
                      </a:cubicBezTo>
                      <a:cubicBezTo>
                        <a:pt x="24797" y="1972"/>
                        <a:pt x="24721" y="1922"/>
                        <a:pt x="24692" y="1922"/>
                      </a:cubicBezTo>
                      <a:cubicBezTo>
                        <a:pt x="24685" y="1922"/>
                        <a:pt x="24681" y="1925"/>
                        <a:pt x="24681" y="1931"/>
                      </a:cubicBezTo>
                      <a:cubicBezTo>
                        <a:pt x="22250" y="4180"/>
                        <a:pt x="19879" y="6733"/>
                        <a:pt x="18025" y="9621"/>
                      </a:cubicBezTo>
                      <a:cubicBezTo>
                        <a:pt x="16930" y="11323"/>
                        <a:pt x="15988" y="13146"/>
                        <a:pt x="15259" y="15031"/>
                      </a:cubicBezTo>
                      <a:cubicBezTo>
                        <a:pt x="15076" y="15092"/>
                        <a:pt x="14894" y="15122"/>
                        <a:pt x="14681" y="15183"/>
                      </a:cubicBezTo>
                      <a:cubicBezTo>
                        <a:pt x="13526" y="10137"/>
                        <a:pt x="12189" y="5122"/>
                        <a:pt x="11094" y="46"/>
                      </a:cubicBezTo>
                      <a:cubicBezTo>
                        <a:pt x="11094" y="16"/>
                        <a:pt x="11064" y="0"/>
                        <a:pt x="1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8"/>
                <p:cNvSpPr/>
                <p:nvPr/>
              </p:nvSpPr>
              <p:spPr>
                <a:xfrm>
                  <a:off x="5282103" y="743203"/>
                  <a:ext cx="245475" cy="240800"/>
                </a:xfrm>
                <a:custGeom>
                  <a:avLst/>
                  <a:gdLst/>
                  <a:ahLst/>
                  <a:cxnLst/>
                  <a:rect l="l" t="t" r="r" b="b"/>
                  <a:pathLst>
                    <a:path w="9819" h="9632" extrusionOk="0">
                      <a:moveTo>
                        <a:pt x="4814" y="0"/>
                      </a:moveTo>
                      <a:cubicBezTo>
                        <a:pt x="4385" y="0"/>
                        <a:pt x="3943" y="77"/>
                        <a:pt x="3496" y="247"/>
                      </a:cubicBezTo>
                      <a:cubicBezTo>
                        <a:pt x="1824" y="855"/>
                        <a:pt x="548" y="2466"/>
                        <a:pt x="274" y="4199"/>
                      </a:cubicBezTo>
                      <a:cubicBezTo>
                        <a:pt x="1" y="5992"/>
                        <a:pt x="852" y="7846"/>
                        <a:pt x="2341" y="8880"/>
                      </a:cubicBezTo>
                      <a:cubicBezTo>
                        <a:pt x="3082" y="9373"/>
                        <a:pt x="3987" y="9632"/>
                        <a:pt x="4893" y="9632"/>
                      </a:cubicBezTo>
                      <a:cubicBezTo>
                        <a:pt x="5773" y="9632"/>
                        <a:pt x="6653" y="9388"/>
                        <a:pt x="7387" y="8880"/>
                      </a:cubicBezTo>
                      <a:cubicBezTo>
                        <a:pt x="9180" y="7664"/>
                        <a:pt x="9818" y="5110"/>
                        <a:pt x="8998" y="3104"/>
                      </a:cubicBezTo>
                      <a:cubicBezTo>
                        <a:pt x="8305" y="1472"/>
                        <a:pt x="6687" y="0"/>
                        <a:pt x="4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5" name="Google Shape;1205;p8"/>
              <p:cNvGrpSpPr/>
              <p:nvPr/>
            </p:nvGrpSpPr>
            <p:grpSpPr>
              <a:xfrm rot="10800000">
                <a:off x="5622624" y="4254499"/>
                <a:ext cx="901941" cy="889094"/>
                <a:chOff x="5918300" y="218850"/>
                <a:chExt cx="986375" cy="972325"/>
              </a:xfrm>
            </p:grpSpPr>
            <p:sp>
              <p:nvSpPr>
                <p:cNvPr id="1206" name="Google Shape;1206;p8"/>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8"/>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8"/>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8"/>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8"/>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8"/>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8"/>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8"/>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8"/>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8"/>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8"/>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8"/>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8"/>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8"/>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8"/>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8"/>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8"/>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8"/>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8"/>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8"/>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8"/>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8"/>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8"/>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8"/>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8"/>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8"/>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8"/>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8"/>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8"/>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8"/>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8"/>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8"/>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8"/>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9" name="Google Shape;1239;p8"/>
              <p:cNvGrpSpPr/>
              <p:nvPr/>
            </p:nvGrpSpPr>
            <p:grpSpPr>
              <a:xfrm flipH="1">
                <a:off x="6909553" y="4318619"/>
                <a:ext cx="789121" cy="760835"/>
                <a:chOff x="-142600" y="4343675"/>
                <a:chExt cx="1219850" cy="1176125"/>
              </a:xfrm>
            </p:grpSpPr>
            <p:sp>
              <p:nvSpPr>
                <p:cNvPr id="1240" name="Google Shape;1240;p8"/>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8"/>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8"/>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8"/>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8"/>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8"/>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6" name="Google Shape;1246;p8"/>
              <p:cNvGrpSpPr/>
              <p:nvPr/>
            </p:nvGrpSpPr>
            <p:grpSpPr>
              <a:xfrm flipH="1">
                <a:off x="6204756" y="4225837"/>
                <a:ext cx="1113088" cy="817471"/>
                <a:chOff x="446100" y="4200250"/>
                <a:chExt cx="1720650" cy="1263675"/>
              </a:xfrm>
            </p:grpSpPr>
            <p:sp>
              <p:nvSpPr>
                <p:cNvPr id="1247" name="Google Shape;1247;p8"/>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8"/>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8"/>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8"/>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8"/>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8"/>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8"/>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8"/>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8"/>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8"/>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8"/>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8"/>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8"/>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8"/>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8"/>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8"/>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8"/>
                <p:cNvSpPr/>
                <p:nvPr/>
              </p:nvSpPr>
              <p:spPr>
                <a:xfrm>
                  <a:off x="1205650" y="4653650"/>
                  <a:ext cx="552900" cy="650725"/>
                </a:xfrm>
                <a:custGeom>
                  <a:avLst/>
                  <a:gdLst/>
                  <a:ahLst/>
                  <a:cxnLst/>
                  <a:rect l="l" t="t" r="r" b="b"/>
                  <a:pathLst>
                    <a:path w="22116" h="26029" extrusionOk="0">
                      <a:moveTo>
                        <a:pt x="21993" y="1"/>
                      </a:moveTo>
                      <a:cubicBezTo>
                        <a:pt x="21983" y="1"/>
                        <a:pt x="21974" y="3"/>
                        <a:pt x="21969" y="9"/>
                      </a:cubicBezTo>
                      <a:cubicBezTo>
                        <a:pt x="15495" y="8398"/>
                        <a:pt x="8260" y="16240"/>
                        <a:pt x="783" y="23687"/>
                      </a:cubicBezTo>
                      <a:cubicBezTo>
                        <a:pt x="0" y="24470"/>
                        <a:pt x="1147" y="26028"/>
                        <a:pt x="2151" y="26028"/>
                      </a:cubicBezTo>
                      <a:cubicBezTo>
                        <a:pt x="2355" y="26028"/>
                        <a:pt x="2553" y="25964"/>
                        <a:pt x="2728" y="25814"/>
                      </a:cubicBezTo>
                      <a:cubicBezTo>
                        <a:pt x="6771" y="22228"/>
                        <a:pt x="10358" y="18094"/>
                        <a:pt x="13519" y="13717"/>
                      </a:cubicBezTo>
                      <a:cubicBezTo>
                        <a:pt x="16650" y="9310"/>
                        <a:pt x="19446" y="4720"/>
                        <a:pt x="22090" y="100"/>
                      </a:cubicBezTo>
                      <a:cubicBezTo>
                        <a:pt x="22115" y="50"/>
                        <a:pt x="22039" y="1"/>
                        <a:pt x="21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8"/>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8"/>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8"/>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8"/>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8"/>
                <p:cNvSpPr/>
                <p:nvPr/>
              </p:nvSpPr>
              <p:spPr>
                <a:xfrm>
                  <a:off x="887050" y="4628250"/>
                  <a:ext cx="737125" cy="698900"/>
                </a:xfrm>
                <a:custGeom>
                  <a:avLst/>
                  <a:gdLst/>
                  <a:ahLst/>
                  <a:cxnLst/>
                  <a:rect l="l" t="t" r="r" b="b"/>
                  <a:pathLst>
                    <a:path w="29485" h="27956" extrusionOk="0">
                      <a:moveTo>
                        <a:pt x="21138" y="1"/>
                      </a:moveTo>
                      <a:cubicBezTo>
                        <a:pt x="19419" y="1"/>
                        <a:pt x="17328" y="191"/>
                        <a:pt x="14773" y="538"/>
                      </a:cubicBezTo>
                      <a:cubicBezTo>
                        <a:pt x="13738" y="683"/>
                        <a:pt x="12831" y="729"/>
                        <a:pt x="12012" y="729"/>
                      </a:cubicBezTo>
                      <a:cubicBezTo>
                        <a:pt x="10533" y="729"/>
                        <a:pt x="9344" y="577"/>
                        <a:pt x="8214" y="577"/>
                      </a:cubicBezTo>
                      <a:cubicBezTo>
                        <a:pt x="5895" y="577"/>
                        <a:pt x="3825" y="1218"/>
                        <a:pt x="1" y="5128"/>
                      </a:cubicBezTo>
                      <a:cubicBezTo>
                        <a:pt x="1703" y="15858"/>
                        <a:pt x="5958" y="25675"/>
                        <a:pt x="15959" y="27955"/>
                      </a:cubicBezTo>
                      <a:cubicBezTo>
                        <a:pt x="23466" y="24095"/>
                        <a:pt x="28938" y="16496"/>
                        <a:pt x="29485" y="8198"/>
                      </a:cubicBezTo>
                      <a:cubicBezTo>
                        <a:pt x="28589" y="2279"/>
                        <a:pt x="27089" y="1"/>
                        <a:pt x="21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8"/>
                <p:cNvSpPr/>
                <p:nvPr/>
              </p:nvSpPr>
              <p:spPr>
                <a:xfrm>
                  <a:off x="637600" y="4720500"/>
                  <a:ext cx="1257650" cy="742650"/>
                </a:xfrm>
                <a:custGeom>
                  <a:avLst/>
                  <a:gdLst/>
                  <a:ahLst/>
                  <a:cxnLst/>
                  <a:rect l="l" t="t" r="r" b="b"/>
                  <a:pathLst>
                    <a:path w="50306" h="29706" extrusionOk="0">
                      <a:moveTo>
                        <a:pt x="13199" y="0"/>
                      </a:moveTo>
                      <a:cubicBezTo>
                        <a:pt x="11306" y="0"/>
                        <a:pt x="9297" y="574"/>
                        <a:pt x="7356" y="982"/>
                      </a:cubicBezTo>
                      <a:cubicBezTo>
                        <a:pt x="6749" y="1104"/>
                        <a:pt x="6141" y="1225"/>
                        <a:pt x="5533" y="1286"/>
                      </a:cubicBezTo>
                      <a:cubicBezTo>
                        <a:pt x="2341" y="1742"/>
                        <a:pt x="1" y="4630"/>
                        <a:pt x="244" y="7821"/>
                      </a:cubicBezTo>
                      <a:cubicBezTo>
                        <a:pt x="426" y="10678"/>
                        <a:pt x="1125" y="13475"/>
                        <a:pt x="2250" y="16119"/>
                      </a:cubicBezTo>
                      <a:cubicBezTo>
                        <a:pt x="2797" y="17365"/>
                        <a:pt x="3435" y="18551"/>
                        <a:pt x="4195" y="19675"/>
                      </a:cubicBezTo>
                      <a:cubicBezTo>
                        <a:pt x="5624" y="21925"/>
                        <a:pt x="7508" y="23961"/>
                        <a:pt x="9575" y="25603"/>
                      </a:cubicBezTo>
                      <a:cubicBezTo>
                        <a:pt x="12220" y="27639"/>
                        <a:pt x="15259" y="29128"/>
                        <a:pt x="18512" y="29554"/>
                      </a:cubicBezTo>
                      <a:cubicBezTo>
                        <a:pt x="19241" y="29676"/>
                        <a:pt x="20001" y="29706"/>
                        <a:pt x="20731" y="29706"/>
                      </a:cubicBezTo>
                      <a:cubicBezTo>
                        <a:pt x="22342" y="29706"/>
                        <a:pt x="23922" y="29402"/>
                        <a:pt x="25472" y="28946"/>
                      </a:cubicBezTo>
                      <a:cubicBezTo>
                        <a:pt x="27630" y="28247"/>
                        <a:pt x="29728" y="27244"/>
                        <a:pt x="31703" y="25967"/>
                      </a:cubicBezTo>
                      <a:cubicBezTo>
                        <a:pt x="33892" y="24599"/>
                        <a:pt x="35989" y="23019"/>
                        <a:pt x="38026" y="21408"/>
                      </a:cubicBezTo>
                      <a:lnTo>
                        <a:pt x="48299" y="13444"/>
                      </a:lnTo>
                      <a:cubicBezTo>
                        <a:pt x="48938" y="12928"/>
                        <a:pt x="49485" y="12228"/>
                        <a:pt x="49698" y="11408"/>
                      </a:cubicBezTo>
                      <a:cubicBezTo>
                        <a:pt x="50306" y="9128"/>
                        <a:pt x="48208" y="7852"/>
                        <a:pt x="46445" y="7031"/>
                      </a:cubicBezTo>
                      <a:cubicBezTo>
                        <a:pt x="43193" y="5511"/>
                        <a:pt x="39758" y="3900"/>
                        <a:pt x="36293" y="3687"/>
                      </a:cubicBezTo>
                      <a:cubicBezTo>
                        <a:pt x="36015" y="3668"/>
                        <a:pt x="35735" y="3659"/>
                        <a:pt x="35455" y="3659"/>
                      </a:cubicBezTo>
                      <a:cubicBezTo>
                        <a:pt x="34390" y="3659"/>
                        <a:pt x="33322" y="3800"/>
                        <a:pt x="32311" y="4113"/>
                      </a:cubicBezTo>
                      <a:cubicBezTo>
                        <a:pt x="31247" y="4417"/>
                        <a:pt x="30184" y="4934"/>
                        <a:pt x="29120" y="5389"/>
                      </a:cubicBezTo>
                      <a:cubicBezTo>
                        <a:pt x="27703" y="6027"/>
                        <a:pt x="26249" y="6610"/>
                        <a:pt x="24801" y="6610"/>
                      </a:cubicBezTo>
                      <a:cubicBezTo>
                        <a:pt x="24386" y="6610"/>
                        <a:pt x="23971" y="6562"/>
                        <a:pt x="23557" y="6453"/>
                      </a:cubicBezTo>
                      <a:cubicBezTo>
                        <a:pt x="22767" y="6271"/>
                        <a:pt x="22068" y="5876"/>
                        <a:pt x="21490" y="5389"/>
                      </a:cubicBezTo>
                      <a:cubicBezTo>
                        <a:pt x="19545" y="3900"/>
                        <a:pt x="18147" y="1468"/>
                        <a:pt x="15867" y="496"/>
                      </a:cubicBezTo>
                      <a:cubicBezTo>
                        <a:pt x="15020" y="137"/>
                        <a:pt x="14123" y="0"/>
                        <a:pt x="13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8"/>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8"/>
                <p:cNvSpPr/>
                <p:nvPr/>
              </p:nvSpPr>
              <p:spPr>
                <a:xfrm>
                  <a:off x="1469100" y="4358415"/>
                  <a:ext cx="178250" cy="453725"/>
                </a:xfrm>
                <a:custGeom>
                  <a:avLst/>
                  <a:gdLst/>
                  <a:ahLst/>
                  <a:cxnLst/>
                  <a:rect l="l" t="t" r="r" b="b"/>
                  <a:pathLst>
                    <a:path w="7130" h="18149" extrusionOk="0">
                      <a:moveTo>
                        <a:pt x="7077" y="0"/>
                      </a:moveTo>
                      <a:cubicBezTo>
                        <a:pt x="7046" y="0"/>
                        <a:pt x="7008" y="61"/>
                        <a:pt x="6993" y="183"/>
                      </a:cubicBezTo>
                      <a:cubicBezTo>
                        <a:pt x="6568" y="6171"/>
                        <a:pt x="4349" y="11885"/>
                        <a:pt x="762" y="16596"/>
                      </a:cubicBezTo>
                      <a:cubicBezTo>
                        <a:pt x="24" y="17532"/>
                        <a:pt x="0" y="18148"/>
                        <a:pt x="356" y="18148"/>
                      </a:cubicBezTo>
                      <a:cubicBezTo>
                        <a:pt x="601" y="18148"/>
                        <a:pt x="1026" y="17856"/>
                        <a:pt x="1522" y="17174"/>
                      </a:cubicBezTo>
                      <a:cubicBezTo>
                        <a:pt x="5017" y="12189"/>
                        <a:pt x="6963" y="6201"/>
                        <a:pt x="7115" y="183"/>
                      </a:cubicBezTo>
                      <a:cubicBezTo>
                        <a:pt x="7130" y="61"/>
                        <a:pt x="7107" y="0"/>
                        <a:pt x="70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8"/>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8"/>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8"/>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8"/>
                <p:cNvSpPr/>
                <p:nvPr/>
              </p:nvSpPr>
              <p:spPr>
                <a:xfrm>
                  <a:off x="1601725" y="4321040"/>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8"/>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8"/>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8"/>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9" name="Google Shape;1279;p8"/>
              <p:cNvGrpSpPr/>
              <p:nvPr/>
            </p:nvGrpSpPr>
            <p:grpSpPr>
              <a:xfrm rot="10800000">
                <a:off x="6204744" y="3571861"/>
                <a:ext cx="456064" cy="447593"/>
                <a:chOff x="5773925" y="1794275"/>
                <a:chExt cx="647450" cy="635425"/>
              </a:xfrm>
            </p:grpSpPr>
            <p:sp>
              <p:nvSpPr>
                <p:cNvPr id="1280" name="Google Shape;1280;p8"/>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8"/>
                <p:cNvSpPr/>
                <p:nvPr/>
              </p:nvSpPr>
              <p:spPr>
                <a:xfrm>
                  <a:off x="5871950"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8"/>
                <p:cNvSpPr/>
                <p:nvPr/>
              </p:nvSpPr>
              <p:spPr>
                <a:xfrm>
                  <a:off x="5773925"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8"/>
                <p:cNvSpPr/>
                <p:nvPr/>
              </p:nvSpPr>
              <p:spPr>
                <a:xfrm>
                  <a:off x="5877275"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8"/>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8"/>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8"/>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8"/>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88" name="Google Shape;1288;p8"/>
            <p:cNvGrpSpPr/>
            <p:nvPr/>
          </p:nvGrpSpPr>
          <p:grpSpPr>
            <a:xfrm>
              <a:off x="8557350" y="1626800"/>
              <a:ext cx="373900" cy="344925"/>
              <a:chOff x="2493475" y="2126450"/>
              <a:chExt cx="373900" cy="344925"/>
            </a:xfrm>
          </p:grpSpPr>
          <p:sp>
            <p:nvSpPr>
              <p:cNvPr id="1289" name="Google Shape;1289;p8"/>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8"/>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8"/>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8"/>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8"/>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8"/>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8"/>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8"/>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7" name="Google Shape;1297;p8"/>
            <p:cNvSpPr/>
            <p:nvPr/>
          </p:nvSpPr>
          <p:spPr>
            <a:xfrm>
              <a:off x="6710954" y="19112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8"/>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8"/>
            <p:cNvSpPr/>
            <p:nvPr/>
          </p:nvSpPr>
          <p:spPr>
            <a:xfrm>
              <a:off x="40425" y="17657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8"/>
            <p:cNvSpPr/>
            <p:nvPr/>
          </p:nvSpPr>
          <p:spPr>
            <a:xfrm>
              <a:off x="5319825" y="435567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8"/>
            <p:cNvSpPr/>
            <p:nvPr/>
          </p:nvSpPr>
          <p:spPr>
            <a:xfrm>
              <a:off x="4882250" y="40454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2" name="Google Shape;1302;p8"/>
          <p:cNvSpPr txBox="1">
            <a:spLocks noGrp="1"/>
          </p:cNvSpPr>
          <p:nvPr>
            <p:ph type="title"/>
          </p:nvPr>
        </p:nvSpPr>
        <p:spPr>
          <a:xfrm>
            <a:off x="1995300" y="1318175"/>
            <a:ext cx="5153400" cy="196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grpSp>
        <p:nvGrpSpPr>
          <p:cNvPr id="1303" name="Google Shape;1303;p8"/>
          <p:cNvGrpSpPr/>
          <p:nvPr/>
        </p:nvGrpSpPr>
        <p:grpSpPr>
          <a:xfrm>
            <a:off x="7517484" y="3551213"/>
            <a:ext cx="373910" cy="372956"/>
            <a:chOff x="779925" y="724750"/>
            <a:chExt cx="930125" cy="927750"/>
          </a:xfrm>
        </p:grpSpPr>
        <p:sp>
          <p:nvSpPr>
            <p:cNvPr id="1304" name="Google Shape;1304;p8"/>
            <p:cNvSpPr/>
            <p:nvPr/>
          </p:nvSpPr>
          <p:spPr>
            <a:xfrm>
              <a:off x="780675" y="724750"/>
              <a:ext cx="497000" cy="627375"/>
            </a:xfrm>
            <a:custGeom>
              <a:avLst/>
              <a:gdLst/>
              <a:ahLst/>
              <a:cxnLst/>
              <a:rect l="l" t="t" r="r" b="b"/>
              <a:pathLst>
                <a:path w="19880" h="25095" extrusionOk="0">
                  <a:moveTo>
                    <a:pt x="13897" y="0"/>
                  </a:moveTo>
                  <a:cubicBezTo>
                    <a:pt x="13144" y="0"/>
                    <a:pt x="12346" y="445"/>
                    <a:pt x="12128" y="1205"/>
                  </a:cubicBezTo>
                  <a:cubicBezTo>
                    <a:pt x="11885" y="1934"/>
                    <a:pt x="12280" y="2786"/>
                    <a:pt x="11916" y="3485"/>
                  </a:cubicBezTo>
                  <a:cubicBezTo>
                    <a:pt x="11399" y="4670"/>
                    <a:pt x="9302" y="4670"/>
                    <a:pt x="9150" y="5916"/>
                  </a:cubicBezTo>
                  <a:cubicBezTo>
                    <a:pt x="9119" y="6281"/>
                    <a:pt x="9302" y="6707"/>
                    <a:pt x="9150" y="7102"/>
                  </a:cubicBezTo>
                  <a:cubicBezTo>
                    <a:pt x="8998" y="7497"/>
                    <a:pt x="8481" y="7618"/>
                    <a:pt x="8086" y="7862"/>
                  </a:cubicBezTo>
                  <a:cubicBezTo>
                    <a:pt x="7204" y="8348"/>
                    <a:pt x="6870" y="9473"/>
                    <a:pt x="6992" y="10476"/>
                  </a:cubicBezTo>
                  <a:cubicBezTo>
                    <a:pt x="7113" y="11448"/>
                    <a:pt x="7599" y="12360"/>
                    <a:pt x="8086" y="13242"/>
                  </a:cubicBezTo>
                  <a:cubicBezTo>
                    <a:pt x="7763" y="13434"/>
                    <a:pt x="7409" y="13500"/>
                    <a:pt x="7038" y="13500"/>
                  </a:cubicBezTo>
                  <a:cubicBezTo>
                    <a:pt x="6229" y="13500"/>
                    <a:pt x="5337" y="13186"/>
                    <a:pt x="4505" y="13186"/>
                  </a:cubicBezTo>
                  <a:cubicBezTo>
                    <a:pt x="4210" y="13186"/>
                    <a:pt x="3922" y="13226"/>
                    <a:pt x="3648" y="13333"/>
                  </a:cubicBezTo>
                  <a:cubicBezTo>
                    <a:pt x="2463" y="13789"/>
                    <a:pt x="2037" y="15552"/>
                    <a:pt x="2919" y="16524"/>
                  </a:cubicBezTo>
                  <a:cubicBezTo>
                    <a:pt x="1703" y="17436"/>
                    <a:pt x="335" y="18652"/>
                    <a:pt x="608" y="20111"/>
                  </a:cubicBezTo>
                  <a:cubicBezTo>
                    <a:pt x="669" y="20445"/>
                    <a:pt x="821" y="20810"/>
                    <a:pt x="821" y="21175"/>
                  </a:cubicBezTo>
                  <a:cubicBezTo>
                    <a:pt x="821" y="22026"/>
                    <a:pt x="1" y="22664"/>
                    <a:pt x="1" y="23515"/>
                  </a:cubicBezTo>
                  <a:cubicBezTo>
                    <a:pt x="1" y="24214"/>
                    <a:pt x="639" y="24792"/>
                    <a:pt x="1338" y="24944"/>
                  </a:cubicBezTo>
                  <a:cubicBezTo>
                    <a:pt x="1774" y="25048"/>
                    <a:pt x="2849" y="25095"/>
                    <a:pt x="3709" y="25095"/>
                  </a:cubicBezTo>
                  <a:cubicBezTo>
                    <a:pt x="4108" y="25095"/>
                    <a:pt x="4460" y="25085"/>
                    <a:pt x="4681" y="25065"/>
                  </a:cubicBezTo>
                  <a:cubicBezTo>
                    <a:pt x="10639" y="24336"/>
                    <a:pt x="10913" y="24306"/>
                    <a:pt x="14864" y="21448"/>
                  </a:cubicBezTo>
                  <a:cubicBezTo>
                    <a:pt x="15046" y="21327"/>
                    <a:pt x="15229" y="21175"/>
                    <a:pt x="15411" y="21023"/>
                  </a:cubicBezTo>
                  <a:cubicBezTo>
                    <a:pt x="17296" y="19655"/>
                    <a:pt x="17934" y="19108"/>
                    <a:pt x="18542" y="17011"/>
                  </a:cubicBezTo>
                  <a:cubicBezTo>
                    <a:pt x="18663" y="16676"/>
                    <a:pt x="18755" y="16312"/>
                    <a:pt x="18846" y="15977"/>
                  </a:cubicBezTo>
                  <a:cubicBezTo>
                    <a:pt x="19271" y="14488"/>
                    <a:pt x="19484" y="12968"/>
                    <a:pt x="19606" y="11448"/>
                  </a:cubicBezTo>
                  <a:cubicBezTo>
                    <a:pt x="19879" y="7770"/>
                    <a:pt x="19059" y="3758"/>
                    <a:pt x="16384" y="1205"/>
                  </a:cubicBezTo>
                  <a:cubicBezTo>
                    <a:pt x="15776" y="627"/>
                    <a:pt x="15016" y="111"/>
                    <a:pt x="14165" y="20"/>
                  </a:cubicBezTo>
                  <a:cubicBezTo>
                    <a:pt x="14077" y="7"/>
                    <a:pt x="13987" y="0"/>
                    <a:pt x="13897" y="0"/>
                  </a:cubicBezTo>
                  <a:close/>
                </a:path>
              </a:pathLst>
            </a:custGeom>
            <a:solidFill>
              <a:srgbClr val="46C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8"/>
            <p:cNvSpPr/>
            <p:nvPr/>
          </p:nvSpPr>
          <p:spPr>
            <a:xfrm>
              <a:off x="779925" y="724750"/>
              <a:ext cx="496225" cy="627375"/>
            </a:xfrm>
            <a:custGeom>
              <a:avLst/>
              <a:gdLst/>
              <a:ahLst/>
              <a:cxnLst/>
              <a:rect l="l" t="t" r="r" b="b"/>
              <a:pathLst>
                <a:path w="19849" h="25095" extrusionOk="0">
                  <a:moveTo>
                    <a:pt x="13889" y="0"/>
                  </a:moveTo>
                  <a:cubicBezTo>
                    <a:pt x="13119" y="0"/>
                    <a:pt x="12342" y="445"/>
                    <a:pt x="12098" y="1205"/>
                  </a:cubicBezTo>
                  <a:cubicBezTo>
                    <a:pt x="11885" y="1934"/>
                    <a:pt x="12250" y="2786"/>
                    <a:pt x="11915" y="3485"/>
                  </a:cubicBezTo>
                  <a:cubicBezTo>
                    <a:pt x="11399" y="4670"/>
                    <a:pt x="9301" y="4670"/>
                    <a:pt x="9149" y="5916"/>
                  </a:cubicBezTo>
                  <a:cubicBezTo>
                    <a:pt x="9119" y="6281"/>
                    <a:pt x="9301" y="6707"/>
                    <a:pt x="9149" y="7102"/>
                  </a:cubicBezTo>
                  <a:cubicBezTo>
                    <a:pt x="8997" y="7497"/>
                    <a:pt x="8450" y="7618"/>
                    <a:pt x="8085" y="7862"/>
                  </a:cubicBezTo>
                  <a:cubicBezTo>
                    <a:pt x="7204" y="8348"/>
                    <a:pt x="6870" y="9473"/>
                    <a:pt x="6991" y="10476"/>
                  </a:cubicBezTo>
                  <a:cubicBezTo>
                    <a:pt x="7082" y="11448"/>
                    <a:pt x="7599" y="12360"/>
                    <a:pt x="8085" y="13242"/>
                  </a:cubicBezTo>
                  <a:cubicBezTo>
                    <a:pt x="7755" y="13434"/>
                    <a:pt x="7398" y="13500"/>
                    <a:pt x="7025" y="13500"/>
                  </a:cubicBezTo>
                  <a:cubicBezTo>
                    <a:pt x="6213" y="13500"/>
                    <a:pt x="5329" y="13186"/>
                    <a:pt x="4502" y="13186"/>
                  </a:cubicBezTo>
                  <a:cubicBezTo>
                    <a:pt x="4208" y="13186"/>
                    <a:pt x="3921" y="13226"/>
                    <a:pt x="3648" y="13333"/>
                  </a:cubicBezTo>
                  <a:cubicBezTo>
                    <a:pt x="2462" y="13789"/>
                    <a:pt x="2037" y="15552"/>
                    <a:pt x="2918" y="16524"/>
                  </a:cubicBezTo>
                  <a:cubicBezTo>
                    <a:pt x="1702" y="17436"/>
                    <a:pt x="334" y="18652"/>
                    <a:pt x="608" y="20111"/>
                  </a:cubicBezTo>
                  <a:cubicBezTo>
                    <a:pt x="669" y="20476"/>
                    <a:pt x="821" y="20810"/>
                    <a:pt x="821" y="21175"/>
                  </a:cubicBezTo>
                  <a:cubicBezTo>
                    <a:pt x="821" y="22026"/>
                    <a:pt x="0" y="22664"/>
                    <a:pt x="0" y="23515"/>
                  </a:cubicBezTo>
                  <a:cubicBezTo>
                    <a:pt x="0" y="24214"/>
                    <a:pt x="638" y="24792"/>
                    <a:pt x="1307" y="24944"/>
                  </a:cubicBezTo>
                  <a:cubicBezTo>
                    <a:pt x="1764" y="25048"/>
                    <a:pt x="2846" y="25095"/>
                    <a:pt x="3698" y="25095"/>
                  </a:cubicBezTo>
                  <a:cubicBezTo>
                    <a:pt x="4093" y="25095"/>
                    <a:pt x="4439" y="25085"/>
                    <a:pt x="4651" y="25065"/>
                  </a:cubicBezTo>
                  <a:cubicBezTo>
                    <a:pt x="10639" y="24336"/>
                    <a:pt x="10882" y="24306"/>
                    <a:pt x="14833" y="21448"/>
                  </a:cubicBezTo>
                  <a:lnTo>
                    <a:pt x="14833" y="21448"/>
                  </a:lnTo>
                  <a:cubicBezTo>
                    <a:pt x="11702" y="22512"/>
                    <a:pt x="8359" y="23211"/>
                    <a:pt x="4894" y="23606"/>
                  </a:cubicBezTo>
                  <a:cubicBezTo>
                    <a:pt x="4603" y="23638"/>
                    <a:pt x="4309" y="23662"/>
                    <a:pt x="4021" y="23662"/>
                  </a:cubicBezTo>
                  <a:cubicBezTo>
                    <a:pt x="3465" y="23662"/>
                    <a:pt x="2933" y="23572"/>
                    <a:pt x="2493" y="23272"/>
                  </a:cubicBezTo>
                  <a:cubicBezTo>
                    <a:pt x="1733" y="22755"/>
                    <a:pt x="1520" y="21570"/>
                    <a:pt x="2006" y="20780"/>
                  </a:cubicBezTo>
                  <a:cubicBezTo>
                    <a:pt x="2158" y="20506"/>
                    <a:pt x="2401" y="20263"/>
                    <a:pt x="2493" y="19929"/>
                  </a:cubicBezTo>
                  <a:cubicBezTo>
                    <a:pt x="2584" y="19473"/>
                    <a:pt x="2249" y="19017"/>
                    <a:pt x="2341" y="18561"/>
                  </a:cubicBezTo>
                  <a:cubicBezTo>
                    <a:pt x="2523" y="17679"/>
                    <a:pt x="4012" y="17527"/>
                    <a:pt x="4012" y="16676"/>
                  </a:cubicBezTo>
                  <a:cubicBezTo>
                    <a:pt x="4012" y="16312"/>
                    <a:pt x="3739" y="15977"/>
                    <a:pt x="3708" y="15643"/>
                  </a:cubicBezTo>
                  <a:cubicBezTo>
                    <a:pt x="3617" y="14913"/>
                    <a:pt x="4559" y="14488"/>
                    <a:pt x="5319" y="14457"/>
                  </a:cubicBezTo>
                  <a:cubicBezTo>
                    <a:pt x="5426" y="14452"/>
                    <a:pt x="5531" y="14450"/>
                    <a:pt x="5636" y="14450"/>
                  </a:cubicBezTo>
                  <a:cubicBezTo>
                    <a:pt x="6160" y="14450"/>
                    <a:pt x="6667" y="14513"/>
                    <a:pt x="7174" y="14640"/>
                  </a:cubicBezTo>
                  <a:cubicBezTo>
                    <a:pt x="7445" y="14717"/>
                    <a:pt x="7740" y="14807"/>
                    <a:pt x="8006" y="14807"/>
                  </a:cubicBezTo>
                  <a:cubicBezTo>
                    <a:pt x="8157" y="14807"/>
                    <a:pt x="8298" y="14778"/>
                    <a:pt x="8420" y="14701"/>
                  </a:cubicBezTo>
                  <a:cubicBezTo>
                    <a:pt x="8936" y="14336"/>
                    <a:pt x="8815" y="13546"/>
                    <a:pt x="8541" y="12968"/>
                  </a:cubicBezTo>
                  <a:cubicBezTo>
                    <a:pt x="7994" y="11813"/>
                    <a:pt x="7417" y="10354"/>
                    <a:pt x="8146" y="9260"/>
                  </a:cubicBezTo>
                  <a:cubicBezTo>
                    <a:pt x="8724" y="8378"/>
                    <a:pt x="9970" y="8074"/>
                    <a:pt x="10395" y="7132"/>
                  </a:cubicBezTo>
                  <a:cubicBezTo>
                    <a:pt x="10669" y="6555"/>
                    <a:pt x="10547" y="5916"/>
                    <a:pt x="10851" y="5430"/>
                  </a:cubicBezTo>
                  <a:cubicBezTo>
                    <a:pt x="11277" y="4700"/>
                    <a:pt x="12341" y="4518"/>
                    <a:pt x="12706" y="3758"/>
                  </a:cubicBezTo>
                  <a:cubicBezTo>
                    <a:pt x="13070" y="3059"/>
                    <a:pt x="12766" y="2147"/>
                    <a:pt x="13222" y="1539"/>
                  </a:cubicBezTo>
                  <a:cubicBezTo>
                    <a:pt x="13436" y="1240"/>
                    <a:pt x="13816" y="1106"/>
                    <a:pt x="14192" y="1106"/>
                  </a:cubicBezTo>
                  <a:cubicBezTo>
                    <a:pt x="14350" y="1106"/>
                    <a:pt x="14507" y="1130"/>
                    <a:pt x="14651" y="1175"/>
                  </a:cubicBezTo>
                  <a:cubicBezTo>
                    <a:pt x="15137" y="1327"/>
                    <a:pt x="15563" y="1691"/>
                    <a:pt x="15958" y="2086"/>
                  </a:cubicBezTo>
                  <a:cubicBezTo>
                    <a:pt x="17934" y="4153"/>
                    <a:pt x="18876" y="7041"/>
                    <a:pt x="19149" y="9898"/>
                  </a:cubicBezTo>
                  <a:cubicBezTo>
                    <a:pt x="19241" y="11600"/>
                    <a:pt x="19180" y="13333"/>
                    <a:pt x="18997" y="15035"/>
                  </a:cubicBezTo>
                  <a:cubicBezTo>
                    <a:pt x="18937" y="15308"/>
                    <a:pt x="18906" y="15643"/>
                    <a:pt x="18845" y="15977"/>
                  </a:cubicBezTo>
                  <a:cubicBezTo>
                    <a:pt x="19241" y="14488"/>
                    <a:pt x="19484" y="12968"/>
                    <a:pt x="19605" y="11448"/>
                  </a:cubicBezTo>
                  <a:cubicBezTo>
                    <a:pt x="19849" y="7770"/>
                    <a:pt x="19058" y="3758"/>
                    <a:pt x="16353" y="1205"/>
                  </a:cubicBezTo>
                  <a:cubicBezTo>
                    <a:pt x="15745" y="627"/>
                    <a:pt x="14985" y="111"/>
                    <a:pt x="14165" y="20"/>
                  </a:cubicBezTo>
                  <a:cubicBezTo>
                    <a:pt x="14073" y="7"/>
                    <a:pt x="13981" y="0"/>
                    <a:pt x="13889" y="0"/>
                  </a:cubicBezTo>
                  <a:close/>
                </a:path>
              </a:pathLst>
            </a:custGeom>
            <a:solidFill>
              <a:srgbClr val="17A5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8"/>
            <p:cNvSpPr/>
            <p:nvPr/>
          </p:nvSpPr>
          <p:spPr>
            <a:xfrm>
              <a:off x="1128525" y="761300"/>
              <a:ext cx="138500" cy="424075"/>
            </a:xfrm>
            <a:custGeom>
              <a:avLst/>
              <a:gdLst/>
              <a:ahLst/>
              <a:cxnLst/>
              <a:rect l="l" t="t" r="r" b="b"/>
              <a:pathLst>
                <a:path w="5540" h="16963" extrusionOk="0">
                  <a:moveTo>
                    <a:pt x="154" y="0"/>
                  </a:moveTo>
                  <a:cubicBezTo>
                    <a:pt x="62" y="0"/>
                    <a:pt x="0" y="94"/>
                    <a:pt x="99" y="168"/>
                  </a:cubicBezTo>
                  <a:cubicBezTo>
                    <a:pt x="5540" y="4728"/>
                    <a:pt x="2227" y="10746"/>
                    <a:pt x="2227" y="16643"/>
                  </a:cubicBezTo>
                  <a:cubicBezTo>
                    <a:pt x="2227" y="16856"/>
                    <a:pt x="2371" y="16962"/>
                    <a:pt x="2519" y="16962"/>
                  </a:cubicBezTo>
                  <a:cubicBezTo>
                    <a:pt x="2667" y="16962"/>
                    <a:pt x="2819" y="16856"/>
                    <a:pt x="2835" y="16643"/>
                  </a:cubicBezTo>
                  <a:cubicBezTo>
                    <a:pt x="3442" y="11749"/>
                    <a:pt x="5479" y="3238"/>
                    <a:pt x="221" y="17"/>
                  </a:cubicBezTo>
                  <a:cubicBezTo>
                    <a:pt x="198" y="5"/>
                    <a:pt x="175" y="0"/>
                    <a:pt x="154"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8"/>
            <p:cNvSpPr/>
            <p:nvPr/>
          </p:nvSpPr>
          <p:spPr>
            <a:xfrm>
              <a:off x="854375" y="1222400"/>
              <a:ext cx="298975" cy="73850"/>
            </a:xfrm>
            <a:custGeom>
              <a:avLst/>
              <a:gdLst/>
              <a:ahLst/>
              <a:cxnLst/>
              <a:rect l="l" t="t" r="r" b="b"/>
              <a:pathLst>
                <a:path w="11959" h="2954" extrusionOk="0">
                  <a:moveTo>
                    <a:pt x="11554" y="1"/>
                  </a:moveTo>
                  <a:cubicBezTo>
                    <a:pt x="11501" y="1"/>
                    <a:pt x="11448" y="17"/>
                    <a:pt x="11399" y="53"/>
                  </a:cubicBezTo>
                  <a:cubicBezTo>
                    <a:pt x="8451" y="2576"/>
                    <a:pt x="3861" y="2606"/>
                    <a:pt x="153" y="2728"/>
                  </a:cubicBezTo>
                  <a:cubicBezTo>
                    <a:pt x="1" y="2728"/>
                    <a:pt x="1" y="2910"/>
                    <a:pt x="122" y="2910"/>
                  </a:cubicBezTo>
                  <a:cubicBezTo>
                    <a:pt x="753" y="2936"/>
                    <a:pt x="1416" y="2954"/>
                    <a:pt x="2096" y="2954"/>
                  </a:cubicBezTo>
                  <a:cubicBezTo>
                    <a:pt x="5450" y="2954"/>
                    <a:pt x="9237" y="2520"/>
                    <a:pt x="11764" y="448"/>
                  </a:cubicBezTo>
                  <a:cubicBezTo>
                    <a:pt x="11959" y="254"/>
                    <a:pt x="11764" y="1"/>
                    <a:pt x="11554" y="1"/>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8"/>
            <p:cNvSpPr/>
            <p:nvPr/>
          </p:nvSpPr>
          <p:spPr>
            <a:xfrm>
              <a:off x="1001325" y="1070025"/>
              <a:ext cx="175125" cy="149000"/>
            </a:xfrm>
            <a:custGeom>
              <a:avLst/>
              <a:gdLst/>
              <a:ahLst/>
              <a:cxnLst/>
              <a:rect l="l" t="t" r="r" b="b"/>
              <a:pathLst>
                <a:path w="7005" h="5960" extrusionOk="0">
                  <a:moveTo>
                    <a:pt x="163" y="0"/>
                  </a:moveTo>
                  <a:cubicBezTo>
                    <a:pt x="94" y="0"/>
                    <a:pt x="0" y="55"/>
                    <a:pt x="50" y="130"/>
                  </a:cubicBezTo>
                  <a:cubicBezTo>
                    <a:pt x="1539" y="2409"/>
                    <a:pt x="3910" y="4780"/>
                    <a:pt x="6403" y="5935"/>
                  </a:cubicBezTo>
                  <a:cubicBezTo>
                    <a:pt x="6439" y="5952"/>
                    <a:pt x="6476" y="5959"/>
                    <a:pt x="6511" y="5959"/>
                  </a:cubicBezTo>
                  <a:cubicBezTo>
                    <a:pt x="6796" y="5959"/>
                    <a:pt x="7005" y="5459"/>
                    <a:pt x="6707" y="5297"/>
                  </a:cubicBezTo>
                  <a:cubicBezTo>
                    <a:pt x="4123" y="4020"/>
                    <a:pt x="2087" y="2136"/>
                    <a:pt x="202" y="8"/>
                  </a:cubicBezTo>
                  <a:cubicBezTo>
                    <a:pt x="191" y="3"/>
                    <a:pt x="178" y="0"/>
                    <a:pt x="163"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8"/>
            <p:cNvSpPr/>
            <p:nvPr/>
          </p:nvSpPr>
          <p:spPr>
            <a:xfrm>
              <a:off x="1119100" y="852500"/>
              <a:ext cx="93975" cy="156375"/>
            </a:xfrm>
            <a:custGeom>
              <a:avLst/>
              <a:gdLst/>
              <a:ahLst/>
              <a:cxnLst/>
              <a:rect l="l" t="t" r="r" b="b"/>
              <a:pathLst>
                <a:path w="3759" h="6255" extrusionOk="0">
                  <a:moveTo>
                    <a:pt x="177" y="0"/>
                  </a:moveTo>
                  <a:cubicBezTo>
                    <a:pt x="83" y="0"/>
                    <a:pt x="0" y="80"/>
                    <a:pt x="20" y="198"/>
                  </a:cubicBezTo>
                  <a:cubicBezTo>
                    <a:pt x="294" y="1262"/>
                    <a:pt x="932" y="2296"/>
                    <a:pt x="1540" y="3147"/>
                  </a:cubicBezTo>
                  <a:cubicBezTo>
                    <a:pt x="2239" y="4150"/>
                    <a:pt x="3333" y="5031"/>
                    <a:pt x="3607" y="6186"/>
                  </a:cubicBezTo>
                  <a:cubicBezTo>
                    <a:pt x="3637" y="6232"/>
                    <a:pt x="3675" y="6255"/>
                    <a:pt x="3705" y="6255"/>
                  </a:cubicBezTo>
                  <a:cubicBezTo>
                    <a:pt x="3736" y="6255"/>
                    <a:pt x="3759" y="6232"/>
                    <a:pt x="3759" y="6186"/>
                  </a:cubicBezTo>
                  <a:cubicBezTo>
                    <a:pt x="3576" y="5183"/>
                    <a:pt x="3029" y="4454"/>
                    <a:pt x="2421" y="3603"/>
                  </a:cubicBezTo>
                  <a:cubicBezTo>
                    <a:pt x="1631" y="2508"/>
                    <a:pt x="1114" y="1232"/>
                    <a:pt x="324" y="77"/>
                  </a:cubicBezTo>
                  <a:cubicBezTo>
                    <a:pt x="281" y="23"/>
                    <a:pt x="227" y="0"/>
                    <a:pt x="177"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8"/>
            <p:cNvSpPr/>
            <p:nvPr/>
          </p:nvSpPr>
          <p:spPr>
            <a:xfrm>
              <a:off x="1121875" y="942725"/>
              <a:ext cx="79825" cy="136675"/>
            </a:xfrm>
            <a:custGeom>
              <a:avLst/>
              <a:gdLst/>
              <a:ahLst/>
              <a:cxnLst/>
              <a:rect l="l" t="t" r="r" b="b"/>
              <a:pathLst>
                <a:path w="3193" h="5467" extrusionOk="0">
                  <a:moveTo>
                    <a:pt x="154" y="0"/>
                  </a:moveTo>
                  <a:cubicBezTo>
                    <a:pt x="71" y="0"/>
                    <a:pt x="0" y="74"/>
                    <a:pt x="0" y="206"/>
                  </a:cubicBezTo>
                  <a:cubicBezTo>
                    <a:pt x="91" y="1149"/>
                    <a:pt x="699" y="2121"/>
                    <a:pt x="1155" y="2972"/>
                  </a:cubicBezTo>
                  <a:cubicBezTo>
                    <a:pt x="1672" y="3823"/>
                    <a:pt x="2219" y="4675"/>
                    <a:pt x="2888" y="5434"/>
                  </a:cubicBezTo>
                  <a:cubicBezTo>
                    <a:pt x="2910" y="5457"/>
                    <a:pt x="2941" y="5466"/>
                    <a:pt x="2974" y="5466"/>
                  </a:cubicBezTo>
                  <a:cubicBezTo>
                    <a:pt x="3076" y="5466"/>
                    <a:pt x="3192" y="5374"/>
                    <a:pt x="3101" y="5282"/>
                  </a:cubicBezTo>
                  <a:cubicBezTo>
                    <a:pt x="2523" y="4492"/>
                    <a:pt x="2006" y="3641"/>
                    <a:pt x="1550" y="2790"/>
                  </a:cubicBezTo>
                  <a:cubicBezTo>
                    <a:pt x="1094" y="1909"/>
                    <a:pt x="821" y="906"/>
                    <a:pt x="304" y="85"/>
                  </a:cubicBezTo>
                  <a:cubicBezTo>
                    <a:pt x="258" y="27"/>
                    <a:pt x="204" y="0"/>
                    <a:pt x="154"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8"/>
            <p:cNvSpPr/>
            <p:nvPr/>
          </p:nvSpPr>
          <p:spPr>
            <a:xfrm>
              <a:off x="1059175" y="1034375"/>
              <a:ext cx="58575" cy="54500"/>
            </a:xfrm>
            <a:custGeom>
              <a:avLst/>
              <a:gdLst/>
              <a:ahLst/>
              <a:cxnLst/>
              <a:rect l="l" t="t" r="r" b="b"/>
              <a:pathLst>
                <a:path w="2343" h="2180" extrusionOk="0">
                  <a:moveTo>
                    <a:pt x="1179" y="1"/>
                  </a:moveTo>
                  <a:cubicBezTo>
                    <a:pt x="623" y="1"/>
                    <a:pt x="60" y="343"/>
                    <a:pt x="16" y="1039"/>
                  </a:cubicBezTo>
                  <a:cubicBezTo>
                    <a:pt x="0" y="1799"/>
                    <a:pt x="587" y="2179"/>
                    <a:pt x="1168" y="2179"/>
                  </a:cubicBezTo>
                  <a:cubicBezTo>
                    <a:pt x="1727" y="2179"/>
                    <a:pt x="2281" y="1830"/>
                    <a:pt x="2295" y="1130"/>
                  </a:cubicBezTo>
                  <a:cubicBezTo>
                    <a:pt x="2342" y="381"/>
                    <a:pt x="1765" y="1"/>
                    <a:pt x="11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8"/>
            <p:cNvSpPr/>
            <p:nvPr/>
          </p:nvSpPr>
          <p:spPr>
            <a:xfrm>
              <a:off x="918225" y="1173550"/>
              <a:ext cx="37250" cy="37275"/>
            </a:xfrm>
            <a:custGeom>
              <a:avLst/>
              <a:gdLst/>
              <a:ahLst/>
              <a:cxnLst/>
              <a:rect l="l" t="t" r="r" b="b"/>
              <a:pathLst>
                <a:path w="1490" h="1491" extrusionOk="0">
                  <a:moveTo>
                    <a:pt x="760" y="1"/>
                  </a:moveTo>
                  <a:cubicBezTo>
                    <a:pt x="335" y="1"/>
                    <a:pt x="0" y="305"/>
                    <a:pt x="0" y="730"/>
                  </a:cubicBezTo>
                  <a:cubicBezTo>
                    <a:pt x="0" y="1095"/>
                    <a:pt x="304" y="1490"/>
                    <a:pt x="730" y="1490"/>
                  </a:cubicBezTo>
                  <a:cubicBezTo>
                    <a:pt x="1125" y="1490"/>
                    <a:pt x="1490" y="1186"/>
                    <a:pt x="1490" y="761"/>
                  </a:cubicBezTo>
                  <a:cubicBezTo>
                    <a:pt x="1490" y="396"/>
                    <a:pt x="1186" y="1"/>
                    <a:pt x="7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8"/>
            <p:cNvSpPr/>
            <p:nvPr/>
          </p:nvSpPr>
          <p:spPr>
            <a:xfrm>
              <a:off x="1000650" y="1161300"/>
              <a:ext cx="33125" cy="31100"/>
            </a:xfrm>
            <a:custGeom>
              <a:avLst/>
              <a:gdLst/>
              <a:ahLst/>
              <a:cxnLst/>
              <a:rect l="l" t="t" r="r" b="b"/>
              <a:pathLst>
                <a:path w="1325" h="1244" extrusionOk="0">
                  <a:moveTo>
                    <a:pt x="662" y="0"/>
                  </a:moveTo>
                  <a:cubicBezTo>
                    <a:pt x="348" y="0"/>
                    <a:pt x="31" y="199"/>
                    <a:pt x="16" y="612"/>
                  </a:cubicBezTo>
                  <a:cubicBezTo>
                    <a:pt x="1" y="1030"/>
                    <a:pt x="324" y="1243"/>
                    <a:pt x="650" y="1243"/>
                  </a:cubicBezTo>
                  <a:cubicBezTo>
                    <a:pt x="963" y="1243"/>
                    <a:pt x="1278" y="1046"/>
                    <a:pt x="1293" y="643"/>
                  </a:cubicBezTo>
                  <a:cubicBezTo>
                    <a:pt x="1324" y="221"/>
                    <a:pt x="995" y="0"/>
                    <a:pt x="6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8"/>
            <p:cNvSpPr/>
            <p:nvPr/>
          </p:nvSpPr>
          <p:spPr>
            <a:xfrm>
              <a:off x="1058025" y="968375"/>
              <a:ext cx="18275" cy="17450"/>
            </a:xfrm>
            <a:custGeom>
              <a:avLst/>
              <a:gdLst/>
              <a:ahLst/>
              <a:cxnLst/>
              <a:rect l="l" t="t" r="r" b="b"/>
              <a:pathLst>
                <a:path w="731" h="698" extrusionOk="0">
                  <a:moveTo>
                    <a:pt x="349" y="1"/>
                  </a:moveTo>
                  <a:cubicBezTo>
                    <a:pt x="172" y="1"/>
                    <a:pt x="1" y="115"/>
                    <a:pt x="1" y="335"/>
                  </a:cubicBezTo>
                  <a:cubicBezTo>
                    <a:pt x="1" y="575"/>
                    <a:pt x="203" y="697"/>
                    <a:pt x="394" y="697"/>
                  </a:cubicBezTo>
                  <a:cubicBezTo>
                    <a:pt x="566" y="697"/>
                    <a:pt x="730" y="598"/>
                    <a:pt x="730" y="396"/>
                  </a:cubicBezTo>
                  <a:cubicBezTo>
                    <a:pt x="730" y="130"/>
                    <a:pt x="536" y="1"/>
                    <a:pt x="3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8"/>
            <p:cNvSpPr/>
            <p:nvPr/>
          </p:nvSpPr>
          <p:spPr>
            <a:xfrm>
              <a:off x="1066750" y="894850"/>
              <a:ext cx="30075" cy="28575"/>
            </a:xfrm>
            <a:custGeom>
              <a:avLst/>
              <a:gdLst/>
              <a:ahLst/>
              <a:cxnLst/>
              <a:rect l="l" t="t" r="r" b="b"/>
              <a:pathLst>
                <a:path w="1203" h="1143" extrusionOk="0">
                  <a:moveTo>
                    <a:pt x="574" y="0"/>
                  </a:moveTo>
                  <a:cubicBezTo>
                    <a:pt x="290" y="0"/>
                    <a:pt x="17" y="176"/>
                    <a:pt x="17" y="541"/>
                  </a:cubicBezTo>
                  <a:cubicBezTo>
                    <a:pt x="1" y="936"/>
                    <a:pt x="314" y="1142"/>
                    <a:pt x="622" y="1142"/>
                  </a:cubicBezTo>
                  <a:cubicBezTo>
                    <a:pt x="907" y="1142"/>
                    <a:pt x="1188" y="966"/>
                    <a:pt x="1202" y="602"/>
                  </a:cubicBezTo>
                  <a:cubicBezTo>
                    <a:pt x="1202" y="207"/>
                    <a:pt x="882" y="0"/>
                    <a:pt x="5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8"/>
            <p:cNvSpPr/>
            <p:nvPr/>
          </p:nvSpPr>
          <p:spPr>
            <a:xfrm>
              <a:off x="1059550" y="1181925"/>
              <a:ext cx="650500" cy="469725"/>
            </a:xfrm>
            <a:custGeom>
              <a:avLst/>
              <a:gdLst/>
              <a:ahLst/>
              <a:cxnLst/>
              <a:rect l="l" t="t" r="r" b="b"/>
              <a:pathLst>
                <a:path w="26020" h="18789" extrusionOk="0">
                  <a:moveTo>
                    <a:pt x="14986" y="0"/>
                  </a:moveTo>
                  <a:cubicBezTo>
                    <a:pt x="13466" y="0"/>
                    <a:pt x="11946" y="122"/>
                    <a:pt x="10426" y="426"/>
                  </a:cubicBezTo>
                  <a:lnTo>
                    <a:pt x="9393" y="669"/>
                  </a:lnTo>
                  <a:cubicBezTo>
                    <a:pt x="7205" y="1277"/>
                    <a:pt x="6597" y="1885"/>
                    <a:pt x="5107" y="3617"/>
                  </a:cubicBezTo>
                  <a:cubicBezTo>
                    <a:pt x="4955" y="3800"/>
                    <a:pt x="4803" y="4012"/>
                    <a:pt x="4651" y="4164"/>
                  </a:cubicBezTo>
                  <a:cubicBezTo>
                    <a:pt x="1521" y="7873"/>
                    <a:pt x="1460" y="8146"/>
                    <a:pt x="274" y="14043"/>
                  </a:cubicBezTo>
                  <a:cubicBezTo>
                    <a:pt x="122" y="14712"/>
                    <a:pt x="1" y="16687"/>
                    <a:pt x="122" y="17387"/>
                  </a:cubicBezTo>
                  <a:cubicBezTo>
                    <a:pt x="244" y="18055"/>
                    <a:pt x="761" y="18754"/>
                    <a:pt x="1460" y="18785"/>
                  </a:cubicBezTo>
                  <a:cubicBezTo>
                    <a:pt x="1490" y="18787"/>
                    <a:pt x="1520" y="18788"/>
                    <a:pt x="1551" y="18788"/>
                  </a:cubicBezTo>
                  <a:cubicBezTo>
                    <a:pt x="2319" y="18788"/>
                    <a:pt x="3014" y="18085"/>
                    <a:pt x="3813" y="18085"/>
                  </a:cubicBezTo>
                  <a:cubicBezTo>
                    <a:pt x="3829" y="18085"/>
                    <a:pt x="3845" y="18085"/>
                    <a:pt x="3861" y="18086"/>
                  </a:cubicBezTo>
                  <a:cubicBezTo>
                    <a:pt x="4226" y="18146"/>
                    <a:pt x="4530" y="18329"/>
                    <a:pt x="4925" y="18390"/>
                  </a:cubicBezTo>
                  <a:cubicBezTo>
                    <a:pt x="5109" y="18441"/>
                    <a:pt x="5292" y="18464"/>
                    <a:pt x="5473" y="18464"/>
                  </a:cubicBezTo>
                  <a:cubicBezTo>
                    <a:pt x="6692" y="18464"/>
                    <a:pt x="7816" y="17386"/>
                    <a:pt x="8664" y="16353"/>
                  </a:cubicBezTo>
                  <a:cubicBezTo>
                    <a:pt x="9026" y="16740"/>
                    <a:pt x="9546" y="16922"/>
                    <a:pt x="10073" y="16922"/>
                  </a:cubicBezTo>
                  <a:cubicBezTo>
                    <a:pt x="10828" y="16922"/>
                    <a:pt x="11593" y="16547"/>
                    <a:pt x="11916" y="15867"/>
                  </a:cubicBezTo>
                  <a:cubicBezTo>
                    <a:pt x="12524" y="14499"/>
                    <a:pt x="11490" y="12675"/>
                    <a:pt x="12311" y="11399"/>
                  </a:cubicBezTo>
                  <a:lnTo>
                    <a:pt x="12311" y="11399"/>
                  </a:lnTo>
                  <a:cubicBezTo>
                    <a:pt x="13162" y="11946"/>
                    <a:pt x="14044" y="12523"/>
                    <a:pt x="15016" y="12706"/>
                  </a:cubicBezTo>
                  <a:cubicBezTo>
                    <a:pt x="15213" y="12741"/>
                    <a:pt x="15414" y="12760"/>
                    <a:pt x="15615" y="12760"/>
                  </a:cubicBezTo>
                  <a:cubicBezTo>
                    <a:pt x="16439" y="12760"/>
                    <a:pt x="17257" y="12453"/>
                    <a:pt x="17721" y="11794"/>
                  </a:cubicBezTo>
                  <a:cubicBezTo>
                    <a:pt x="17965" y="11399"/>
                    <a:pt x="18117" y="10912"/>
                    <a:pt x="18542" y="10760"/>
                  </a:cubicBezTo>
                  <a:cubicBezTo>
                    <a:pt x="18622" y="10736"/>
                    <a:pt x="18702" y="10726"/>
                    <a:pt x="18782" y="10726"/>
                  </a:cubicBezTo>
                  <a:cubicBezTo>
                    <a:pt x="19074" y="10726"/>
                    <a:pt x="19365" y="10854"/>
                    <a:pt x="19657" y="10854"/>
                  </a:cubicBezTo>
                  <a:cubicBezTo>
                    <a:pt x="19680" y="10854"/>
                    <a:pt x="19704" y="10853"/>
                    <a:pt x="19728" y="10851"/>
                  </a:cubicBezTo>
                  <a:cubicBezTo>
                    <a:pt x="21004" y="10791"/>
                    <a:pt x="21156" y="8724"/>
                    <a:pt x="22342" y="8268"/>
                  </a:cubicBezTo>
                  <a:cubicBezTo>
                    <a:pt x="22528" y="8198"/>
                    <a:pt x="22720" y="8174"/>
                    <a:pt x="22915" y="8174"/>
                  </a:cubicBezTo>
                  <a:cubicBezTo>
                    <a:pt x="23363" y="8174"/>
                    <a:pt x="23830" y="8302"/>
                    <a:pt x="24283" y="8302"/>
                  </a:cubicBezTo>
                  <a:cubicBezTo>
                    <a:pt x="24407" y="8302"/>
                    <a:pt x="24530" y="8292"/>
                    <a:pt x="24652" y="8268"/>
                  </a:cubicBezTo>
                  <a:cubicBezTo>
                    <a:pt x="25503" y="8055"/>
                    <a:pt x="26019" y="7143"/>
                    <a:pt x="25989" y="6323"/>
                  </a:cubicBezTo>
                  <a:cubicBezTo>
                    <a:pt x="25959" y="5441"/>
                    <a:pt x="25503" y="4681"/>
                    <a:pt x="24956" y="4012"/>
                  </a:cubicBezTo>
                  <a:cubicBezTo>
                    <a:pt x="22615" y="1125"/>
                    <a:pt x="18694" y="61"/>
                    <a:pt x="14986" y="0"/>
                  </a:cubicBezTo>
                  <a:close/>
                </a:path>
              </a:pathLst>
            </a:custGeom>
            <a:solidFill>
              <a:srgbClr val="46C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8"/>
            <p:cNvSpPr/>
            <p:nvPr/>
          </p:nvSpPr>
          <p:spPr>
            <a:xfrm>
              <a:off x="1059550" y="1183450"/>
              <a:ext cx="650500" cy="469050"/>
            </a:xfrm>
            <a:custGeom>
              <a:avLst/>
              <a:gdLst/>
              <a:ahLst/>
              <a:cxnLst/>
              <a:rect l="l" t="t" r="r" b="b"/>
              <a:pathLst>
                <a:path w="26020" h="18762" extrusionOk="0">
                  <a:moveTo>
                    <a:pt x="14986" y="0"/>
                  </a:moveTo>
                  <a:cubicBezTo>
                    <a:pt x="13466" y="0"/>
                    <a:pt x="11946" y="91"/>
                    <a:pt x="10426" y="395"/>
                  </a:cubicBezTo>
                  <a:cubicBezTo>
                    <a:pt x="10761" y="365"/>
                    <a:pt x="11095" y="334"/>
                    <a:pt x="11369" y="334"/>
                  </a:cubicBezTo>
                  <a:cubicBezTo>
                    <a:pt x="11840" y="309"/>
                    <a:pt x="12314" y="296"/>
                    <a:pt x="12789" y="296"/>
                  </a:cubicBezTo>
                  <a:cubicBezTo>
                    <a:pt x="14028" y="296"/>
                    <a:pt x="15275" y="388"/>
                    <a:pt x="16506" y="608"/>
                  </a:cubicBezTo>
                  <a:cubicBezTo>
                    <a:pt x="19332" y="1064"/>
                    <a:pt x="22129" y="2219"/>
                    <a:pt x="24044" y="4347"/>
                  </a:cubicBezTo>
                  <a:cubicBezTo>
                    <a:pt x="24439" y="4742"/>
                    <a:pt x="24743" y="5198"/>
                    <a:pt x="24864" y="5714"/>
                  </a:cubicBezTo>
                  <a:cubicBezTo>
                    <a:pt x="24956" y="6262"/>
                    <a:pt x="24804" y="6869"/>
                    <a:pt x="24348" y="7173"/>
                  </a:cubicBezTo>
                  <a:cubicBezTo>
                    <a:pt x="24072" y="7357"/>
                    <a:pt x="23745" y="7388"/>
                    <a:pt x="23408" y="7388"/>
                  </a:cubicBezTo>
                  <a:cubicBezTo>
                    <a:pt x="23241" y="7388"/>
                    <a:pt x="23071" y="7380"/>
                    <a:pt x="22904" y="7380"/>
                  </a:cubicBezTo>
                  <a:cubicBezTo>
                    <a:pt x="22630" y="7380"/>
                    <a:pt x="22364" y="7401"/>
                    <a:pt x="22129" y="7508"/>
                  </a:cubicBezTo>
                  <a:cubicBezTo>
                    <a:pt x="21369" y="7842"/>
                    <a:pt x="21065" y="8876"/>
                    <a:pt x="20335" y="9210"/>
                  </a:cubicBezTo>
                  <a:cubicBezTo>
                    <a:pt x="19788" y="9483"/>
                    <a:pt x="19150" y="9331"/>
                    <a:pt x="18633" y="9514"/>
                  </a:cubicBezTo>
                  <a:cubicBezTo>
                    <a:pt x="17630" y="9879"/>
                    <a:pt x="17205" y="11094"/>
                    <a:pt x="16293" y="11611"/>
                  </a:cubicBezTo>
                  <a:cubicBezTo>
                    <a:pt x="15970" y="11795"/>
                    <a:pt x="15624" y="11870"/>
                    <a:pt x="15268" y="11870"/>
                  </a:cubicBezTo>
                  <a:cubicBezTo>
                    <a:pt x="14385" y="11870"/>
                    <a:pt x="13438" y="11406"/>
                    <a:pt x="12615" y="10973"/>
                  </a:cubicBezTo>
                  <a:cubicBezTo>
                    <a:pt x="12316" y="10797"/>
                    <a:pt x="11916" y="10642"/>
                    <a:pt x="11561" y="10642"/>
                  </a:cubicBezTo>
                  <a:cubicBezTo>
                    <a:pt x="11302" y="10642"/>
                    <a:pt x="11067" y="10724"/>
                    <a:pt x="10913" y="10942"/>
                  </a:cubicBezTo>
                  <a:cubicBezTo>
                    <a:pt x="10639" y="11277"/>
                    <a:pt x="10761" y="11763"/>
                    <a:pt x="10882" y="12189"/>
                  </a:cubicBezTo>
                  <a:cubicBezTo>
                    <a:pt x="10974" y="12797"/>
                    <a:pt x="11034" y="13435"/>
                    <a:pt x="10943" y="14043"/>
                  </a:cubicBezTo>
                  <a:cubicBezTo>
                    <a:pt x="10887" y="14718"/>
                    <a:pt x="10440" y="15549"/>
                    <a:pt x="9820" y="15549"/>
                  </a:cubicBezTo>
                  <a:cubicBezTo>
                    <a:pt x="9770" y="15549"/>
                    <a:pt x="9719" y="15544"/>
                    <a:pt x="9667" y="15532"/>
                  </a:cubicBezTo>
                  <a:cubicBezTo>
                    <a:pt x="9302" y="15441"/>
                    <a:pt x="8998" y="15137"/>
                    <a:pt x="8664" y="15137"/>
                  </a:cubicBezTo>
                  <a:cubicBezTo>
                    <a:pt x="8646" y="15136"/>
                    <a:pt x="8629" y="15135"/>
                    <a:pt x="8611" y="15135"/>
                  </a:cubicBezTo>
                  <a:cubicBezTo>
                    <a:pt x="7772" y="15135"/>
                    <a:pt x="7521" y="16567"/>
                    <a:pt x="6657" y="16657"/>
                  </a:cubicBezTo>
                  <a:cubicBezTo>
                    <a:pt x="6622" y="16662"/>
                    <a:pt x="6587" y="16664"/>
                    <a:pt x="6552" y="16664"/>
                  </a:cubicBezTo>
                  <a:cubicBezTo>
                    <a:pt x="6170" y="16664"/>
                    <a:pt x="5807" y="16407"/>
                    <a:pt x="5425" y="16407"/>
                  </a:cubicBezTo>
                  <a:cubicBezTo>
                    <a:pt x="5390" y="16407"/>
                    <a:pt x="5355" y="16409"/>
                    <a:pt x="5320" y="16414"/>
                  </a:cubicBezTo>
                  <a:cubicBezTo>
                    <a:pt x="4986" y="16444"/>
                    <a:pt x="4712" y="16657"/>
                    <a:pt x="4439" y="16870"/>
                  </a:cubicBezTo>
                  <a:cubicBezTo>
                    <a:pt x="4193" y="17006"/>
                    <a:pt x="3917" y="17069"/>
                    <a:pt x="3639" y="17069"/>
                  </a:cubicBezTo>
                  <a:cubicBezTo>
                    <a:pt x="2986" y="17069"/>
                    <a:pt x="2317" y="16724"/>
                    <a:pt x="1976" y="16170"/>
                  </a:cubicBezTo>
                  <a:cubicBezTo>
                    <a:pt x="1581" y="15441"/>
                    <a:pt x="1673" y="14590"/>
                    <a:pt x="1794" y="13769"/>
                  </a:cubicBezTo>
                  <a:cubicBezTo>
                    <a:pt x="2372" y="10487"/>
                    <a:pt x="3314" y="7204"/>
                    <a:pt x="4651" y="4134"/>
                  </a:cubicBezTo>
                  <a:lnTo>
                    <a:pt x="4651" y="4134"/>
                  </a:lnTo>
                  <a:cubicBezTo>
                    <a:pt x="1521" y="7842"/>
                    <a:pt x="1460" y="8116"/>
                    <a:pt x="274" y="14012"/>
                  </a:cubicBezTo>
                  <a:cubicBezTo>
                    <a:pt x="122" y="14681"/>
                    <a:pt x="1" y="16657"/>
                    <a:pt x="122" y="17356"/>
                  </a:cubicBezTo>
                  <a:cubicBezTo>
                    <a:pt x="244" y="18025"/>
                    <a:pt x="761" y="18724"/>
                    <a:pt x="1460" y="18754"/>
                  </a:cubicBezTo>
                  <a:cubicBezTo>
                    <a:pt x="1503" y="18759"/>
                    <a:pt x="1546" y="18761"/>
                    <a:pt x="1589" y="18761"/>
                  </a:cubicBezTo>
                  <a:cubicBezTo>
                    <a:pt x="2329" y="18761"/>
                    <a:pt x="3002" y="18082"/>
                    <a:pt x="3770" y="18082"/>
                  </a:cubicBezTo>
                  <a:cubicBezTo>
                    <a:pt x="3800" y="18082"/>
                    <a:pt x="3831" y="18083"/>
                    <a:pt x="3861" y="18085"/>
                  </a:cubicBezTo>
                  <a:cubicBezTo>
                    <a:pt x="4226" y="18116"/>
                    <a:pt x="4530" y="18298"/>
                    <a:pt x="4925" y="18389"/>
                  </a:cubicBezTo>
                  <a:cubicBezTo>
                    <a:pt x="5097" y="18433"/>
                    <a:pt x="5269" y="18454"/>
                    <a:pt x="5438" y="18454"/>
                  </a:cubicBezTo>
                  <a:cubicBezTo>
                    <a:pt x="6671" y="18454"/>
                    <a:pt x="7808" y="17365"/>
                    <a:pt x="8664" y="16322"/>
                  </a:cubicBezTo>
                  <a:cubicBezTo>
                    <a:pt x="9029" y="16714"/>
                    <a:pt x="9558" y="16900"/>
                    <a:pt x="10090" y="16900"/>
                  </a:cubicBezTo>
                  <a:cubicBezTo>
                    <a:pt x="10839" y="16900"/>
                    <a:pt x="11596" y="16529"/>
                    <a:pt x="11916" y="15836"/>
                  </a:cubicBezTo>
                  <a:cubicBezTo>
                    <a:pt x="12524" y="14468"/>
                    <a:pt x="11490" y="12645"/>
                    <a:pt x="12311" y="11398"/>
                  </a:cubicBezTo>
                  <a:lnTo>
                    <a:pt x="12311" y="11398"/>
                  </a:lnTo>
                  <a:cubicBezTo>
                    <a:pt x="13162" y="11915"/>
                    <a:pt x="14044" y="12493"/>
                    <a:pt x="15016" y="12675"/>
                  </a:cubicBezTo>
                  <a:cubicBezTo>
                    <a:pt x="15222" y="12712"/>
                    <a:pt x="15433" y="12732"/>
                    <a:pt x="15643" y="12732"/>
                  </a:cubicBezTo>
                  <a:cubicBezTo>
                    <a:pt x="16458" y="12732"/>
                    <a:pt x="17262" y="12440"/>
                    <a:pt x="17721" y="11763"/>
                  </a:cubicBezTo>
                  <a:cubicBezTo>
                    <a:pt x="17965" y="11398"/>
                    <a:pt x="18117" y="10882"/>
                    <a:pt x="18542" y="10730"/>
                  </a:cubicBezTo>
                  <a:cubicBezTo>
                    <a:pt x="18613" y="10713"/>
                    <a:pt x="18683" y="10707"/>
                    <a:pt x="18754" y="10707"/>
                  </a:cubicBezTo>
                  <a:cubicBezTo>
                    <a:pt x="19052" y="10707"/>
                    <a:pt x="19350" y="10824"/>
                    <a:pt x="19647" y="10824"/>
                  </a:cubicBezTo>
                  <a:cubicBezTo>
                    <a:pt x="19674" y="10824"/>
                    <a:pt x="19701" y="10823"/>
                    <a:pt x="19728" y="10821"/>
                  </a:cubicBezTo>
                  <a:cubicBezTo>
                    <a:pt x="21004" y="10790"/>
                    <a:pt x="21156" y="8693"/>
                    <a:pt x="22342" y="8237"/>
                  </a:cubicBezTo>
                  <a:cubicBezTo>
                    <a:pt x="22528" y="8167"/>
                    <a:pt x="22720" y="8143"/>
                    <a:pt x="22915" y="8143"/>
                  </a:cubicBezTo>
                  <a:cubicBezTo>
                    <a:pt x="23363" y="8143"/>
                    <a:pt x="23830" y="8271"/>
                    <a:pt x="24283" y="8271"/>
                  </a:cubicBezTo>
                  <a:cubicBezTo>
                    <a:pt x="24407" y="8271"/>
                    <a:pt x="24530" y="8262"/>
                    <a:pt x="24652" y="8237"/>
                  </a:cubicBezTo>
                  <a:cubicBezTo>
                    <a:pt x="25503" y="8055"/>
                    <a:pt x="26019" y="7143"/>
                    <a:pt x="25989" y="6292"/>
                  </a:cubicBezTo>
                  <a:cubicBezTo>
                    <a:pt x="25959" y="5410"/>
                    <a:pt x="25503" y="4651"/>
                    <a:pt x="24956" y="3982"/>
                  </a:cubicBezTo>
                  <a:cubicBezTo>
                    <a:pt x="22615" y="1094"/>
                    <a:pt x="18694" y="30"/>
                    <a:pt x="14986" y="0"/>
                  </a:cubicBezTo>
                  <a:close/>
                </a:path>
              </a:pathLst>
            </a:custGeom>
            <a:solidFill>
              <a:srgbClr val="17A5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8"/>
            <p:cNvSpPr/>
            <p:nvPr/>
          </p:nvSpPr>
          <p:spPr>
            <a:xfrm>
              <a:off x="1251050" y="1237450"/>
              <a:ext cx="421775" cy="107775"/>
            </a:xfrm>
            <a:custGeom>
              <a:avLst/>
              <a:gdLst/>
              <a:ahLst/>
              <a:cxnLst/>
              <a:rect l="l" t="t" r="r" b="b"/>
              <a:pathLst>
                <a:path w="16871" h="4311" extrusionOk="0">
                  <a:moveTo>
                    <a:pt x="6986" y="0"/>
                  </a:moveTo>
                  <a:cubicBezTo>
                    <a:pt x="4606" y="0"/>
                    <a:pt x="2245" y="253"/>
                    <a:pt x="396" y="332"/>
                  </a:cubicBezTo>
                  <a:cubicBezTo>
                    <a:pt x="31" y="332"/>
                    <a:pt x="0" y="940"/>
                    <a:pt x="396" y="940"/>
                  </a:cubicBezTo>
                  <a:cubicBezTo>
                    <a:pt x="836" y="972"/>
                    <a:pt x="1278" y="986"/>
                    <a:pt x="1721" y="986"/>
                  </a:cubicBezTo>
                  <a:cubicBezTo>
                    <a:pt x="4100" y="986"/>
                    <a:pt x="6512" y="598"/>
                    <a:pt x="8794" y="598"/>
                  </a:cubicBezTo>
                  <a:cubicBezTo>
                    <a:pt x="11756" y="598"/>
                    <a:pt x="14497" y="1251"/>
                    <a:pt x="16657" y="4254"/>
                  </a:cubicBezTo>
                  <a:cubicBezTo>
                    <a:pt x="16678" y="4294"/>
                    <a:pt x="16711" y="4311"/>
                    <a:pt x="16744" y="4311"/>
                  </a:cubicBezTo>
                  <a:cubicBezTo>
                    <a:pt x="16809" y="4311"/>
                    <a:pt x="16870" y="4243"/>
                    <a:pt x="16809" y="4162"/>
                  </a:cubicBezTo>
                  <a:cubicBezTo>
                    <a:pt x="15037" y="714"/>
                    <a:pt x="10984" y="0"/>
                    <a:pt x="6986"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8"/>
            <p:cNvSpPr/>
            <p:nvPr/>
          </p:nvSpPr>
          <p:spPr>
            <a:xfrm>
              <a:off x="1118825" y="1289750"/>
              <a:ext cx="96775" cy="289425"/>
            </a:xfrm>
            <a:custGeom>
              <a:avLst/>
              <a:gdLst/>
              <a:ahLst/>
              <a:cxnLst/>
              <a:rect l="l" t="t" r="r" b="b"/>
              <a:pathLst>
                <a:path w="3871" h="11577" extrusionOk="0">
                  <a:moveTo>
                    <a:pt x="3492" y="0"/>
                  </a:moveTo>
                  <a:cubicBezTo>
                    <a:pt x="3441" y="0"/>
                    <a:pt x="3389" y="19"/>
                    <a:pt x="3344" y="64"/>
                  </a:cubicBezTo>
                  <a:cubicBezTo>
                    <a:pt x="609" y="2921"/>
                    <a:pt x="153" y="7754"/>
                    <a:pt x="1" y="11463"/>
                  </a:cubicBezTo>
                  <a:cubicBezTo>
                    <a:pt x="1" y="11539"/>
                    <a:pt x="46" y="11577"/>
                    <a:pt x="92" y="11577"/>
                  </a:cubicBezTo>
                  <a:cubicBezTo>
                    <a:pt x="137" y="11577"/>
                    <a:pt x="183" y="11539"/>
                    <a:pt x="183" y="11463"/>
                  </a:cubicBezTo>
                  <a:cubicBezTo>
                    <a:pt x="578" y="7785"/>
                    <a:pt x="943" y="3225"/>
                    <a:pt x="3679" y="459"/>
                  </a:cubicBezTo>
                  <a:cubicBezTo>
                    <a:pt x="3870" y="268"/>
                    <a:pt x="3684" y="0"/>
                    <a:pt x="3492"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8"/>
            <p:cNvSpPr/>
            <p:nvPr/>
          </p:nvSpPr>
          <p:spPr>
            <a:xfrm>
              <a:off x="1216350" y="1268800"/>
              <a:ext cx="138750" cy="180750"/>
            </a:xfrm>
            <a:custGeom>
              <a:avLst/>
              <a:gdLst/>
              <a:ahLst/>
              <a:cxnLst/>
              <a:rect l="l" t="t" r="r" b="b"/>
              <a:pathLst>
                <a:path w="5550" h="7230" extrusionOk="0">
                  <a:moveTo>
                    <a:pt x="460" y="0"/>
                  </a:moveTo>
                  <a:cubicBezTo>
                    <a:pt x="244" y="0"/>
                    <a:pt x="0" y="203"/>
                    <a:pt x="81" y="446"/>
                  </a:cubicBezTo>
                  <a:cubicBezTo>
                    <a:pt x="993" y="3060"/>
                    <a:pt x="3243" y="5583"/>
                    <a:pt x="5401" y="7225"/>
                  </a:cubicBezTo>
                  <a:cubicBezTo>
                    <a:pt x="5411" y="7228"/>
                    <a:pt x="5420" y="7229"/>
                    <a:pt x="5429" y="7229"/>
                  </a:cubicBezTo>
                  <a:cubicBezTo>
                    <a:pt x="5504" y="7229"/>
                    <a:pt x="5549" y="7127"/>
                    <a:pt x="5522" y="7073"/>
                  </a:cubicBezTo>
                  <a:cubicBezTo>
                    <a:pt x="3547" y="5006"/>
                    <a:pt x="1784" y="2848"/>
                    <a:pt x="720" y="173"/>
                  </a:cubicBezTo>
                  <a:cubicBezTo>
                    <a:pt x="669" y="51"/>
                    <a:pt x="568" y="0"/>
                    <a:pt x="460"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8"/>
            <p:cNvSpPr/>
            <p:nvPr/>
          </p:nvSpPr>
          <p:spPr>
            <a:xfrm>
              <a:off x="1430525" y="1244775"/>
              <a:ext cx="150100" cy="103075"/>
            </a:xfrm>
            <a:custGeom>
              <a:avLst/>
              <a:gdLst/>
              <a:ahLst/>
              <a:cxnLst/>
              <a:rect l="l" t="t" r="r" b="b"/>
              <a:pathLst>
                <a:path w="6004" h="4123" extrusionOk="0">
                  <a:moveTo>
                    <a:pt x="55" y="1"/>
                  </a:moveTo>
                  <a:cubicBezTo>
                    <a:pt x="16" y="1"/>
                    <a:pt x="1" y="45"/>
                    <a:pt x="25" y="70"/>
                  </a:cubicBezTo>
                  <a:cubicBezTo>
                    <a:pt x="1180" y="465"/>
                    <a:pt x="2001" y="1590"/>
                    <a:pt x="2913" y="2350"/>
                  </a:cubicBezTo>
                  <a:cubicBezTo>
                    <a:pt x="3734" y="3049"/>
                    <a:pt x="4706" y="3778"/>
                    <a:pt x="5770" y="4112"/>
                  </a:cubicBezTo>
                  <a:cubicBezTo>
                    <a:pt x="5790" y="4119"/>
                    <a:pt x="5808" y="4122"/>
                    <a:pt x="5825" y="4122"/>
                  </a:cubicBezTo>
                  <a:cubicBezTo>
                    <a:pt x="5964" y="4122"/>
                    <a:pt x="6003" y="3917"/>
                    <a:pt x="5922" y="3809"/>
                  </a:cubicBezTo>
                  <a:cubicBezTo>
                    <a:pt x="4858" y="2957"/>
                    <a:pt x="3612" y="2350"/>
                    <a:pt x="2578" y="1498"/>
                  </a:cubicBezTo>
                  <a:cubicBezTo>
                    <a:pt x="1819" y="830"/>
                    <a:pt x="1089" y="222"/>
                    <a:pt x="86" y="9"/>
                  </a:cubicBezTo>
                  <a:cubicBezTo>
                    <a:pt x="74" y="3"/>
                    <a:pt x="64" y="1"/>
                    <a:pt x="55" y="1"/>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8"/>
            <p:cNvSpPr/>
            <p:nvPr/>
          </p:nvSpPr>
          <p:spPr>
            <a:xfrm>
              <a:off x="1358900" y="1251575"/>
              <a:ext cx="133525" cy="87750"/>
            </a:xfrm>
            <a:custGeom>
              <a:avLst/>
              <a:gdLst/>
              <a:ahLst/>
              <a:cxnLst/>
              <a:rect l="l" t="t" r="r" b="b"/>
              <a:pathLst>
                <a:path w="5341" h="3510" extrusionOk="0">
                  <a:moveTo>
                    <a:pt x="160" y="1"/>
                  </a:moveTo>
                  <a:cubicBezTo>
                    <a:pt x="68" y="1"/>
                    <a:pt x="1" y="130"/>
                    <a:pt x="94" y="223"/>
                  </a:cubicBezTo>
                  <a:cubicBezTo>
                    <a:pt x="793" y="923"/>
                    <a:pt x="1614" y="1561"/>
                    <a:pt x="2434" y="2078"/>
                  </a:cubicBezTo>
                  <a:cubicBezTo>
                    <a:pt x="3225" y="2625"/>
                    <a:pt x="4136" y="3293"/>
                    <a:pt x="5109" y="3506"/>
                  </a:cubicBezTo>
                  <a:cubicBezTo>
                    <a:pt x="5123" y="3508"/>
                    <a:pt x="5136" y="3510"/>
                    <a:pt x="5148" y="3510"/>
                  </a:cubicBezTo>
                  <a:cubicBezTo>
                    <a:pt x="5299" y="3510"/>
                    <a:pt x="5341" y="3345"/>
                    <a:pt x="5200" y="3233"/>
                  </a:cubicBezTo>
                  <a:cubicBezTo>
                    <a:pt x="4440" y="2625"/>
                    <a:pt x="3468" y="2290"/>
                    <a:pt x="2617" y="1774"/>
                  </a:cubicBezTo>
                  <a:cubicBezTo>
                    <a:pt x="1796" y="1257"/>
                    <a:pt x="1006" y="679"/>
                    <a:pt x="246" y="41"/>
                  </a:cubicBezTo>
                  <a:cubicBezTo>
                    <a:pt x="218" y="13"/>
                    <a:pt x="188" y="1"/>
                    <a:pt x="160" y="1"/>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8"/>
            <p:cNvSpPr/>
            <p:nvPr/>
          </p:nvSpPr>
          <p:spPr>
            <a:xfrm>
              <a:off x="1339575" y="1336450"/>
              <a:ext cx="57800" cy="54750"/>
            </a:xfrm>
            <a:custGeom>
              <a:avLst/>
              <a:gdLst/>
              <a:ahLst/>
              <a:cxnLst/>
              <a:rect l="l" t="t" r="r" b="b"/>
              <a:pathLst>
                <a:path w="2312" h="2190" extrusionOk="0">
                  <a:moveTo>
                    <a:pt x="1133" y="0"/>
                  </a:moveTo>
                  <a:cubicBezTo>
                    <a:pt x="579" y="0"/>
                    <a:pt x="31" y="343"/>
                    <a:pt x="16" y="1053"/>
                  </a:cubicBezTo>
                  <a:cubicBezTo>
                    <a:pt x="0" y="1810"/>
                    <a:pt x="580" y="2190"/>
                    <a:pt x="1159" y="2190"/>
                  </a:cubicBezTo>
                  <a:cubicBezTo>
                    <a:pt x="1720" y="2190"/>
                    <a:pt x="2280" y="1832"/>
                    <a:pt x="2295" y="1114"/>
                  </a:cubicBezTo>
                  <a:cubicBezTo>
                    <a:pt x="2311" y="381"/>
                    <a:pt x="1718" y="0"/>
                    <a:pt x="11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8"/>
            <p:cNvSpPr/>
            <p:nvPr/>
          </p:nvSpPr>
          <p:spPr>
            <a:xfrm>
              <a:off x="1209250" y="1487400"/>
              <a:ext cx="36500" cy="36500"/>
            </a:xfrm>
            <a:custGeom>
              <a:avLst/>
              <a:gdLst/>
              <a:ahLst/>
              <a:cxnLst/>
              <a:rect l="l" t="t" r="r" b="b"/>
              <a:pathLst>
                <a:path w="1460" h="1460" extrusionOk="0">
                  <a:moveTo>
                    <a:pt x="761" y="0"/>
                  </a:moveTo>
                  <a:cubicBezTo>
                    <a:pt x="365" y="0"/>
                    <a:pt x="1" y="304"/>
                    <a:pt x="1" y="699"/>
                  </a:cubicBezTo>
                  <a:cubicBezTo>
                    <a:pt x="1" y="1095"/>
                    <a:pt x="305" y="1459"/>
                    <a:pt x="700" y="1459"/>
                  </a:cubicBezTo>
                  <a:cubicBezTo>
                    <a:pt x="1125" y="1459"/>
                    <a:pt x="1460" y="1155"/>
                    <a:pt x="1460" y="760"/>
                  </a:cubicBezTo>
                  <a:cubicBezTo>
                    <a:pt x="1460" y="365"/>
                    <a:pt x="1156" y="0"/>
                    <a:pt x="7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8"/>
            <p:cNvSpPr/>
            <p:nvPr/>
          </p:nvSpPr>
          <p:spPr>
            <a:xfrm>
              <a:off x="1232425" y="1411025"/>
              <a:ext cx="33100" cy="31375"/>
            </a:xfrm>
            <a:custGeom>
              <a:avLst/>
              <a:gdLst/>
              <a:ahLst/>
              <a:cxnLst/>
              <a:rect l="l" t="t" r="r" b="b"/>
              <a:pathLst>
                <a:path w="1324" h="1255" extrusionOk="0">
                  <a:moveTo>
                    <a:pt x="671" y="0"/>
                  </a:moveTo>
                  <a:cubicBezTo>
                    <a:pt x="354" y="0"/>
                    <a:pt x="31" y="206"/>
                    <a:pt x="16" y="624"/>
                  </a:cubicBezTo>
                  <a:cubicBezTo>
                    <a:pt x="0" y="1042"/>
                    <a:pt x="324" y="1255"/>
                    <a:pt x="649" y="1255"/>
                  </a:cubicBezTo>
                  <a:cubicBezTo>
                    <a:pt x="963" y="1255"/>
                    <a:pt x="1278" y="1057"/>
                    <a:pt x="1293" y="654"/>
                  </a:cubicBezTo>
                  <a:cubicBezTo>
                    <a:pt x="1324" y="221"/>
                    <a:pt x="1000" y="0"/>
                    <a:pt x="6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8"/>
            <p:cNvSpPr/>
            <p:nvPr/>
          </p:nvSpPr>
          <p:spPr>
            <a:xfrm>
              <a:off x="1442550" y="1383375"/>
              <a:ext cx="18250" cy="18000"/>
            </a:xfrm>
            <a:custGeom>
              <a:avLst/>
              <a:gdLst/>
              <a:ahLst/>
              <a:cxnLst/>
              <a:rect l="l" t="t" r="r" b="b"/>
              <a:pathLst>
                <a:path w="730" h="720" extrusionOk="0">
                  <a:moveTo>
                    <a:pt x="340" y="0"/>
                  </a:moveTo>
                  <a:cubicBezTo>
                    <a:pt x="166" y="0"/>
                    <a:pt x="0" y="115"/>
                    <a:pt x="0" y="362"/>
                  </a:cubicBezTo>
                  <a:cubicBezTo>
                    <a:pt x="0" y="597"/>
                    <a:pt x="195" y="719"/>
                    <a:pt x="383" y="719"/>
                  </a:cubicBezTo>
                  <a:cubicBezTo>
                    <a:pt x="559" y="719"/>
                    <a:pt x="730" y="613"/>
                    <a:pt x="730" y="392"/>
                  </a:cubicBezTo>
                  <a:cubicBezTo>
                    <a:pt x="730" y="138"/>
                    <a:pt x="530" y="0"/>
                    <a:pt x="3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8"/>
            <p:cNvSpPr/>
            <p:nvPr/>
          </p:nvSpPr>
          <p:spPr>
            <a:xfrm>
              <a:off x="1505975" y="1367900"/>
              <a:ext cx="30050" cy="28525"/>
            </a:xfrm>
            <a:custGeom>
              <a:avLst/>
              <a:gdLst/>
              <a:ahLst/>
              <a:cxnLst/>
              <a:rect l="l" t="t" r="r" b="b"/>
              <a:pathLst>
                <a:path w="1202" h="1141" extrusionOk="0">
                  <a:moveTo>
                    <a:pt x="591" y="0"/>
                  </a:moveTo>
                  <a:cubicBezTo>
                    <a:pt x="301" y="0"/>
                    <a:pt x="16" y="183"/>
                    <a:pt x="16" y="555"/>
                  </a:cubicBezTo>
                  <a:cubicBezTo>
                    <a:pt x="1" y="943"/>
                    <a:pt x="294" y="1141"/>
                    <a:pt x="593" y="1141"/>
                  </a:cubicBezTo>
                  <a:cubicBezTo>
                    <a:pt x="880" y="1141"/>
                    <a:pt x="1172" y="958"/>
                    <a:pt x="1202" y="586"/>
                  </a:cubicBezTo>
                  <a:cubicBezTo>
                    <a:pt x="1202" y="198"/>
                    <a:pt x="894" y="0"/>
                    <a:pt x="5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8"/>
            <p:cNvSpPr/>
            <p:nvPr/>
          </p:nvSpPr>
          <p:spPr>
            <a:xfrm>
              <a:off x="1112750" y="1197850"/>
              <a:ext cx="147450" cy="130000"/>
            </a:xfrm>
            <a:custGeom>
              <a:avLst/>
              <a:gdLst/>
              <a:ahLst/>
              <a:cxnLst/>
              <a:rect l="l" t="t" r="r" b="b"/>
              <a:pathLst>
                <a:path w="5898" h="5200" extrusionOk="0">
                  <a:moveTo>
                    <a:pt x="4701" y="0"/>
                  </a:moveTo>
                  <a:cubicBezTo>
                    <a:pt x="4228" y="0"/>
                    <a:pt x="3821" y="785"/>
                    <a:pt x="3496" y="1035"/>
                  </a:cubicBezTo>
                  <a:cubicBezTo>
                    <a:pt x="2858" y="1521"/>
                    <a:pt x="2128" y="1916"/>
                    <a:pt x="1763" y="2312"/>
                  </a:cubicBezTo>
                  <a:cubicBezTo>
                    <a:pt x="1034" y="2980"/>
                    <a:pt x="973" y="3102"/>
                    <a:pt x="456" y="3892"/>
                  </a:cubicBezTo>
                  <a:cubicBezTo>
                    <a:pt x="152" y="4348"/>
                    <a:pt x="0" y="5078"/>
                    <a:pt x="213" y="5199"/>
                  </a:cubicBezTo>
                  <a:cubicBezTo>
                    <a:pt x="608" y="4834"/>
                    <a:pt x="791" y="4956"/>
                    <a:pt x="1216" y="4682"/>
                  </a:cubicBezTo>
                  <a:cubicBezTo>
                    <a:pt x="1338" y="4622"/>
                    <a:pt x="1885" y="4287"/>
                    <a:pt x="1976" y="4196"/>
                  </a:cubicBezTo>
                  <a:cubicBezTo>
                    <a:pt x="2432" y="3892"/>
                    <a:pt x="2584" y="3771"/>
                    <a:pt x="2979" y="3406"/>
                  </a:cubicBezTo>
                  <a:cubicBezTo>
                    <a:pt x="3253" y="3132"/>
                    <a:pt x="4073" y="2008"/>
                    <a:pt x="4195" y="1856"/>
                  </a:cubicBezTo>
                  <a:cubicBezTo>
                    <a:pt x="4590" y="1278"/>
                    <a:pt x="5897" y="883"/>
                    <a:pt x="5016" y="123"/>
                  </a:cubicBezTo>
                  <a:cubicBezTo>
                    <a:pt x="4908" y="37"/>
                    <a:pt x="4803" y="0"/>
                    <a:pt x="4701" y="0"/>
                  </a:cubicBezTo>
                  <a:close/>
                </a:path>
              </a:pathLst>
            </a:custGeom>
            <a:solidFill>
              <a:srgbClr val="170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8"/>
            <p:cNvSpPr/>
            <p:nvPr/>
          </p:nvSpPr>
          <p:spPr>
            <a:xfrm>
              <a:off x="1229775" y="1040075"/>
              <a:ext cx="105125" cy="168000"/>
            </a:xfrm>
            <a:custGeom>
              <a:avLst/>
              <a:gdLst/>
              <a:ahLst/>
              <a:cxnLst/>
              <a:rect l="l" t="t" r="r" b="b"/>
              <a:pathLst>
                <a:path w="4205" h="6720" extrusionOk="0">
                  <a:moveTo>
                    <a:pt x="4090" y="1"/>
                  </a:moveTo>
                  <a:cubicBezTo>
                    <a:pt x="4074" y="1"/>
                    <a:pt x="4057" y="7"/>
                    <a:pt x="4043" y="21"/>
                  </a:cubicBezTo>
                  <a:cubicBezTo>
                    <a:pt x="2067" y="1632"/>
                    <a:pt x="1368" y="4580"/>
                    <a:pt x="0" y="6647"/>
                  </a:cubicBezTo>
                  <a:cubicBezTo>
                    <a:pt x="0" y="6691"/>
                    <a:pt x="17" y="6720"/>
                    <a:pt x="49" y="6720"/>
                  </a:cubicBezTo>
                  <a:cubicBezTo>
                    <a:pt x="61" y="6720"/>
                    <a:pt x="75" y="6716"/>
                    <a:pt x="92" y="6708"/>
                  </a:cubicBezTo>
                  <a:cubicBezTo>
                    <a:pt x="1611" y="4610"/>
                    <a:pt x="2462" y="2148"/>
                    <a:pt x="4134" y="142"/>
                  </a:cubicBezTo>
                  <a:cubicBezTo>
                    <a:pt x="4205" y="72"/>
                    <a:pt x="4148" y="1"/>
                    <a:pt x="4090" y="1"/>
                  </a:cubicBezTo>
                  <a:close/>
                </a:path>
              </a:pathLst>
            </a:custGeom>
            <a:solidFill>
              <a:srgbClr val="170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8"/>
            <p:cNvSpPr/>
            <p:nvPr/>
          </p:nvSpPr>
          <p:spPr>
            <a:xfrm>
              <a:off x="1233675" y="1101825"/>
              <a:ext cx="176975" cy="112175"/>
            </a:xfrm>
            <a:custGeom>
              <a:avLst/>
              <a:gdLst/>
              <a:ahLst/>
              <a:cxnLst/>
              <a:rect l="l" t="t" r="r" b="b"/>
              <a:pathLst>
                <a:path w="7079" h="4487" extrusionOk="0">
                  <a:moveTo>
                    <a:pt x="7029" y="1"/>
                  </a:moveTo>
                  <a:cubicBezTo>
                    <a:pt x="7022" y="1"/>
                    <a:pt x="7018" y="5"/>
                    <a:pt x="7018" y="13"/>
                  </a:cubicBezTo>
                  <a:cubicBezTo>
                    <a:pt x="5164" y="2110"/>
                    <a:pt x="2215" y="2596"/>
                    <a:pt x="27" y="4359"/>
                  </a:cubicBezTo>
                  <a:cubicBezTo>
                    <a:pt x="1" y="4412"/>
                    <a:pt x="88" y="4487"/>
                    <a:pt x="131" y="4487"/>
                  </a:cubicBezTo>
                  <a:cubicBezTo>
                    <a:pt x="138" y="4487"/>
                    <a:pt x="144" y="4485"/>
                    <a:pt x="148" y="4481"/>
                  </a:cubicBezTo>
                  <a:cubicBezTo>
                    <a:pt x="2215" y="2870"/>
                    <a:pt x="5620" y="2384"/>
                    <a:pt x="7079" y="74"/>
                  </a:cubicBezTo>
                  <a:cubicBezTo>
                    <a:pt x="7079" y="29"/>
                    <a:pt x="7046" y="1"/>
                    <a:pt x="7029" y="1"/>
                  </a:cubicBezTo>
                  <a:close/>
                </a:path>
              </a:pathLst>
            </a:custGeom>
            <a:solidFill>
              <a:srgbClr val="170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31"/>
        <p:cNvGrpSpPr/>
        <p:nvPr/>
      </p:nvGrpSpPr>
      <p:grpSpPr>
        <a:xfrm>
          <a:off x="0" y="0"/>
          <a:ext cx="0" cy="0"/>
          <a:chOff x="0" y="0"/>
          <a:chExt cx="0" cy="0"/>
        </a:xfrm>
      </p:grpSpPr>
      <p:grpSp>
        <p:nvGrpSpPr>
          <p:cNvPr id="1332" name="Google Shape;1332;p9"/>
          <p:cNvGrpSpPr/>
          <p:nvPr/>
        </p:nvGrpSpPr>
        <p:grpSpPr>
          <a:xfrm>
            <a:off x="-380268" y="584775"/>
            <a:ext cx="9676389" cy="4887138"/>
            <a:chOff x="-380268" y="584775"/>
            <a:chExt cx="9676389" cy="4887138"/>
          </a:xfrm>
        </p:grpSpPr>
        <p:sp>
          <p:nvSpPr>
            <p:cNvPr id="1333" name="Google Shape;1333;p9"/>
            <p:cNvSpPr/>
            <p:nvPr/>
          </p:nvSpPr>
          <p:spPr>
            <a:xfrm>
              <a:off x="-38725" y="3994776"/>
              <a:ext cx="9209436" cy="11876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9"/>
            <p:cNvSpPr/>
            <p:nvPr/>
          </p:nvSpPr>
          <p:spPr>
            <a:xfrm>
              <a:off x="-65450" y="4046402"/>
              <a:ext cx="9209483" cy="113579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9"/>
            <p:cNvSpPr/>
            <p:nvPr/>
          </p:nvSpPr>
          <p:spPr>
            <a:xfrm>
              <a:off x="1418994" y="5847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9"/>
            <p:cNvSpPr/>
            <p:nvPr/>
          </p:nvSpPr>
          <p:spPr>
            <a:xfrm>
              <a:off x="8255722" y="2125916"/>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9"/>
            <p:cNvSpPr/>
            <p:nvPr/>
          </p:nvSpPr>
          <p:spPr>
            <a:xfrm>
              <a:off x="0" y="2515286"/>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8" name="Google Shape;1338;p9"/>
            <p:cNvGrpSpPr/>
            <p:nvPr/>
          </p:nvGrpSpPr>
          <p:grpSpPr>
            <a:xfrm flipH="1">
              <a:off x="325231" y="1022596"/>
              <a:ext cx="297026" cy="390176"/>
              <a:chOff x="4906125" y="1207000"/>
              <a:chExt cx="520550" cy="683800"/>
            </a:xfrm>
          </p:grpSpPr>
          <p:sp>
            <p:nvSpPr>
              <p:cNvPr id="1339" name="Google Shape;1339;p9"/>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9"/>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9"/>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9"/>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9"/>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9"/>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9"/>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9"/>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9"/>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9"/>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9"/>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9"/>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9"/>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9"/>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9"/>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9"/>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9"/>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9"/>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9"/>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9"/>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9"/>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9"/>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9"/>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9"/>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9"/>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9"/>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9"/>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9"/>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9"/>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9"/>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9"/>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9"/>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9"/>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9"/>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9"/>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9"/>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9"/>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9"/>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9"/>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9"/>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9"/>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9"/>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9"/>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9"/>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9"/>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4" name="Google Shape;1384;p9"/>
            <p:cNvGrpSpPr/>
            <p:nvPr/>
          </p:nvGrpSpPr>
          <p:grpSpPr>
            <a:xfrm rot="-1067620" flipH="1">
              <a:off x="516673" y="1549204"/>
              <a:ext cx="180904" cy="237637"/>
              <a:chOff x="4906125" y="1207000"/>
              <a:chExt cx="520550" cy="683800"/>
            </a:xfrm>
          </p:grpSpPr>
          <p:sp>
            <p:nvSpPr>
              <p:cNvPr id="1385" name="Google Shape;1385;p9"/>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9"/>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9"/>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9"/>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9"/>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9"/>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9"/>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9"/>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9"/>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9"/>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9"/>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9"/>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9"/>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9"/>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9"/>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9"/>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9"/>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9"/>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9"/>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9"/>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9"/>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9"/>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9"/>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9"/>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9"/>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9"/>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9"/>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9"/>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9"/>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9"/>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9"/>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9"/>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9"/>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9"/>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9"/>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9"/>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9"/>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9"/>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9"/>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9"/>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9"/>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9"/>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9"/>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9"/>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9"/>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0" name="Google Shape;1430;p9"/>
            <p:cNvGrpSpPr/>
            <p:nvPr/>
          </p:nvGrpSpPr>
          <p:grpSpPr>
            <a:xfrm rot="1558693">
              <a:off x="501026" y="4007466"/>
              <a:ext cx="579086" cy="1102701"/>
              <a:chOff x="4648125" y="579200"/>
              <a:chExt cx="579125" cy="1102775"/>
            </a:xfrm>
          </p:grpSpPr>
          <p:sp>
            <p:nvSpPr>
              <p:cNvPr id="1431" name="Google Shape;1431;p9"/>
              <p:cNvSpPr/>
              <p:nvPr/>
            </p:nvSpPr>
            <p:spPr>
              <a:xfrm>
                <a:off x="4666000" y="579200"/>
                <a:ext cx="561250" cy="1085800"/>
              </a:xfrm>
              <a:custGeom>
                <a:avLst/>
                <a:gdLst/>
                <a:ahLst/>
                <a:cxnLst/>
                <a:rect l="l" t="t" r="r" b="b"/>
                <a:pathLst>
                  <a:path w="22450" h="43432" extrusionOk="0">
                    <a:moveTo>
                      <a:pt x="20682" y="0"/>
                    </a:moveTo>
                    <a:cubicBezTo>
                      <a:pt x="13777" y="3703"/>
                      <a:pt x="9441" y="11542"/>
                      <a:pt x="6872" y="19481"/>
                    </a:cubicBezTo>
                    <a:cubicBezTo>
                      <a:pt x="4270" y="27353"/>
                      <a:pt x="3036" y="35692"/>
                      <a:pt x="1" y="43431"/>
                    </a:cubicBezTo>
                    <a:cubicBezTo>
                      <a:pt x="4537" y="36927"/>
                      <a:pt x="11576" y="31856"/>
                      <a:pt x="16112" y="24851"/>
                    </a:cubicBezTo>
                    <a:cubicBezTo>
                      <a:pt x="20782" y="17579"/>
                      <a:pt x="22450" y="8473"/>
                      <a:pt x="20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9"/>
              <p:cNvSpPr/>
              <p:nvPr/>
            </p:nvSpPr>
            <p:spPr>
              <a:xfrm>
                <a:off x="4648125" y="583575"/>
                <a:ext cx="532425" cy="1098400"/>
              </a:xfrm>
              <a:custGeom>
                <a:avLst/>
                <a:gdLst/>
                <a:ahLst/>
                <a:cxnLst/>
                <a:rect l="l" t="t" r="r" b="b"/>
                <a:pathLst>
                  <a:path w="21297" h="43936" extrusionOk="0">
                    <a:moveTo>
                      <a:pt x="21270" y="0"/>
                    </a:moveTo>
                    <a:cubicBezTo>
                      <a:pt x="21244" y="0"/>
                      <a:pt x="21204" y="45"/>
                      <a:pt x="21164" y="125"/>
                    </a:cubicBezTo>
                    <a:cubicBezTo>
                      <a:pt x="19429" y="8031"/>
                      <a:pt x="16627" y="15670"/>
                      <a:pt x="12958" y="22942"/>
                    </a:cubicBezTo>
                    <a:cubicBezTo>
                      <a:pt x="10990" y="26878"/>
                      <a:pt x="8755" y="30647"/>
                      <a:pt x="6320" y="34316"/>
                    </a:cubicBezTo>
                    <a:cubicBezTo>
                      <a:pt x="5719" y="35250"/>
                      <a:pt x="5085" y="36184"/>
                      <a:pt x="4418" y="37085"/>
                    </a:cubicBezTo>
                    <a:lnTo>
                      <a:pt x="3451" y="38486"/>
                    </a:lnTo>
                    <a:lnTo>
                      <a:pt x="2450" y="39854"/>
                    </a:lnTo>
                    <a:cubicBezTo>
                      <a:pt x="1616" y="40955"/>
                      <a:pt x="716" y="41955"/>
                      <a:pt x="215" y="43189"/>
                    </a:cubicBezTo>
                    <a:cubicBezTo>
                      <a:pt x="0" y="43673"/>
                      <a:pt x="141" y="43935"/>
                      <a:pt x="431" y="43935"/>
                    </a:cubicBezTo>
                    <a:cubicBezTo>
                      <a:pt x="682" y="43935"/>
                      <a:pt x="1043" y="43740"/>
                      <a:pt x="1383" y="43323"/>
                    </a:cubicBezTo>
                    <a:cubicBezTo>
                      <a:pt x="6553" y="36551"/>
                      <a:pt x="11056" y="29246"/>
                      <a:pt x="14659" y="21541"/>
                    </a:cubicBezTo>
                    <a:cubicBezTo>
                      <a:pt x="16227" y="18205"/>
                      <a:pt x="17828" y="14602"/>
                      <a:pt x="19062" y="10966"/>
                    </a:cubicBezTo>
                    <a:cubicBezTo>
                      <a:pt x="20296" y="7264"/>
                      <a:pt x="21130" y="3528"/>
                      <a:pt x="21297" y="59"/>
                    </a:cubicBezTo>
                    <a:cubicBezTo>
                      <a:pt x="21297" y="19"/>
                      <a:pt x="21287" y="0"/>
                      <a:pt x="21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3" name="Google Shape;1433;p9"/>
            <p:cNvGrpSpPr/>
            <p:nvPr/>
          </p:nvGrpSpPr>
          <p:grpSpPr>
            <a:xfrm rot="-341917">
              <a:off x="-300692" y="3173252"/>
              <a:ext cx="1154984" cy="1660288"/>
              <a:chOff x="-281361" y="3012568"/>
              <a:chExt cx="1154935" cy="1660217"/>
            </a:xfrm>
          </p:grpSpPr>
          <p:sp>
            <p:nvSpPr>
              <p:cNvPr id="1434" name="Google Shape;1434;p9"/>
              <p:cNvSpPr/>
              <p:nvPr/>
            </p:nvSpPr>
            <p:spPr>
              <a:xfrm rot="-549552">
                <a:off x="328027" y="3679692"/>
                <a:ext cx="393741" cy="284703"/>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5" name="Google Shape;1435;p9"/>
              <p:cNvGrpSpPr/>
              <p:nvPr/>
            </p:nvGrpSpPr>
            <p:grpSpPr>
              <a:xfrm rot="-730137">
                <a:off x="-131395" y="3085674"/>
                <a:ext cx="855002" cy="1514006"/>
                <a:chOff x="207725" y="2276150"/>
                <a:chExt cx="1299425" cy="2300975"/>
              </a:xfrm>
            </p:grpSpPr>
            <p:sp>
              <p:nvSpPr>
                <p:cNvPr id="1436" name="Google Shape;1436;p9"/>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9"/>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9"/>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9"/>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9"/>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9"/>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9"/>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9"/>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9"/>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9"/>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9"/>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9"/>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9"/>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49" name="Google Shape;1449;p9"/>
            <p:cNvGrpSpPr/>
            <p:nvPr/>
          </p:nvGrpSpPr>
          <p:grpSpPr>
            <a:xfrm>
              <a:off x="-150500" y="4161825"/>
              <a:ext cx="1024075" cy="1011725"/>
              <a:chOff x="2649575" y="3055425"/>
              <a:chExt cx="1024075" cy="1011725"/>
            </a:xfrm>
          </p:grpSpPr>
          <p:sp>
            <p:nvSpPr>
              <p:cNvPr id="1450" name="Google Shape;1450;p9"/>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9"/>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9"/>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9"/>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9"/>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9"/>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9"/>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9"/>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9"/>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9"/>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9"/>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9"/>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9"/>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9"/>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9"/>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9"/>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9"/>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9"/>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9"/>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9"/>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9"/>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9"/>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9"/>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9"/>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9"/>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9"/>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6" name="Google Shape;1476;p9"/>
            <p:cNvGrpSpPr/>
            <p:nvPr/>
          </p:nvGrpSpPr>
          <p:grpSpPr>
            <a:xfrm>
              <a:off x="8509725" y="3646213"/>
              <a:ext cx="577950" cy="1825700"/>
              <a:chOff x="5612500" y="3325575"/>
              <a:chExt cx="577950" cy="1825700"/>
            </a:xfrm>
          </p:grpSpPr>
          <p:sp>
            <p:nvSpPr>
              <p:cNvPr id="1477" name="Google Shape;1477;p9"/>
              <p:cNvSpPr/>
              <p:nvPr/>
            </p:nvSpPr>
            <p:spPr>
              <a:xfrm>
                <a:off x="5659200" y="3452725"/>
                <a:ext cx="289400" cy="1698550"/>
              </a:xfrm>
              <a:custGeom>
                <a:avLst/>
                <a:gdLst/>
                <a:ahLst/>
                <a:cxnLst/>
                <a:rect l="l" t="t" r="r" b="b"/>
                <a:pathLst>
                  <a:path w="11576" h="67942" extrusionOk="0">
                    <a:moveTo>
                      <a:pt x="5479" y="1"/>
                    </a:moveTo>
                    <a:cubicBezTo>
                      <a:pt x="5431" y="1"/>
                      <a:pt x="5400" y="79"/>
                      <a:pt x="5472" y="175"/>
                    </a:cubicBezTo>
                    <a:cubicBezTo>
                      <a:pt x="10408" y="10649"/>
                      <a:pt x="11376" y="22891"/>
                      <a:pt x="8207" y="34066"/>
                    </a:cubicBezTo>
                    <a:cubicBezTo>
                      <a:pt x="6539" y="40137"/>
                      <a:pt x="3370" y="45641"/>
                      <a:pt x="1502" y="51745"/>
                    </a:cubicBezTo>
                    <a:cubicBezTo>
                      <a:pt x="535" y="54981"/>
                      <a:pt x="1" y="58316"/>
                      <a:pt x="201" y="61719"/>
                    </a:cubicBezTo>
                    <a:cubicBezTo>
                      <a:pt x="234" y="62253"/>
                      <a:pt x="301" y="62753"/>
                      <a:pt x="368" y="63253"/>
                    </a:cubicBezTo>
                    <a:cubicBezTo>
                      <a:pt x="468" y="63754"/>
                      <a:pt x="535" y="64321"/>
                      <a:pt x="701" y="64754"/>
                    </a:cubicBezTo>
                    <a:cubicBezTo>
                      <a:pt x="968" y="65755"/>
                      <a:pt x="1369" y="66689"/>
                      <a:pt x="1969" y="67423"/>
                    </a:cubicBezTo>
                    <a:cubicBezTo>
                      <a:pt x="2231" y="67786"/>
                      <a:pt x="2494" y="67942"/>
                      <a:pt x="2697" y="67942"/>
                    </a:cubicBezTo>
                    <a:cubicBezTo>
                      <a:pt x="2830" y="67942"/>
                      <a:pt x="2937" y="67875"/>
                      <a:pt x="3003" y="67757"/>
                    </a:cubicBezTo>
                    <a:cubicBezTo>
                      <a:pt x="3070" y="67590"/>
                      <a:pt x="3137" y="67390"/>
                      <a:pt x="3137" y="67089"/>
                    </a:cubicBezTo>
                    <a:cubicBezTo>
                      <a:pt x="3036" y="66923"/>
                      <a:pt x="2970" y="66656"/>
                      <a:pt x="2836" y="66255"/>
                    </a:cubicBezTo>
                    <a:cubicBezTo>
                      <a:pt x="1736" y="63554"/>
                      <a:pt x="1535" y="60551"/>
                      <a:pt x="1836" y="57649"/>
                    </a:cubicBezTo>
                    <a:cubicBezTo>
                      <a:pt x="2136" y="54681"/>
                      <a:pt x="2903" y="51812"/>
                      <a:pt x="3970" y="48976"/>
                    </a:cubicBezTo>
                    <a:cubicBezTo>
                      <a:pt x="5005" y="46141"/>
                      <a:pt x="6205" y="43372"/>
                      <a:pt x="7340" y="40504"/>
                    </a:cubicBezTo>
                    <a:cubicBezTo>
                      <a:pt x="8474" y="37668"/>
                      <a:pt x="9408" y="34666"/>
                      <a:pt x="10042" y="31664"/>
                    </a:cubicBezTo>
                    <a:cubicBezTo>
                      <a:pt x="11176" y="26460"/>
                      <a:pt x="11576" y="20690"/>
                      <a:pt x="10909" y="15119"/>
                    </a:cubicBezTo>
                    <a:cubicBezTo>
                      <a:pt x="10242" y="9515"/>
                      <a:pt x="8340" y="4144"/>
                      <a:pt x="5538" y="41"/>
                    </a:cubicBezTo>
                    <a:cubicBezTo>
                      <a:pt x="5519" y="13"/>
                      <a:pt x="5498" y="1"/>
                      <a:pt x="54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9"/>
              <p:cNvSpPr/>
              <p:nvPr/>
            </p:nvSpPr>
            <p:spPr>
              <a:xfrm>
                <a:off x="5714250" y="3325575"/>
                <a:ext cx="120950" cy="196575"/>
              </a:xfrm>
              <a:custGeom>
                <a:avLst/>
                <a:gdLst/>
                <a:ahLst/>
                <a:cxnLst/>
                <a:rect l="l" t="t" r="r" b="b"/>
                <a:pathLst>
                  <a:path w="4838" h="7863" extrusionOk="0">
                    <a:moveTo>
                      <a:pt x="2295" y="1"/>
                    </a:moveTo>
                    <a:cubicBezTo>
                      <a:pt x="1488" y="1"/>
                      <a:pt x="694" y="568"/>
                      <a:pt x="367" y="1358"/>
                    </a:cubicBezTo>
                    <a:cubicBezTo>
                      <a:pt x="1" y="2292"/>
                      <a:pt x="301" y="3426"/>
                      <a:pt x="968" y="4227"/>
                    </a:cubicBezTo>
                    <a:cubicBezTo>
                      <a:pt x="1502" y="4927"/>
                      <a:pt x="2302" y="5394"/>
                      <a:pt x="3036" y="5895"/>
                    </a:cubicBezTo>
                    <a:cubicBezTo>
                      <a:pt x="3803" y="6395"/>
                      <a:pt x="4504" y="7029"/>
                      <a:pt x="4837" y="7863"/>
                    </a:cubicBezTo>
                    <a:cubicBezTo>
                      <a:pt x="4537" y="5895"/>
                      <a:pt x="4504" y="4527"/>
                      <a:pt x="4437" y="3093"/>
                    </a:cubicBezTo>
                    <a:cubicBezTo>
                      <a:pt x="4337" y="2526"/>
                      <a:pt x="4304" y="1892"/>
                      <a:pt x="4037" y="1358"/>
                    </a:cubicBezTo>
                    <a:cubicBezTo>
                      <a:pt x="3803" y="791"/>
                      <a:pt x="3370" y="291"/>
                      <a:pt x="2836" y="90"/>
                    </a:cubicBezTo>
                    <a:cubicBezTo>
                      <a:pt x="2658" y="29"/>
                      <a:pt x="2477" y="1"/>
                      <a:pt x="2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9"/>
              <p:cNvSpPr/>
              <p:nvPr/>
            </p:nvSpPr>
            <p:spPr>
              <a:xfrm>
                <a:off x="5896875" y="3533175"/>
                <a:ext cx="140675" cy="291700"/>
              </a:xfrm>
              <a:custGeom>
                <a:avLst/>
                <a:gdLst/>
                <a:ahLst/>
                <a:cxnLst/>
                <a:rect l="l" t="t" r="r" b="b"/>
                <a:pathLst>
                  <a:path w="5627" h="11668" extrusionOk="0">
                    <a:moveTo>
                      <a:pt x="5597" y="1"/>
                    </a:moveTo>
                    <a:cubicBezTo>
                      <a:pt x="5578" y="1"/>
                      <a:pt x="5544" y="20"/>
                      <a:pt x="5505" y="59"/>
                    </a:cubicBezTo>
                    <a:cubicBezTo>
                      <a:pt x="3837" y="1227"/>
                      <a:pt x="2436" y="2794"/>
                      <a:pt x="1502" y="4629"/>
                    </a:cubicBezTo>
                    <a:cubicBezTo>
                      <a:pt x="535" y="6464"/>
                      <a:pt x="1" y="8565"/>
                      <a:pt x="34" y="10633"/>
                    </a:cubicBezTo>
                    <a:cubicBezTo>
                      <a:pt x="34" y="11334"/>
                      <a:pt x="268" y="11667"/>
                      <a:pt x="434" y="11667"/>
                    </a:cubicBezTo>
                    <a:cubicBezTo>
                      <a:pt x="635" y="11634"/>
                      <a:pt x="735" y="11300"/>
                      <a:pt x="701" y="10633"/>
                    </a:cubicBezTo>
                    <a:cubicBezTo>
                      <a:pt x="568" y="8665"/>
                      <a:pt x="1002" y="6630"/>
                      <a:pt x="1835" y="4829"/>
                    </a:cubicBezTo>
                    <a:cubicBezTo>
                      <a:pt x="2669" y="2994"/>
                      <a:pt x="3904" y="1327"/>
                      <a:pt x="5538" y="126"/>
                    </a:cubicBezTo>
                    <a:cubicBezTo>
                      <a:pt x="5619" y="45"/>
                      <a:pt x="5626" y="1"/>
                      <a:pt x="5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9"/>
              <p:cNvSpPr/>
              <p:nvPr/>
            </p:nvSpPr>
            <p:spPr>
              <a:xfrm>
                <a:off x="5985275" y="3457050"/>
                <a:ext cx="115950" cy="120975"/>
              </a:xfrm>
              <a:custGeom>
                <a:avLst/>
                <a:gdLst/>
                <a:ahLst/>
                <a:cxnLst/>
                <a:rect l="l" t="t" r="r" b="b"/>
                <a:pathLst>
                  <a:path w="4638" h="4839" extrusionOk="0">
                    <a:moveTo>
                      <a:pt x="3430" y="1"/>
                    </a:moveTo>
                    <a:cubicBezTo>
                      <a:pt x="2946" y="1"/>
                      <a:pt x="2479" y="402"/>
                      <a:pt x="2136" y="802"/>
                    </a:cubicBezTo>
                    <a:cubicBezTo>
                      <a:pt x="1268" y="1803"/>
                      <a:pt x="668" y="3671"/>
                      <a:pt x="1" y="4839"/>
                    </a:cubicBezTo>
                    <a:cubicBezTo>
                      <a:pt x="1135" y="4839"/>
                      <a:pt x="2469" y="3971"/>
                      <a:pt x="3370" y="3438"/>
                    </a:cubicBezTo>
                    <a:cubicBezTo>
                      <a:pt x="4270" y="2937"/>
                      <a:pt x="4637" y="2003"/>
                      <a:pt x="4437" y="1003"/>
                    </a:cubicBezTo>
                    <a:cubicBezTo>
                      <a:pt x="4337" y="602"/>
                      <a:pt x="4104" y="169"/>
                      <a:pt x="3670" y="35"/>
                    </a:cubicBezTo>
                    <a:cubicBezTo>
                      <a:pt x="3590" y="12"/>
                      <a:pt x="3509" y="1"/>
                      <a:pt x="34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9"/>
              <p:cNvSpPr/>
              <p:nvPr/>
            </p:nvSpPr>
            <p:spPr>
              <a:xfrm>
                <a:off x="5754925" y="3677025"/>
                <a:ext cx="169250" cy="219250"/>
              </a:xfrm>
              <a:custGeom>
                <a:avLst/>
                <a:gdLst/>
                <a:ahLst/>
                <a:cxnLst/>
                <a:rect l="l" t="t" r="r" b="b"/>
                <a:pathLst>
                  <a:path w="6770" h="8770" extrusionOk="0">
                    <a:moveTo>
                      <a:pt x="49" y="0"/>
                    </a:moveTo>
                    <a:cubicBezTo>
                      <a:pt x="0" y="0"/>
                      <a:pt x="5" y="63"/>
                      <a:pt x="75" y="109"/>
                    </a:cubicBezTo>
                    <a:cubicBezTo>
                      <a:pt x="1509" y="1010"/>
                      <a:pt x="2677" y="2277"/>
                      <a:pt x="3577" y="3612"/>
                    </a:cubicBezTo>
                    <a:cubicBezTo>
                      <a:pt x="4511" y="5013"/>
                      <a:pt x="5312" y="6514"/>
                      <a:pt x="5846" y="8048"/>
                    </a:cubicBezTo>
                    <a:cubicBezTo>
                      <a:pt x="6026" y="8544"/>
                      <a:pt x="6274" y="8769"/>
                      <a:pt x="6449" y="8769"/>
                    </a:cubicBezTo>
                    <a:cubicBezTo>
                      <a:pt x="6663" y="8769"/>
                      <a:pt x="6769" y="8435"/>
                      <a:pt x="6513" y="7848"/>
                    </a:cubicBezTo>
                    <a:cubicBezTo>
                      <a:pt x="5846" y="6247"/>
                      <a:pt x="5012" y="4746"/>
                      <a:pt x="3911" y="3412"/>
                    </a:cubicBezTo>
                    <a:cubicBezTo>
                      <a:pt x="2877" y="2077"/>
                      <a:pt x="1643" y="876"/>
                      <a:pt x="141" y="43"/>
                    </a:cubicBezTo>
                    <a:cubicBezTo>
                      <a:pt x="101" y="12"/>
                      <a:pt x="70"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9"/>
              <p:cNvSpPr/>
              <p:nvPr/>
            </p:nvSpPr>
            <p:spPr>
              <a:xfrm>
                <a:off x="5693400" y="3603800"/>
                <a:ext cx="121775" cy="119325"/>
              </a:xfrm>
              <a:custGeom>
                <a:avLst/>
                <a:gdLst/>
                <a:ahLst/>
                <a:cxnLst/>
                <a:rect l="l" t="t" r="r" b="b"/>
                <a:pathLst>
                  <a:path w="4871" h="4773" extrusionOk="0">
                    <a:moveTo>
                      <a:pt x="1540" y="1"/>
                    </a:moveTo>
                    <a:cubicBezTo>
                      <a:pt x="1516" y="1"/>
                      <a:pt x="1492" y="1"/>
                      <a:pt x="1468" y="3"/>
                    </a:cubicBezTo>
                    <a:cubicBezTo>
                      <a:pt x="634" y="69"/>
                      <a:pt x="1" y="1003"/>
                      <a:pt x="167" y="1837"/>
                    </a:cubicBezTo>
                    <a:cubicBezTo>
                      <a:pt x="334" y="2671"/>
                      <a:pt x="1035" y="3338"/>
                      <a:pt x="1835" y="3639"/>
                    </a:cubicBezTo>
                    <a:cubicBezTo>
                      <a:pt x="2636" y="3972"/>
                      <a:pt x="4037" y="4773"/>
                      <a:pt x="4871" y="4773"/>
                    </a:cubicBezTo>
                    <a:cubicBezTo>
                      <a:pt x="4504" y="4339"/>
                      <a:pt x="3770" y="3005"/>
                      <a:pt x="3603" y="2471"/>
                    </a:cubicBezTo>
                    <a:cubicBezTo>
                      <a:pt x="3436" y="1937"/>
                      <a:pt x="3236" y="1337"/>
                      <a:pt x="2903" y="837"/>
                    </a:cubicBezTo>
                    <a:cubicBezTo>
                      <a:pt x="2583" y="357"/>
                      <a:pt x="2080" y="1"/>
                      <a:pt x="1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9"/>
              <p:cNvSpPr/>
              <p:nvPr/>
            </p:nvSpPr>
            <p:spPr>
              <a:xfrm>
                <a:off x="5906450" y="3881700"/>
                <a:ext cx="178225" cy="202375"/>
              </a:xfrm>
              <a:custGeom>
                <a:avLst/>
                <a:gdLst/>
                <a:ahLst/>
                <a:cxnLst/>
                <a:rect l="l" t="t" r="r" b="b"/>
                <a:pathLst>
                  <a:path w="7129" h="8095" extrusionOk="0">
                    <a:moveTo>
                      <a:pt x="7080" y="0"/>
                    </a:moveTo>
                    <a:cubicBezTo>
                      <a:pt x="7059" y="0"/>
                      <a:pt x="7029" y="8"/>
                      <a:pt x="6990" y="28"/>
                    </a:cubicBezTo>
                    <a:cubicBezTo>
                      <a:pt x="4154" y="1696"/>
                      <a:pt x="1786" y="4164"/>
                      <a:pt x="285" y="7166"/>
                    </a:cubicBezTo>
                    <a:cubicBezTo>
                      <a:pt x="0" y="7754"/>
                      <a:pt x="93" y="8094"/>
                      <a:pt x="312" y="8094"/>
                    </a:cubicBezTo>
                    <a:cubicBezTo>
                      <a:pt x="478" y="8094"/>
                      <a:pt x="717" y="7898"/>
                      <a:pt x="919" y="7467"/>
                    </a:cubicBezTo>
                    <a:cubicBezTo>
                      <a:pt x="2186" y="4531"/>
                      <a:pt x="4321" y="1963"/>
                      <a:pt x="7023" y="95"/>
                    </a:cubicBezTo>
                    <a:cubicBezTo>
                      <a:pt x="7117" y="48"/>
                      <a:pt x="7128" y="0"/>
                      <a:pt x="7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9"/>
              <p:cNvSpPr/>
              <p:nvPr/>
            </p:nvSpPr>
            <p:spPr>
              <a:xfrm>
                <a:off x="5796800" y="3928475"/>
                <a:ext cx="101775" cy="298350"/>
              </a:xfrm>
              <a:custGeom>
                <a:avLst/>
                <a:gdLst/>
                <a:ahLst/>
                <a:cxnLst/>
                <a:rect l="l" t="t" r="r" b="b"/>
                <a:pathLst>
                  <a:path w="4071" h="11934" extrusionOk="0">
                    <a:moveTo>
                      <a:pt x="118" y="0"/>
                    </a:moveTo>
                    <a:cubicBezTo>
                      <a:pt x="93" y="0"/>
                      <a:pt x="68" y="42"/>
                      <a:pt x="68" y="125"/>
                    </a:cubicBezTo>
                    <a:cubicBezTo>
                      <a:pt x="1" y="1092"/>
                      <a:pt x="168" y="2026"/>
                      <a:pt x="401" y="2994"/>
                    </a:cubicBezTo>
                    <a:cubicBezTo>
                      <a:pt x="701" y="3928"/>
                      <a:pt x="1068" y="4795"/>
                      <a:pt x="1502" y="5662"/>
                    </a:cubicBezTo>
                    <a:cubicBezTo>
                      <a:pt x="2303" y="7397"/>
                      <a:pt x="3170" y="9132"/>
                      <a:pt x="3303" y="10966"/>
                    </a:cubicBezTo>
                    <a:cubicBezTo>
                      <a:pt x="3337" y="11567"/>
                      <a:pt x="3470" y="11867"/>
                      <a:pt x="3670" y="11934"/>
                    </a:cubicBezTo>
                    <a:cubicBezTo>
                      <a:pt x="3737" y="11934"/>
                      <a:pt x="3837" y="11833"/>
                      <a:pt x="3904" y="11667"/>
                    </a:cubicBezTo>
                    <a:cubicBezTo>
                      <a:pt x="4004" y="11500"/>
                      <a:pt x="4071" y="11266"/>
                      <a:pt x="4004" y="10933"/>
                    </a:cubicBezTo>
                    <a:cubicBezTo>
                      <a:pt x="3870" y="9932"/>
                      <a:pt x="3570" y="8965"/>
                      <a:pt x="3170" y="8097"/>
                    </a:cubicBezTo>
                    <a:cubicBezTo>
                      <a:pt x="2803" y="7197"/>
                      <a:pt x="2336" y="6330"/>
                      <a:pt x="1869" y="5496"/>
                    </a:cubicBezTo>
                    <a:cubicBezTo>
                      <a:pt x="1402" y="4662"/>
                      <a:pt x="1002" y="3794"/>
                      <a:pt x="668" y="2927"/>
                    </a:cubicBezTo>
                    <a:cubicBezTo>
                      <a:pt x="334" y="2026"/>
                      <a:pt x="134" y="1092"/>
                      <a:pt x="168" y="125"/>
                    </a:cubicBezTo>
                    <a:cubicBezTo>
                      <a:pt x="168" y="42"/>
                      <a:pt x="14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9"/>
              <p:cNvSpPr/>
              <p:nvPr/>
            </p:nvSpPr>
            <p:spPr>
              <a:xfrm>
                <a:off x="5819325" y="4099175"/>
                <a:ext cx="331575" cy="331150"/>
              </a:xfrm>
              <a:custGeom>
                <a:avLst/>
                <a:gdLst/>
                <a:ahLst/>
                <a:cxnLst/>
                <a:rect l="l" t="t" r="r" b="b"/>
                <a:pathLst>
                  <a:path w="13263" h="13246" extrusionOk="0">
                    <a:moveTo>
                      <a:pt x="13239" y="1"/>
                    </a:moveTo>
                    <a:cubicBezTo>
                      <a:pt x="13218" y="1"/>
                      <a:pt x="13171" y="44"/>
                      <a:pt x="13110" y="135"/>
                    </a:cubicBezTo>
                    <a:cubicBezTo>
                      <a:pt x="10308" y="5139"/>
                      <a:pt x="6172" y="9442"/>
                      <a:pt x="1235" y="12177"/>
                    </a:cubicBezTo>
                    <a:cubicBezTo>
                      <a:pt x="401" y="12644"/>
                      <a:pt x="1" y="13011"/>
                      <a:pt x="101" y="13178"/>
                    </a:cubicBezTo>
                    <a:cubicBezTo>
                      <a:pt x="142" y="13220"/>
                      <a:pt x="223" y="13245"/>
                      <a:pt x="340" y="13245"/>
                    </a:cubicBezTo>
                    <a:cubicBezTo>
                      <a:pt x="597" y="13245"/>
                      <a:pt x="1028" y="13122"/>
                      <a:pt x="1602" y="12778"/>
                    </a:cubicBezTo>
                    <a:cubicBezTo>
                      <a:pt x="4104" y="11277"/>
                      <a:pt x="6338" y="9375"/>
                      <a:pt x="8273" y="7274"/>
                    </a:cubicBezTo>
                    <a:cubicBezTo>
                      <a:pt x="10175" y="5139"/>
                      <a:pt x="11842" y="2704"/>
                      <a:pt x="13177" y="169"/>
                    </a:cubicBezTo>
                    <a:cubicBezTo>
                      <a:pt x="13249" y="60"/>
                      <a:pt x="13262" y="1"/>
                      <a:pt x="13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9"/>
              <p:cNvSpPr/>
              <p:nvPr/>
            </p:nvSpPr>
            <p:spPr>
              <a:xfrm>
                <a:off x="5692575" y="4168225"/>
                <a:ext cx="110100" cy="363875"/>
              </a:xfrm>
              <a:custGeom>
                <a:avLst/>
                <a:gdLst/>
                <a:ahLst/>
                <a:cxnLst/>
                <a:rect l="l" t="t" r="r" b="b"/>
                <a:pathLst>
                  <a:path w="4404" h="14555" extrusionOk="0">
                    <a:moveTo>
                      <a:pt x="442" y="0"/>
                    </a:moveTo>
                    <a:cubicBezTo>
                      <a:pt x="417" y="0"/>
                      <a:pt x="384" y="59"/>
                      <a:pt x="367" y="175"/>
                    </a:cubicBezTo>
                    <a:cubicBezTo>
                      <a:pt x="0" y="2444"/>
                      <a:pt x="401" y="4845"/>
                      <a:pt x="1134" y="7047"/>
                    </a:cubicBezTo>
                    <a:cubicBezTo>
                      <a:pt x="1835" y="9248"/>
                      <a:pt x="2736" y="11383"/>
                      <a:pt x="3503" y="13552"/>
                    </a:cubicBezTo>
                    <a:cubicBezTo>
                      <a:pt x="3725" y="14249"/>
                      <a:pt x="4007" y="14555"/>
                      <a:pt x="4177" y="14555"/>
                    </a:cubicBezTo>
                    <a:cubicBezTo>
                      <a:pt x="4186" y="14555"/>
                      <a:pt x="4195" y="14554"/>
                      <a:pt x="4203" y="14552"/>
                    </a:cubicBezTo>
                    <a:cubicBezTo>
                      <a:pt x="4370" y="14452"/>
                      <a:pt x="4403" y="14019"/>
                      <a:pt x="4137" y="13251"/>
                    </a:cubicBezTo>
                    <a:cubicBezTo>
                      <a:pt x="3303" y="11083"/>
                      <a:pt x="2302" y="9015"/>
                      <a:pt x="1501" y="6880"/>
                    </a:cubicBezTo>
                    <a:cubicBezTo>
                      <a:pt x="734" y="4745"/>
                      <a:pt x="200" y="2444"/>
                      <a:pt x="467" y="175"/>
                    </a:cubicBezTo>
                    <a:cubicBezTo>
                      <a:pt x="484" y="59"/>
                      <a:pt x="467" y="0"/>
                      <a:pt x="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9"/>
              <p:cNvSpPr/>
              <p:nvPr/>
            </p:nvSpPr>
            <p:spPr>
              <a:xfrm>
                <a:off x="5680900" y="4615725"/>
                <a:ext cx="271925" cy="264550"/>
              </a:xfrm>
              <a:custGeom>
                <a:avLst/>
                <a:gdLst/>
                <a:ahLst/>
                <a:cxnLst/>
                <a:rect l="l" t="t" r="r" b="b"/>
                <a:pathLst>
                  <a:path w="10877" h="10582" extrusionOk="0">
                    <a:moveTo>
                      <a:pt x="10856" y="0"/>
                    </a:moveTo>
                    <a:cubicBezTo>
                      <a:pt x="10838" y="0"/>
                      <a:pt x="10806" y="42"/>
                      <a:pt x="10775" y="121"/>
                    </a:cubicBezTo>
                    <a:cubicBezTo>
                      <a:pt x="10274" y="1156"/>
                      <a:pt x="9507" y="2023"/>
                      <a:pt x="8673" y="2823"/>
                    </a:cubicBezTo>
                    <a:cubicBezTo>
                      <a:pt x="7806" y="3557"/>
                      <a:pt x="6838" y="4224"/>
                      <a:pt x="5871" y="4825"/>
                    </a:cubicBezTo>
                    <a:cubicBezTo>
                      <a:pt x="4937" y="5459"/>
                      <a:pt x="3936" y="6026"/>
                      <a:pt x="2969" y="6793"/>
                    </a:cubicBezTo>
                    <a:cubicBezTo>
                      <a:pt x="2035" y="7493"/>
                      <a:pt x="1168" y="8327"/>
                      <a:pt x="467" y="9328"/>
                    </a:cubicBezTo>
                    <a:cubicBezTo>
                      <a:pt x="0" y="10029"/>
                      <a:pt x="34" y="10496"/>
                      <a:pt x="200" y="10562"/>
                    </a:cubicBezTo>
                    <a:cubicBezTo>
                      <a:pt x="230" y="10575"/>
                      <a:pt x="260" y="10581"/>
                      <a:pt x="290" y="10581"/>
                    </a:cubicBezTo>
                    <a:cubicBezTo>
                      <a:pt x="503" y="10581"/>
                      <a:pt x="751" y="10278"/>
                      <a:pt x="1101" y="9695"/>
                    </a:cubicBezTo>
                    <a:cubicBezTo>
                      <a:pt x="1668" y="8728"/>
                      <a:pt x="2469" y="7960"/>
                      <a:pt x="3336" y="7193"/>
                    </a:cubicBezTo>
                    <a:cubicBezTo>
                      <a:pt x="4203" y="6493"/>
                      <a:pt x="5171" y="5826"/>
                      <a:pt x="6138" y="5158"/>
                    </a:cubicBezTo>
                    <a:cubicBezTo>
                      <a:pt x="7072" y="4491"/>
                      <a:pt x="8006" y="3791"/>
                      <a:pt x="8840" y="2990"/>
                    </a:cubicBezTo>
                    <a:cubicBezTo>
                      <a:pt x="9674" y="2190"/>
                      <a:pt x="10408" y="1222"/>
                      <a:pt x="10841" y="155"/>
                    </a:cubicBezTo>
                    <a:cubicBezTo>
                      <a:pt x="10876" y="50"/>
                      <a:pt x="10875" y="0"/>
                      <a:pt x="10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9"/>
              <p:cNvSpPr/>
              <p:nvPr/>
            </p:nvSpPr>
            <p:spPr>
              <a:xfrm>
                <a:off x="5642525" y="4488425"/>
                <a:ext cx="67575" cy="311300"/>
              </a:xfrm>
              <a:custGeom>
                <a:avLst/>
                <a:gdLst/>
                <a:ahLst/>
                <a:cxnLst/>
                <a:rect l="l" t="t" r="r" b="b"/>
                <a:pathLst>
                  <a:path w="2703" h="12452" extrusionOk="0">
                    <a:moveTo>
                      <a:pt x="521" y="0"/>
                    </a:moveTo>
                    <a:cubicBezTo>
                      <a:pt x="505" y="0"/>
                      <a:pt x="483" y="35"/>
                      <a:pt x="468" y="110"/>
                    </a:cubicBezTo>
                    <a:cubicBezTo>
                      <a:pt x="68" y="1044"/>
                      <a:pt x="1" y="2045"/>
                      <a:pt x="34" y="2979"/>
                    </a:cubicBezTo>
                    <a:cubicBezTo>
                      <a:pt x="68" y="3979"/>
                      <a:pt x="234" y="4947"/>
                      <a:pt x="501" y="5914"/>
                    </a:cubicBezTo>
                    <a:cubicBezTo>
                      <a:pt x="1002" y="7782"/>
                      <a:pt x="1702" y="9617"/>
                      <a:pt x="1902" y="11485"/>
                    </a:cubicBezTo>
                    <a:cubicBezTo>
                      <a:pt x="2002" y="12118"/>
                      <a:pt x="2169" y="12452"/>
                      <a:pt x="2336" y="12452"/>
                    </a:cubicBezTo>
                    <a:cubicBezTo>
                      <a:pt x="2503" y="12452"/>
                      <a:pt x="2703" y="12085"/>
                      <a:pt x="2569" y="11418"/>
                    </a:cubicBezTo>
                    <a:cubicBezTo>
                      <a:pt x="2236" y="9416"/>
                      <a:pt x="1469" y="7615"/>
                      <a:pt x="868" y="5781"/>
                    </a:cubicBezTo>
                    <a:cubicBezTo>
                      <a:pt x="568" y="4880"/>
                      <a:pt x="368" y="3946"/>
                      <a:pt x="234" y="2979"/>
                    </a:cubicBezTo>
                    <a:cubicBezTo>
                      <a:pt x="168" y="2045"/>
                      <a:pt x="201" y="1077"/>
                      <a:pt x="535" y="143"/>
                    </a:cubicBezTo>
                    <a:cubicBezTo>
                      <a:pt x="553" y="51"/>
                      <a:pt x="541" y="0"/>
                      <a:pt x="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9"/>
              <p:cNvSpPr/>
              <p:nvPr/>
            </p:nvSpPr>
            <p:spPr>
              <a:xfrm>
                <a:off x="5612500" y="4389600"/>
                <a:ext cx="83425" cy="141600"/>
              </a:xfrm>
              <a:custGeom>
                <a:avLst/>
                <a:gdLst/>
                <a:ahLst/>
                <a:cxnLst/>
                <a:rect l="l" t="t" r="r" b="b"/>
                <a:pathLst>
                  <a:path w="3337" h="5664" extrusionOk="0">
                    <a:moveTo>
                      <a:pt x="2138" y="0"/>
                    </a:moveTo>
                    <a:cubicBezTo>
                      <a:pt x="1864" y="0"/>
                      <a:pt x="1600" y="98"/>
                      <a:pt x="1369" y="260"/>
                    </a:cubicBezTo>
                    <a:cubicBezTo>
                      <a:pt x="1035" y="527"/>
                      <a:pt x="835" y="860"/>
                      <a:pt x="668" y="1227"/>
                    </a:cubicBezTo>
                    <a:cubicBezTo>
                      <a:pt x="1" y="2695"/>
                      <a:pt x="335" y="4496"/>
                      <a:pt x="1402" y="5664"/>
                    </a:cubicBezTo>
                    <a:cubicBezTo>
                      <a:pt x="1869" y="4830"/>
                      <a:pt x="2336" y="4230"/>
                      <a:pt x="2703" y="3596"/>
                    </a:cubicBezTo>
                    <a:cubicBezTo>
                      <a:pt x="3070" y="2995"/>
                      <a:pt x="3337" y="2228"/>
                      <a:pt x="3270" y="1461"/>
                    </a:cubicBezTo>
                    <a:cubicBezTo>
                      <a:pt x="3270" y="894"/>
                      <a:pt x="3036" y="260"/>
                      <a:pt x="2503" y="60"/>
                    </a:cubicBezTo>
                    <a:cubicBezTo>
                      <a:pt x="2380" y="19"/>
                      <a:pt x="2258" y="0"/>
                      <a:pt x="2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9"/>
              <p:cNvSpPr/>
              <p:nvPr/>
            </p:nvSpPr>
            <p:spPr>
              <a:xfrm>
                <a:off x="5665050" y="4108275"/>
                <a:ext cx="85075" cy="131050"/>
              </a:xfrm>
              <a:custGeom>
                <a:avLst/>
                <a:gdLst/>
                <a:ahLst/>
                <a:cxnLst/>
                <a:rect l="l" t="t" r="r" b="b"/>
                <a:pathLst>
                  <a:path w="3403" h="5242" extrusionOk="0">
                    <a:moveTo>
                      <a:pt x="1960" y="1"/>
                    </a:moveTo>
                    <a:cubicBezTo>
                      <a:pt x="1573" y="1"/>
                      <a:pt x="1243" y="164"/>
                      <a:pt x="968" y="438"/>
                    </a:cubicBezTo>
                    <a:cubicBezTo>
                      <a:pt x="668" y="739"/>
                      <a:pt x="501" y="1106"/>
                      <a:pt x="401" y="1473"/>
                    </a:cubicBezTo>
                    <a:cubicBezTo>
                      <a:pt x="0" y="2807"/>
                      <a:pt x="467" y="4341"/>
                      <a:pt x="1502" y="5242"/>
                    </a:cubicBezTo>
                    <a:cubicBezTo>
                      <a:pt x="2135" y="4441"/>
                      <a:pt x="2536" y="3908"/>
                      <a:pt x="2836" y="3307"/>
                    </a:cubicBezTo>
                    <a:cubicBezTo>
                      <a:pt x="3136" y="2740"/>
                      <a:pt x="3403" y="2073"/>
                      <a:pt x="3303" y="1406"/>
                    </a:cubicBezTo>
                    <a:cubicBezTo>
                      <a:pt x="3236" y="739"/>
                      <a:pt x="2736" y="72"/>
                      <a:pt x="2069" y="5"/>
                    </a:cubicBezTo>
                    <a:cubicBezTo>
                      <a:pt x="2032" y="2"/>
                      <a:pt x="199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9"/>
              <p:cNvSpPr/>
              <p:nvPr/>
            </p:nvSpPr>
            <p:spPr>
              <a:xfrm>
                <a:off x="6093700" y="4082350"/>
                <a:ext cx="96750" cy="116125"/>
              </a:xfrm>
              <a:custGeom>
                <a:avLst/>
                <a:gdLst/>
                <a:ahLst/>
                <a:cxnLst/>
                <a:rect l="l" t="t" r="r" b="b"/>
                <a:pathLst>
                  <a:path w="3870" h="4645" extrusionOk="0">
                    <a:moveTo>
                      <a:pt x="2389" y="1"/>
                    </a:moveTo>
                    <a:cubicBezTo>
                      <a:pt x="1772" y="1"/>
                      <a:pt x="1172" y="385"/>
                      <a:pt x="801" y="942"/>
                    </a:cubicBezTo>
                    <a:cubicBezTo>
                      <a:pt x="33" y="1976"/>
                      <a:pt x="0" y="3343"/>
                      <a:pt x="0" y="4644"/>
                    </a:cubicBezTo>
                    <a:cubicBezTo>
                      <a:pt x="1268" y="4478"/>
                      <a:pt x="2035" y="4211"/>
                      <a:pt x="2635" y="3710"/>
                    </a:cubicBezTo>
                    <a:cubicBezTo>
                      <a:pt x="3302" y="3277"/>
                      <a:pt x="3803" y="2543"/>
                      <a:pt x="3836" y="1776"/>
                    </a:cubicBezTo>
                    <a:cubicBezTo>
                      <a:pt x="3870" y="975"/>
                      <a:pt x="3336" y="141"/>
                      <a:pt x="2535" y="8"/>
                    </a:cubicBezTo>
                    <a:cubicBezTo>
                      <a:pt x="2487" y="3"/>
                      <a:pt x="2438" y="1"/>
                      <a:pt x="2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9"/>
              <p:cNvSpPr/>
              <p:nvPr/>
            </p:nvSpPr>
            <p:spPr>
              <a:xfrm>
                <a:off x="5892725" y="4552825"/>
                <a:ext cx="113425" cy="141825"/>
              </a:xfrm>
              <a:custGeom>
                <a:avLst/>
                <a:gdLst/>
                <a:ahLst/>
                <a:cxnLst/>
                <a:rect l="l" t="t" r="r" b="b"/>
                <a:pathLst>
                  <a:path w="4537" h="5673" extrusionOk="0">
                    <a:moveTo>
                      <a:pt x="2665" y="1"/>
                    </a:moveTo>
                    <a:cubicBezTo>
                      <a:pt x="2202" y="1"/>
                      <a:pt x="1751" y="235"/>
                      <a:pt x="1368" y="536"/>
                    </a:cubicBezTo>
                    <a:cubicBezTo>
                      <a:pt x="667" y="1136"/>
                      <a:pt x="300" y="2004"/>
                      <a:pt x="133" y="2904"/>
                    </a:cubicBezTo>
                    <a:cubicBezTo>
                      <a:pt x="0" y="3838"/>
                      <a:pt x="33" y="4739"/>
                      <a:pt x="67" y="5673"/>
                    </a:cubicBezTo>
                    <a:cubicBezTo>
                      <a:pt x="1701" y="5406"/>
                      <a:pt x="2702" y="5006"/>
                      <a:pt x="3402" y="4239"/>
                    </a:cubicBezTo>
                    <a:cubicBezTo>
                      <a:pt x="4170" y="3505"/>
                      <a:pt x="4537" y="2404"/>
                      <a:pt x="4303" y="1403"/>
                    </a:cubicBezTo>
                    <a:cubicBezTo>
                      <a:pt x="4136" y="803"/>
                      <a:pt x="3636" y="169"/>
                      <a:pt x="2969" y="36"/>
                    </a:cubicBezTo>
                    <a:cubicBezTo>
                      <a:pt x="2867" y="12"/>
                      <a:pt x="2766" y="1"/>
                      <a:pt x="2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9"/>
              <p:cNvSpPr/>
              <p:nvPr/>
            </p:nvSpPr>
            <p:spPr>
              <a:xfrm>
                <a:off x="5744275" y="3868300"/>
                <a:ext cx="87575" cy="143375"/>
              </a:xfrm>
              <a:custGeom>
                <a:avLst/>
                <a:gdLst/>
                <a:ahLst/>
                <a:cxnLst/>
                <a:rect l="l" t="t" r="r" b="b"/>
                <a:pathLst>
                  <a:path w="3503" h="5735" extrusionOk="0">
                    <a:moveTo>
                      <a:pt x="2204" y="1"/>
                    </a:moveTo>
                    <a:cubicBezTo>
                      <a:pt x="1810" y="1"/>
                      <a:pt x="1401" y="157"/>
                      <a:pt x="1101" y="397"/>
                    </a:cubicBezTo>
                    <a:cubicBezTo>
                      <a:pt x="267" y="1064"/>
                      <a:pt x="0" y="2265"/>
                      <a:pt x="334" y="3333"/>
                    </a:cubicBezTo>
                    <a:cubicBezTo>
                      <a:pt x="634" y="4333"/>
                      <a:pt x="1468" y="5101"/>
                      <a:pt x="2769" y="5734"/>
                    </a:cubicBezTo>
                    <a:cubicBezTo>
                      <a:pt x="2969" y="4667"/>
                      <a:pt x="3136" y="3600"/>
                      <a:pt x="3336" y="2532"/>
                    </a:cubicBezTo>
                    <a:cubicBezTo>
                      <a:pt x="3436" y="2098"/>
                      <a:pt x="3503" y="1698"/>
                      <a:pt x="3470" y="1331"/>
                    </a:cubicBezTo>
                    <a:cubicBezTo>
                      <a:pt x="3436" y="898"/>
                      <a:pt x="3269" y="497"/>
                      <a:pt x="2936" y="230"/>
                    </a:cubicBezTo>
                    <a:cubicBezTo>
                      <a:pt x="2722" y="70"/>
                      <a:pt x="2466" y="1"/>
                      <a:pt x="2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9"/>
              <p:cNvSpPr/>
              <p:nvPr/>
            </p:nvSpPr>
            <p:spPr>
              <a:xfrm>
                <a:off x="6004450" y="3842450"/>
                <a:ext cx="148475" cy="104500"/>
              </a:xfrm>
              <a:custGeom>
                <a:avLst/>
                <a:gdLst/>
                <a:ahLst/>
                <a:cxnLst/>
                <a:rect l="l" t="t" r="r" b="b"/>
                <a:pathLst>
                  <a:path w="5939" h="4180" extrusionOk="0">
                    <a:moveTo>
                      <a:pt x="3665" y="1"/>
                    </a:moveTo>
                    <a:cubicBezTo>
                      <a:pt x="3263" y="1"/>
                      <a:pt x="2861" y="93"/>
                      <a:pt x="2503" y="264"/>
                    </a:cubicBezTo>
                    <a:cubicBezTo>
                      <a:pt x="1769" y="597"/>
                      <a:pt x="1235" y="1231"/>
                      <a:pt x="835" y="1898"/>
                    </a:cubicBezTo>
                    <a:cubicBezTo>
                      <a:pt x="435" y="2565"/>
                      <a:pt x="201" y="3366"/>
                      <a:pt x="1" y="4100"/>
                    </a:cubicBezTo>
                    <a:cubicBezTo>
                      <a:pt x="478" y="4155"/>
                      <a:pt x="905" y="4180"/>
                      <a:pt x="1309" y="4180"/>
                    </a:cubicBezTo>
                    <a:cubicBezTo>
                      <a:pt x="1639" y="4180"/>
                      <a:pt x="1954" y="4163"/>
                      <a:pt x="2269" y="4133"/>
                    </a:cubicBezTo>
                    <a:cubicBezTo>
                      <a:pt x="3003" y="4100"/>
                      <a:pt x="3704" y="4033"/>
                      <a:pt x="4371" y="3766"/>
                    </a:cubicBezTo>
                    <a:cubicBezTo>
                      <a:pt x="5038" y="3533"/>
                      <a:pt x="5605" y="2966"/>
                      <a:pt x="5772" y="2265"/>
                    </a:cubicBezTo>
                    <a:cubicBezTo>
                      <a:pt x="5938" y="1465"/>
                      <a:pt x="5505" y="631"/>
                      <a:pt x="4771" y="264"/>
                    </a:cubicBezTo>
                    <a:cubicBezTo>
                      <a:pt x="4429" y="85"/>
                      <a:pt x="4047" y="1"/>
                      <a:pt x="3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95" name="Google Shape;1495;p9"/>
          <p:cNvSpPr txBox="1">
            <a:spLocks noGrp="1"/>
          </p:cNvSpPr>
          <p:nvPr>
            <p:ph type="title"/>
          </p:nvPr>
        </p:nvSpPr>
        <p:spPr>
          <a:xfrm>
            <a:off x="2150518" y="1500636"/>
            <a:ext cx="48399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96" name="Google Shape;1496;p9"/>
          <p:cNvSpPr txBox="1">
            <a:spLocks noGrp="1"/>
          </p:cNvSpPr>
          <p:nvPr>
            <p:ph type="subTitle" idx="1"/>
          </p:nvPr>
        </p:nvSpPr>
        <p:spPr>
          <a:xfrm>
            <a:off x="2150525" y="2297255"/>
            <a:ext cx="4839900" cy="1303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934"/>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935"/>
        <p:cNvGrpSpPr/>
        <p:nvPr/>
      </p:nvGrpSpPr>
      <p:grpSpPr>
        <a:xfrm>
          <a:off x="0" y="0"/>
          <a:ext cx="0" cy="0"/>
          <a:chOff x="0" y="0"/>
          <a:chExt cx="0" cy="0"/>
        </a:xfrm>
      </p:grpSpPr>
      <p:grpSp>
        <p:nvGrpSpPr>
          <p:cNvPr id="1936" name="Google Shape;1936;p13"/>
          <p:cNvGrpSpPr/>
          <p:nvPr/>
        </p:nvGrpSpPr>
        <p:grpSpPr>
          <a:xfrm>
            <a:off x="-167518" y="206504"/>
            <a:ext cx="9644370" cy="5190995"/>
            <a:chOff x="-167518" y="206504"/>
            <a:chExt cx="9644370" cy="5190995"/>
          </a:xfrm>
        </p:grpSpPr>
        <p:sp>
          <p:nvSpPr>
            <p:cNvPr id="1937" name="Google Shape;1937;p13"/>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13"/>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9" name="Google Shape;1939;p13"/>
            <p:cNvGrpSpPr/>
            <p:nvPr/>
          </p:nvGrpSpPr>
          <p:grpSpPr>
            <a:xfrm flipH="1">
              <a:off x="253477" y="3929245"/>
              <a:ext cx="755517" cy="741603"/>
              <a:chOff x="5672100" y="3575250"/>
              <a:chExt cx="1054750" cy="1035325"/>
            </a:xfrm>
          </p:grpSpPr>
          <p:sp>
            <p:nvSpPr>
              <p:cNvPr id="1940" name="Google Shape;1940;p13"/>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13"/>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13"/>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13"/>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13"/>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13"/>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13"/>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13"/>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8" name="Google Shape;1948;p13"/>
            <p:cNvGrpSpPr/>
            <p:nvPr/>
          </p:nvGrpSpPr>
          <p:grpSpPr>
            <a:xfrm flipH="1">
              <a:off x="21592" y="3830127"/>
              <a:ext cx="1421766" cy="1059211"/>
              <a:chOff x="5065700" y="3436875"/>
              <a:chExt cx="1984875" cy="1478725"/>
            </a:xfrm>
          </p:grpSpPr>
          <p:sp>
            <p:nvSpPr>
              <p:cNvPr id="1949" name="Google Shape;1949;p13"/>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13"/>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13"/>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13"/>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13"/>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13"/>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13"/>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13"/>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13"/>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8" name="Google Shape;1958;p13"/>
            <p:cNvGrpSpPr/>
            <p:nvPr/>
          </p:nvGrpSpPr>
          <p:grpSpPr>
            <a:xfrm flipH="1">
              <a:off x="-74732" y="2715117"/>
              <a:ext cx="411085" cy="2288937"/>
              <a:chOff x="6611150" y="1880250"/>
              <a:chExt cx="573900" cy="3195500"/>
            </a:xfrm>
          </p:grpSpPr>
          <p:sp>
            <p:nvSpPr>
              <p:cNvPr id="1959" name="Google Shape;1959;p13"/>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rgbClr val="4D5A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13"/>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13"/>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13"/>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13"/>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13"/>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13"/>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13"/>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13"/>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13"/>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13"/>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13"/>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13"/>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13"/>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13"/>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13"/>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13"/>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13"/>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13"/>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13"/>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13"/>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13"/>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13"/>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13"/>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13"/>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13"/>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13"/>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13"/>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13"/>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13"/>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13"/>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13"/>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13"/>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13"/>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13"/>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13"/>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13"/>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13"/>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13"/>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13"/>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13"/>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13"/>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13"/>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13"/>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13"/>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13"/>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13"/>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13"/>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13"/>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13"/>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13"/>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13"/>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13"/>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2" name="Google Shape;2012;p13"/>
            <p:cNvGrpSpPr/>
            <p:nvPr/>
          </p:nvGrpSpPr>
          <p:grpSpPr>
            <a:xfrm flipH="1">
              <a:off x="212612" y="3283680"/>
              <a:ext cx="818319" cy="1488221"/>
              <a:chOff x="5641475" y="2674000"/>
              <a:chExt cx="1142425" cy="2077650"/>
            </a:xfrm>
          </p:grpSpPr>
          <p:sp>
            <p:nvSpPr>
              <p:cNvPr id="2013" name="Google Shape;2013;p13"/>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rgbClr val="4D5A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13"/>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13"/>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13"/>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13"/>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13"/>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13"/>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13"/>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13"/>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13"/>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13"/>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13"/>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13"/>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13"/>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13"/>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13"/>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13"/>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13"/>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13"/>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13"/>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13"/>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13"/>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13"/>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13"/>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13"/>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13"/>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13"/>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13"/>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13"/>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13"/>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13"/>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13"/>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13"/>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13"/>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13"/>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13"/>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13"/>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13"/>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13"/>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13"/>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13"/>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13"/>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13"/>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13"/>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13"/>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13"/>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13"/>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13"/>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13"/>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13"/>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13"/>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13"/>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13"/>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6" name="Google Shape;2066;p13"/>
            <p:cNvGrpSpPr/>
            <p:nvPr/>
          </p:nvGrpSpPr>
          <p:grpSpPr>
            <a:xfrm flipH="1">
              <a:off x="314971" y="4671529"/>
              <a:ext cx="1192604" cy="610986"/>
              <a:chOff x="4976050" y="4611525"/>
              <a:chExt cx="1664950" cy="852975"/>
            </a:xfrm>
          </p:grpSpPr>
          <p:sp>
            <p:nvSpPr>
              <p:cNvPr id="2067" name="Google Shape;2067;p13"/>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13"/>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9" name="Google Shape;2069;p13"/>
            <p:cNvGrpSpPr/>
            <p:nvPr/>
          </p:nvGrpSpPr>
          <p:grpSpPr>
            <a:xfrm flipH="1">
              <a:off x="-112302" y="3681638"/>
              <a:ext cx="714151" cy="737198"/>
              <a:chOff x="6240500" y="3229575"/>
              <a:chExt cx="997000" cy="1029175"/>
            </a:xfrm>
          </p:grpSpPr>
          <p:sp>
            <p:nvSpPr>
              <p:cNvPr id="2070" name="Google Shape;2070;p13"/>
              <p:cNvSpPr/>
              <p:nvPr/>
            </p:nvSpPr>
            <p:spPr>
              <a:xfrm>
                <a:off x="6555100" y="3229575"/>
                <a:ext cx="209750" cy="523075"/>
              </a:xfrm>
              <a:custGeom>
                <a:avLst/>
                <a:gdLst/>
                <a:ahLst/>
                <a:cxnLst/>
                <a:rect l="l" t="t" r="r" b="b"/>
                <a:pathLst>
                  <a:path w="8390" h="20923" extrusionOk="0">
                    <a:moveTo>
                      <a:pt x="3506" y="1"/>
                    </a:moveTo>
                    <a:cubicBezTo>
                      <a:pt x="2599" y="1"/>
                      <a:pt x="1697" y="558"/>
                      <a:pt x="1216" y="1378"/>
                    </a:cubicBezTo>
                    <a:cubicBezTo>
                      <a:pt x="669" y="2229"/>
                      <a:pt x="517" y="3293"/>
                      <a:pt x="456" y="4266"/>
                    </a:cubicBezTo>
                    <a:cubicBezTo>
                      <a:pt x="0" y="10497"/>
                      <a:pt x="2675" y="16880"/>
                      <a:pt x="7447" y="20922"/>
                    </a:cubicBezTo>
                    <a:cubicBezTo>
                      <a:pt x="8086" y="14904"/>
                      <a:pt x="8390" y="8643"/>
                      <a:pt x="6384" y="2928"/>
                    </a:cubicBezTo>
                    <a:cubicBezTo>
                      <a:pt x="5928" y="1652"/>
                      <a:pt x="5077" y="193"/>
                      <a:pt x="3709" y="10"/>
                    </a:cubicBezTo>
                    <a:cubicBezTo>
                      <a:pt x="3641" y="4"/>
                      <a:pt x="3573" y="1"/>
                      <a:pt x="35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13"/>
              <p:cNvSpPr/>
              <p:nvPr/>
            </p:nvSpPr>
            <p:spPr>
              <a:xfrm>
                <a:off x="6240500" y="3477250"/>
                <a:ext cx="491675" cy="276150"/>
              </a:xfrm>
              <a:custGeom>
                <a:avLst/>
                <a:gdLst/>
                <a:ahLst/>
                <a:cxnLst/>
                <a:rect l="l" t="t" r="r" b="b"/>
                <a:pathLst>
                  <a:path w="19667" h="11046" extrusionOk="0">
                    <a:moveTo>
                      <a:pt x="4691" y="1"/>
                    </a:moveTo>
                    <a:cubicBezTo>
                      <a:pt x="4383" y="1"/>
                      <a:pt x="4075" y="24"/>
                      <a:pt x="3770" y="73"/>
                    </a:cubicBezTo>
                    <a:cubicBezTo>
                      <a:pt x="2615" y="255"/>
                      <a:pt x="1520" y="833"/>
                      <a:pt x="943" y="1806"/>
                    </a:cubicBezTo>
                    <a:cubicBezTo>
                      <a:pt x="1" y="3386"/>
                      <a:pt x="609" y="5544"/>
                      <a:pt x="1885" y="6882"/>
                    </a:cubicBezTo>
                    <a:cubicBezTo>
                      <a:pt x="3648" y="8614"/>
                      <a:pt x="6232" y="9101"/>
                      <a:pt x="8663" y="9496"/>
                    </a:cubicBezTo>
                    <a:cubicBezTo>
                      <a:pt x="12341" y="10104"/>
                      <a:pt x="16019" y="10712"/>
                      <a:pt x="19667" y="11046"/>
                    </a:cubicBezTo>
                    <a:cubicBezTo>
                      <a:pt x="16262" y="6639"/>
                      <a:pt x="12463" y="2049"/>
                      <a:pt x="7144" y="407"/>
                    </a:cubicBezTo>
                    <a:cubicBezTo>
                      <a:pt x="6346" y="164"/>
                      <a:pt x="5517" y="1"/>
                      <a:pt x="46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13"/>
              <p:cNvSpPr/>
              <p:nvPr/>
            </p:nvSpPr>
            <p:spPr>
              <a:xfrm>
                <a:off x="6281550" y="3741175"/>
                <a:ext cx="455950" cy="307250"/>
              </a:xfrm>
              <a:custGeom>
                <a:avLst/>
                <a:gdLst/>
                <a:ahLst/>
                <a:cxnLst/>
                <a:rect l="l" t="t" r="r" b="b"/>
                <a:pathLst>
                  <a:path w="18238" h="12290" extrusionOk="0">
                    <a:moveTo>
                      <a:pt x="11228" y="1"/>
                    </a:moveTo>
                    <a:cubicBezTo>
                      <a:pt x="11133" y="1"/>
                      <a:pt x="11038" y="1"/>
                      <a:pt x="10942" y="3"/>
                    </a:cubicBezTo>
                    <a:cubicBezTo>
                      <a:pt x="8450" y="33"/>
                      <a:pt x="5988" y="580"/>
                      <a:pt x="3891" y="1887"/>
                    </a:cubicBezTo>
                    <a:cubicBezTo>
                      <a:pt x="1854" y="3224"/>
                      <a:pt x="304" y="5443"/>
                      <a:pt x="91" y="7905"/>
                    </a:cubicBezTo>
                    <a:cubicBezTo>
                      <a:pt x="0" y="9608"/>
                      <a:pt x="760" y="11553"/>
                      <a:pt x="2371" y="12130"/>
                    </a:cubicBezTo>
                    <a:cubicBezTo>
                      <a:pt x="2703" y="12241"/>
                      <a:pt x="3045" y="12290"/>
                      <a:pt x="3389" y="12290"/>
                    </a:cubicBezTo>
                    <a:cubicBezTo>
                      <a:pt x="4272" y="12290"/>
                      <a:pt x="5170" y="11969"/>
                      <a:pt x="5958" y="11553"/>
                    </a:cubicBezTo>
                    <a:cubicBezTo>
                      <a:pt x="10973" y="8969"/>
                      <a:pt x="13921" y="3498"/>
                      <a:pt x="18237" y="762"/>
                    </a:cubicBezTo>
                    <a:cubicBezTo>
                      <a:pt x="15901" y="354"/>
                      <a:pt x="13564" y="1"/>
                      <a:pt x="112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13"/>
              <p:cNvSpPr/>
              <p:nvPr/>
            </p:nvSpPr>
            <p:spPr>
              <a:xfrm>
                <a:off x="6541425" y="3754150"/>
                <a:ext cx="190750" cy="504600"/>
              </a:xfrm>
              <a:custGeom>
                <a:avLst/>
                <a:gdLst/>
                <a:ahLst/>
                <a:cxnLst/>
                <a:rect l="l" t="t" r="r" b="b"/>
                <a:pathLst>
                  <a:path w="7630" h="20184" extrusionOk="0">
                    <a:moveTo>
                      <a:pt x="7599" y="0"/>
                    </a:moveTo>
                    <a:lnTo>
                      <a:pt x="7599" y="0"/>
                    </a:lnTo>
                    <a:cubicBezTo>
                      <a:pt x="2675" y="3617"/>
                      <a:pt x="0" y="10122"/>
                      <a:pt x="1034" y="16171"/>
                    </a:cubicBezTo>
                    <a:cubicBezTo>
                      <a:pt x="1186" y="17083"/>
                      <a:pt x="1399" y="17994"/>
                      <a:pt x="1946" y="18785"/>
                    </a:cubicBezTo>
                    <a:cubicBezTo>
                      <a:pt x="2462" y="19545"/>
                      <a:pt x="3314" y="20153"/>
                      <a:pt x="4225" y="20183"/>
                    </a:cubicBezTo>
                    <a:cubicBezTo>
                      <a:pt x="4244" y="20183"/>
                      <a:pt x="4264" y="20184"/>
                      <a:pt x="4283" y="20184"/>
                    </a:cubicBezTo>
                    <a:cubicBezTo>
                      <a:pt x="5475" y="20184"/>
                      <a:pt x="6513" y="19254"/>
                      <a:pt x="6991" y="18177"/>
                    </a:cubicBezTo>
                    <a:cubicBezTo>
                      <a:pt x="7478" y="17083"/>
                      <a:pt x="7539" y="15806"/>
                      <a:pt x="7539" y="14590"/>
                    </a:cubicBezTo>
                    <a:cubicBezTo>
                      <a:pt x="7599" y="9818"/>
                      <a:pt x="7630" y="5076"/>
                      <a:pt x="75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13"/>
              <p:cNvSpPr/>
              <p:nvPr/>
            </p:nvSpPr>
            <p:spPr>
              <a:xfrm>
                <a:off x="6723025" y="3754150"/>
                <a:ext cx="332100" cy="409750"/>
              </a:xfrm>
              <a:custGeom>
                <a:avLst/>
                <a:gdLst/>
                <a:ahLst/>
                <a:cxnLst/>
                <a:rect l="l" t="t" r="r" b="b"/>
                <a:pathLst>
                  <a:path w="13284" h="16390" extrusionOk="0">
                    <a:moveTo>
                      <a:pt x="609" y="0"/>
                    </a:moveTo>
                    <a:lnTo>
                      <a:pt x="609" y="0"/>
                    </a:lnTo>
                    <a:cubicBezTo>
                      <a:pt x="1" y="4924"/>
                      <a:pt x="1551" y="10000"/>
                      <a:pt x="4773" y="13739"/>
                    </a:cubicBezTo>
                    <a:cubicBezTo>
                      <a:pt x="5594" y="14651"/>
                      <a:pt x="6445" y="15472"/>
                      <a:pt x="7539" y="15958"/>
                    </a:cubicBezTo>
                    <a:cubicBezTo>
                      <a:pt x="8141" y="16235"/>
                      <a:pt x="8787" y="16389"/>
                      <a:pt x="9420" y="16389"/>
                    </a:cubicBezTo>
                    <a:cubicBezTo>
                      <a:pt x="9970" y="16389"/>
                      <a:pt x="10510" y="16273"/>
                      <a:pt x="11004" y="16019"/>
                    </a:cubicBezTo>
                    <a:cubicBezTo>
                      <a:pt x="12676" y="15168"/>
                      <a:pt x="13284" y="13010"/>
                      <a:pt x="12828" y="11186"/>
                    </a:cubicBezTo>
                    <a:cubicBezTo>
                      <a:pt x="12372" y="9393"/>
                      <a:pt x="11126" y="7903"/>
                      <a:pt x="9788" y="6627"/>
                    </a:cubicBezTo>
                    <a:cubicBezTo>
                      <a:pt x="7053" y="3952"/>
                      <a:pt x="3861" y="1733"/>
                      <a:pt x="609" y="0"/>
                    </a:cubicBezTo>
                    <a:close/>
                  </a:path>
                </a:pathLst>
              </a:custGeom>
              <a:solidFill>
                <a:srgbClr val="EFBA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13"/>
              <p:cNvSpPr/>
              <p:nvPr/>
            </p:nvSpPr>
            <p:spPr>
              <a:xfrm>
                <a:off x="6733675" y="3289300"/>
                <a:ext cx="313100" cy="475500"/>
              </a:xfrm>
              <a:custGeom>
                <a:avLst/>
                <a:gdLst/>
                <a:ahLst/>
                <a:cxnLst/>
                <a:rect l="l" t="t" r="r" b="b"/>
                <a:pathLst>
                  <a:path w="12524" h="19020" extrusionOk="0">
                    <a:moveTo>
                      <a:pt x="9005" y="0"/>
                    </a:moveTo>
                    <a:cubicBezTo>
                      <a:pt x="7681" y="0"/>
                      <a:pt x="6451" y="900"/>
                      <a:pt x="5502" y="1877"/>
                    </a:cubicBezTo>
                    <a:cubicBezTo>
                      <a:pt x="1247" y="6345"/>
                      <a:pt x="0" y="12880"/>
                      <a:pt x="92" y="19020"/>
                    </a:cubicBezTo>
                    <a:cubicBezTo>
                      <a:pt x="1733" y="15038"/>
                      <a:pt x="5806" y="12485"/>
                      <a:pt x="9028" y="9445"/>
                    </a:cubicBezTo>
                    <a:cubicBezTo>
                      <a:pt x="10517" y="8108"/>
                      <a:pt x="11916" y="6527"/>
                      <a:pt x="12220" y="4552"/>
                    </a:cubicBezTo>
                    <a:cubicBezTo>
                      <a:pt x="12524" y="2576"/>
                      <a:pt x="11338" y="266"/>
                      <a:pt x="9362" y="23"/>
                    </a:cubicBezTo>
                    <a:cubicBezTo>
                      <a:pt x="9243" y="8"/>
                      <a:pt x="9124" y="0"/>
                      <a:pt x="9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13"/>
              <p:cNvSpPr/>
              <p:nvPr/>
            </p:nvSpPr>
            <p:spPr>
              <a:xfrm>
                <a:off x="6730625" y="3492200"/>
                <a:ext cx="459000" cy="271850"/>
              </a:xfrm>
              <a:custGeom>
                <a:avLst/>
                <a:gdLst/>
                <a:ahLst/>
                <a:cxnLst/>
                <a:rect l="l" t="t" r="r" b="b"/>
                <a:pathLst>
                  <a:path w="18360" h="10874" extrusionOk="0">
                    <a:moveTo>
                      <a:pt x="14464" y="1"/>
                    </a:moveTo>
                    <a:cubicBezTo>
                      <a:pt x="13694" y="1"/>
                      <a:pt x="12915" y="196"/>
                      <a:pt x="12190" y="417"/>
                    </a:cubicBezTo>
                    <a:cubicBezTo>
                      <a:pt x="6962" y="2120"/>
                      <a:pt x="2463" y="5980"/>
                      <a:pt x="1" y="10873"/>
                    </a:cubicBezTo>
                    <a:cubicBezTo>
                      <a:pt x="2037" y="9992"/>
                      <a:pt x="4226" y="9658"/>
                      <a:pt x="6354" y="9536"/>
                    </a:cubicBezTo>
                    <a:cubicBezTo>
                      <a:pt x="8421" y="9414"/>
                      <a:pt x="10548" y="9536"/>
                      <a:pt x="12615" y="9050"/>
                    </a:cubicBezTo>
                    <a:cubicBezTo>
                      <a:pt x="14621" y="8563"/>
                      <a:pt x="16627" y="7378"/>
                      <a:pt x="17509" y="5463"/>
                    </a:cubicBezTo>
                    <a:cubicBezTo>
                      <a:pt x="18360" y="3518"/>
                      <a:pt x="17600" y="873"/>
                      <a:pt x="15624" y="174"/>
                    </a:cubicBezTo>
                    <a:cubicBezTo>
                      <a:pt x="15245" y="51"/>
                      <a:pt x="14856" y="1"/>
                      <a:pt x="144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13"/>
              <p:cNvSpPr/>
              <p:nvPr/>
            </p:nvSpPr>
            <p:spPr>
              <a:xfrm>
                <a:off x="6739750" y="3713400"/>
                <a:ext cx="497750" cy="217850"/>
              </a:xfrm>
              <a:custGeom>
                <a:avLst/>
                <a:gdLst/>
                <a:ahLst/>
                <a:cxnLst/>
                <a:rect l="l" t="t" r="r" b="b"/>
                <a:pathLst>
                  <a:path w="19910" h="8714" extrusionOk="0">
                    <a:moveTo>
                      <a:pt x="7350" y="1"/>
                    </a:moveTo>
                    <a:cubicBezTo>
                      <a:pt x="4774" y="1"/>
                      <a:pt x="2253" y="526"/>
                      <a:pt x="1" y="2056"/>
                    </a:cubicBezTo>
                    <a:cubicBezTo>
                      <a:pt x="3891" y="4032"/>
                      <a:pt x="7752" y="6007"/>
                      <a:pt x="11764" y="7679"/>
                    </a:cubicBezTo>
                    <a:cubicBezTo>
                      <a:pt x="13004" y="8211"/>
                      <a:pt x="14331" y="8714"/>
                      <a:pt x="15744" y="8714"/>
                    </a:cubicBezTo>
                    <a:cubicBezTo>
                      <a:pt x="15785" y="8714"/>
                      <a:pt x="15826" y="8713"/>
                      <a:pt x="15867" y="8712"/>
                    </a:cubicBezTo>
                    <a:cubicBezTo>
                      <a:pt x="17265" y="8682"/>
                      <a:pt x="18785" y="7953"/>
                      <a:pt x="19302" y="6646"/>
                    </a:cubicBezTo>
                    <a:cubicBezTo>
                      <a:pt x="19910" y="5217"/>
                      <a:pt x="19120" y="3454"/>
                      <a:pt x="17904" y="2481"/>
                    </a:cubicBezTo>
                    <a:cubicBezTo>
                      <a:pt x="16688" y="1478"/>
                      <a:pt x="15107" y="1114"/>
                      <a:pt x="13588" y="779"/>
                    </a:cubicBezTo>
                    <a:cubicBezTo>
                      <a:pt x="11549" y="344"/>
                      <a:pt x="9432" y="1"/>
                      <a:pt x="73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13"/>
              <p:cNvSpPr/>
              <p:nvPr/>
            </p:nvSpPr>
            <p:spPr>
              <a:xfrm>
                <a:off x="6466200" y="3412625"/>
                <a:ext cx="626175" cy="660250"/>
              </a:xfrm>
              <a:custGeom>
                <a:avLst/>
                <a:gdLst/>
                <a:ahLst/>
                <a:cxnLst/>
                <a:rect l="l" t="t" r="r" b="b"/>
                <a:pathLst>
                  <a:path w="25047" h="26410" extrusionOk="0">
                    <a:moveTo>
                      <a:pt x="7735" y="0"/>
                    </a:moveTo>
                    <a:cubicBezTo>
                      <a:pt x="7717" y="0"/>
                      <a:pt x="7690" y="14"/>
                      <a:pt x="7690" y="14"/>
                    </a:cubicBezTo>
                    <a:cubicBezTo>
                      <a:pt x="7690" y="2050"/>
                      <a:pt x="7599" y="4087"/>
                      <a:pt x="7751" y="6154"/>
                    </a:cubicBezTo>
                    <a:cubicBezTo>
                      <a:pt x="7873" y="7947"/>
                      <a:pt x="8146" y="9771"/>
                      <a:pt x="8633" y="11473"/>
                    </a:cubicBezTo>
                    <a:cubicBezTo>
                      <a:pt x="6019" y="9679"/>
                      <a:pt x="3040" y="8342"/>
                      <a:pt x="31" y="7521"/>
                    </a:cubicBezTo>
                    <a:cubicBezTo>
                      <a:pt x="0" y="7521"/>
                      <a:pt x="0" y="7582"/>
                      <a:pt x="0" y="7582"/>
                    </a:cubicBezTo>
                    <a:cubicBezTo>
                      <a:pt x="1550" y="8494"/>
                      <a:pt x="2979" y="9558"/>
                      <a:pt x="4377" y="10683"/>
                    </a:cubicBezTo>
                    <a:cubicBezTo>
                      <a:pt x="5593" y="11594"/>
                      <a:pt x="6778" y="12506"/>
                      <a:pt x="8025" y="13297"/>
                    </a:cubicBezTo>
                    <a:cubicBezTo>
                      <a:pt x="8025" y="13357"/>
                      <a:pt x="7994" y="13449"/>
                      <a:pt x="7994" y="13479"/>
                    </a:cubicBezTo>
                    <a:lnTo>
                      <a:pt x="7994" y="13570"/>
                    </a:lnTo>
                    <a:cubicBezTo>
                      <a:pt x="6718" y="13874"/>
                      <a:pt x="5563" y="14391"/>
                      <a:pt x="4499" y="15090"/>
                    </a:cubicBezTo>
                    <a:cubicBezTo>
                      <a:pt x="2766" y="16154"/>
                      <a:pt x="1338" y="17552"/>
                      <a:pt x="274" y="19224"/>
                    </a:cubicBezTo>
                    <a:cubicBezTo>
                      <a:pt x="274" y="19245"/>
                      <a:pt x="289" y="19267"/>
                      <a:pt x="309" y="19267"/>
                    </a:cubicBezTo>
                    <a:cubicBezTo>
                      <a:pt x="317" y="19267"/>
                      <a:pt x="326" y="19263"/>
                      <a:pt x="335" y="19254"/>
                    </a:cubicBezTo>
                    <a:cubicBezTo>
                      <a:pt x="1763" y="17886"/>
                      <a:pt x="3465" y="16974"/>
                      <a:pt x="5167" y="16336"/>
                    </a:cubicBezTo>
                    <a:cubicBezTo>
                      <a:pt x="6201" y="15941"/>
                      <a:pt x="7265" y="15637"/>
                      <a:pt x="8298" y="15424"/>
                    </a:cubicBezTo>
                    <a:cubicBezTo>
                      <a:pt x="8359" y="15576"/>
                      <a:pt x="8450" y="15698"/>
                      <a:pt x="8511" y="15850"/>
                    </a:cubicBezTo>
                    <a:cubicBezTo>
                      <a:pt x="7751" y="17096"/>
                      <a:pt x="7265" y="18464"/>
                      <a:pt x="6991" y="19862"/>
                    </a:cubicBezTo>
                    <a:cubicBezTo>
                      <a:pt x="6566" y="22081"/>
                      <a:pt x="6778" y="24361"/>
                      <a:pt x="7538" y="26397"/>
                    </a:cubicBezTo>
                    <a:cubicBezTo>
                      <a:pt x="7538" y="26406"/>
                      <a:pt x="7544" y="26410"/>
                      <a:pt x="7551" y="26410"/>
                    </a:cubicBezTo>
                    <a:cubicBezTo>
                      <a:pt x="7569" y="26410"/>
                      <a:pt x="7599" y="26388"/>
                      <a:pt x="7599" y="26367"/>
                    </a:cubicBezTo>
                    <a:cubicBezTo>
                      <a:pt x="7295" y="24239"/>
                      <a:pt x="7690" y="22081"/>
                      <a:pt x="8389" y="20166"/>
                    </a:cubicBezTo>
                    <a:cubicBezTo>
                      <a:pt x="8815" y="19072"/>
                      <a:pt x="9362" y="18008"/>
                      <a:pt x="9970" y="17066"/>
                    </a:cubicBezTo>
                    <a:cubicBezTo>
                      <a:pt x="10365" y="17248"/>
                      <a:pt x="10791" y="17309"/>
                      <a:pt x="11247" y="17309"/>
                    </a:cubicBezTo>
                    <a:cubicBezTo>
                      <a:pt x="12766" y="20136"/>
                      <a:pt x="14894" y="22598"/>
                      <a:pt x="17326" y="24604"/>
                    </a:cubicBezTo>
                    <a:cubicBezTo>
                      <a:pt x="17326" y="24604"/>
                      <a:pt x="17417" y="24573"/>
                      <a:pt x="17417" y="24543"/>
                    </a:cubicBezTo>
                    <a:cubicBezTo>
                      <a:pt x="16231" y="22993"/>
                      <a:pt x="15228" y="21230"/>
                      <a:pt x="14377" y="19497"/>
                    </a:cubicBezTo>
                    <a:cubicBezTo>
                      <a:pt x="13921" y="18585"/>
                      <a:pt x="13465" y="17674"/>
                      <a:pt x="13040" y="16762"/>
                    </a:cubicBezTo>
                    <a:cubicBezTo>
                      <a:pt x="13617" y="16366"/>
                      <a:pt x="13982" y="15759"/>
                      <a:pt x="14225" y="15120"/>
                    </a:cubicBezTo>
                    <a:cubicBezTo>
                      <a:pt x="15411" y="15272"/>
                      <a:pt x="16566" y="15546"/>
                      <a:pt x="17721" y="15911"/>
                    </a:cubicBezTo>
                    <a:cubicBezTo>
                      <a:pt x="19210" y="16397"/>
                      <a:pt x="20639" y="17126"/>
                      <a:pt x="21976" y="18069"/>
                    </a:cubicBezTo>
                    <a:cubicBezTo>
                      <a:pt x="21976" y="18069"/>
                      <a:pt x="22037" y="18038"/>
                      <a:pt x="22037" y="18008"/>
                    </a:cubicBezTo>
                    <a:cubicBezTo>
                      <a:pt x="21034" y="16701"/>
                      <a:pt x="19818" y="15455"/>
                      <a:pt x="18298" y="14573"/>
                    </a:cubicBezTo>
                    <a:cubicBezTo>
                      <a:pt x="17113" y="13874"/>
                      <a:pt x="15745" y="13357"/>
                      <a:pt x="14347" y="13266"/>
                    </a:cubicBezTo>
                    <a:cubicBezTo>
                      <a:pt x="14286" y="13053"/>
                      <a:pt x="14256" y="12901"/>
                      <a:pt x="14195" y="12719"/>
                    </a:cubicBezTo>
                    <a:lnTo>
                      <a:pt x="14195" y="12689"/>
                    </a:lnTo>
                    <a:cubicBezTo>
                      <a:pt x="17818" y="11602"/>
                      <a:pt x="21351" y="10305"/>
                      <a:pt x="24973" y="9036"/>
                    </a:cubicBezTo>
                    <a:lnTo>
                      <a:pt x="24973" y="9036"/>
                    </a:lnTo>
                    <a:cubicBezTo>
                      <a:pt x="24978" y="9037"/>
                      <a:pt x="24983" y="9038"/>
                      <a:pt x="24988" y="9038"/>
                    </a:cubicBezTo>
                    <a:cubicBezTo>
                      <a:pt x="25006" y="9038"/>
                      <a:pt x="25026" y="9031"/>
                      <a:pt x="25046" y="9011"/>
                    </a:cubicBezTo>
                    <a:lnTo>
                      <a:pt x="25046" y="9011"/>
                    </a:lnTo>
                    <a:cubicBezTo>
                      <a:pt x="25022" y="9019"/>
                      <a:pt x="24998" y="9028"/>
                      <a:pt x="24973" y="9036"/>
                    </a:cubicBezTo>
                    <a:lnTo>
                      <a:pt x="24973" y="9036"/>
                    </a:lnTo>
                    <a:cubicBezTo>
                      <a:pt x="24945" y="9031"/>
                      <a:pt x="24925" y="9011"/>
                      <a:pt x="24925" y="9011"/>
                    </a:cubicBezTo>
                    <a:cubicBezTo>
                      <a:pt x="20943" y="9497"/>
                      <a:pt x="16718" y="9801"/>
                      <a:pt x="12888" y="11199"/>
                    </a:cubicBezTo>
                    <a:lnTo>
                      <a:pt x="12554" y="10986"/>
                    </a:lnTo>
                    <a:cubicBezTo>
                      <a:pt x="13678" y="7582"/>
                      <a:pt x="15259" y="4360"/>
                      <a:pt x="17417" y="1442"/>
                    </a:cubicBezTo>
                    <a:cubicBezTo>
                      <a:pt x="17417" y="1381"/>
                      <a:pt x="17356" y="1351"/>
                      <a:pt x="17326" y="1351"/>
                    </a:cubicBezTo>
                    <a:cubicBezTo>
                      <a:pt x="15624" y="2962"/>
                      <a:pt x="13982" y="4695"/>
                      <a:pt x="12645" y="6761"/>
                    </a:cubicBezTo>
                    <a:cubicBezTo>
                      <a:pt x="11885" y="7947"/>
                      <a:pt x="11216" y="9224"/>
                      <a:pt x="10730" y="10591"/>
                    </a:cubicBezTo>
                    <a:cubicBezTo>
                      <a:pt x="10578" y="10622"/>
                      <a:pt x="10456" y="10652"/>
                      <a:pt x="10304" y="10713"/>
                    </a:cubicBezTo>
                    <a:cubicBezTo>
                      <a:pt x="9453" y="7187"/>
                      <a:pt x="8541" y="3631"/>
                      <a:pt x="7751" y="14"/>
                    </a:cubicBezTo>
                    <a:cubicBezTo>
                      <a:pt x="7751" y="4"/>
                      <a:pt x="7744" y="0"/>
                      <a:pt x="77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13"/>
              <p:cNvSpPr/>
              <p:nvPr/>
            </p:nvSpPr>
            <p:spPr>
              <a:xfrm>
                <a:off x="6659975" y="3677650"/>
                <a:ext cx="173275" cy="168950"/>
              </a:xfrm>
              <a:custGeom>
                <a:avLst/>
                <a:gdLst/>
                <a:ahLst/>
                <a:cxnLst/>
                <a:rect l="l" t="t" r="r" b="b"/>
                <a:pathLst>
                  <a:path w="6931" h="6758" extrusionOk="0">
                    <a:moveTo>
                      <a:pt x="3419" y="1"/>
                    </a:moveTo>
                    <a:cubicBezTo>
                      <a:pt x="3119" y="1"/>
                      <a:pt x="2808" y="54"/>
                      <a:pt x="2493" y="173"/>
                    </a:cubicBezTo>
                    <a:cubicBezTo>
                      <a:pt x="1307" y="629"/>
                      <a:pt x="395" y="1753"/>
                      <a:pt x="213" y="2969"/>
                    </a:cubicBezTo>
                    <a:cubicBezTo>
                      <a:pt x="0" y="4215"/>
                      <a:pt x="578" y="5553"/>
                      <a:pt x="1641" y="6221"/>
                    </a:cubicBezTo>
                    <a:cubicBezTo>
                      <a:pt x="2179" y="6575"/>
                      <a:pt x="2818" y="6757"/>
                      <a:pt x="3455" y="6757"/>
                    </a:cubicBezTo>
                    <a:cubicBezTo>
                      <a:pt x="4079" y="6757"/>
                      <a:pt x="4702" y="6582"/>
                      <a:pt x="5228" y="6221"/>
                    </a:cubicBezTo>
                    <a:cubicBezTo>
                      <a:pt x="6474" y="5401"/>
                      <a:pt x="6930" y="3577"/>
                      <a:pt x="6353" y="2148"/>
                    </a:cubicBezTo>
                    <a:cubicBezTo>
                      <a:pt x="5858" y="1034"/>
                      <a:pt x="4737" y="1"/>
                      <a:pt x="34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0" name="Google Shape;2080;p13"/>
            <p:cNvGrpSpPr/>
            <p:nvPr/>
          </p:nvGrpSpPr>
          <p:grpSpPr>
            <a:xfrm flipH="1">
              <a:off x="-167518" y="4404044"/>
              <a:ext cx="967256" cy="993454"/>
              <a:chOff x="582350" y="682150"/>
              <a:chExt cx="1350350" cy="1386925"/>
            </a:xfrm>
          </p:grpSpPr>
          <p:sp>
            <p:nvSpPr>
              <p:cNvPr id="2081" name="Google Shape;2081;p13"/>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13"/>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13"/>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13"/>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13"/>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13"/>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13"/>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13"/>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13"/>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13"/>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13"/>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13"/>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13"/>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13"/>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13"/>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13"/>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13"/>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13"/>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13"/>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13"/>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13"/>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13"/>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13"/>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13"/>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13"/>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13"/>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13"/>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13"/>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9" name="Google Shape;2109;p13"/>
            <p:cNvSpPr/>
            <p:nvPr/>
          </p:nvSpPr>
          <p:spPr>
            <a:xfrm flipH="1">
              <a:off x="1170791" y="2634203"/>
              <a:ext cx="630603" cy="31105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13"/>
            <p:cNvSpPr/>
            <p:nvPr/>
          </p:nvSpPr>
          <p:spPr>
            <a:xfrm>
              <a:off x="1733772" y="2945244"/>
              <a:ext cx="377384" cy="186151"/>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13"/>
            <p:cNvSpPr/>
            <p:nvPr/>
          </p:nvSpPr>
          <p:spPr>
            <a:xfrm flipH="1">
              <a:off x="8015403" y="206504"/>
              <a:ext cx="1461448" cy="813167"/>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2" name="Google Shape;2112;p13"/>
          <p:cNvSpPr txBox="1">
            <a:spLocks noGrp="1"/>
          </p:cNvSpPr>
          <p:nvPr>
            <p:ph type="title"/>
          </p:nvPr>
        </p:nvSpPr>
        <p:spPr>
          <a:xfrm>
            <a:off x="3402634" y="1437975"/>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4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2113" name="Google Shape;2113;p13"/>
          <p:cNvSpPr txBox="1">
            <a:spLocks noGrp="1"/>
          </p:cNvSpPr>
          <p:nvPr>
            <p:ph type="title" idx="2" hasCustomPrompt="1"/>
          </p:nvPr>
        </p:nvSpPr>
        <p:spPr>
          <a:xfrm>
            <a:off x="3402634" y="844800"/>
            <a:ext cx="12753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114" name="Google Shape;2114;p13"/>
          <p:cNvSpPr txBox="1">
            <a:spLocks noGrp="1"/>
          </p:cNvSpPr>
          <p:nvPr>
            <p:ph type="subTitle" idx="1"/>
          </p:nvPr>
        </p:nvSpPr>
        <p:spPr>
          <a:xfrm>
            <a:off x="3402634" y="2024500"/>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15" name="Google Shape;2115;p13"/>
          <p:cNvSpPr txBox="1">
            <a:spLocks noGrp="1"/>
          </p:cNvSpPr>
          <p:nvPr>
            <p:ph type="title" idx="3"/>
          </p:nvPr>
        </p:nvSpPr>
        <p:spPr>
          <a:xfrm>
            <a:off x="6086434" y="1437975"/>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4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2116" name="Google Shape;2116;p13"/>
          <p:cNvSpPr txBox="1">
            <a:spLocks noGrp="1"/>
          </p:cNvSpPr>
          <p:nvPr>
            <p:ph type="title" idx="4" hasCustomPrompt="1"/>
          </p:nvPr>
        </p:nvSpPr>
        <p:spPr>
          <a:xfrm>
            <a:off x="6086434" y="844800"/>
            <a:ext cx="12753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117" name="Google Shape;2117;p13"/>
          <p:cNvSpPr txBox="1">
            <a:spLocks noGrp="1"/>
          </p:cNvSpPr>
          <p:nvPr>
            <p:ph type="subTitle" idx="5"/>
          </p:nvPr>
        </p:nvSpPr>
        <p:spPr>
          <a:xfrm>
            <a:off x="6086434" y="2024500"/>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18" name="Google Shape;2118;p13"/>
          <p:cNvSpPr txBox="1">
            <a:spLocks noGrp="1"/>
          </p:cNvSpPr>
          <p:nvPr>
            <p:ph type="title" idx="6"/>
          </p:nvPr>
        </p:nvSpPr>
        <p:spPr>
          <a:xfrm>
            <a:off x="3402634" y="3227375"/>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4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2119" name="Google Shape;2119;p13"/>
          <p:cNvSpPr txBox="1">
            <a:spLocks noGrp="1"/>
          </p:cNvSpPr>
          <p:nvPr>
            <p:ph type="title" idx="7" hasCustomPrompt="1"/>
          </p:nvPr>
        </p:nvSpPr>
        <p:spPr>
          <a:xfrm>
            <a:off x="3402634" y="2634200"/>
            <a:ext cx="12753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120" name="Google Shape;2120;p13"/>
          <p:cNvSpPr txBox="1">
            <a:spLocks noGrp="1"/>
          </p:cNvSpPr>
          <p:nvPr>
            <p:ph type="subTitle" idx="8"/>
          </p:nvPr>
        </p:nvSpPr>
        <p:spPr>
          <a:xfrm>
            <a:off x="3402634" y="3813900"/>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21" name="Google Shape;2121;p13"/>
          <p:cNvSpPr txBox="1">
            <a:spLocks noGrp="1"/>
          </p:cNvSpPr>
          <p:nvPr>
            <p:ph type="title" idx="9"/>
          </p:nvPr>
        </p:nvSpPr>
        <p:spPr>
          <a:xfrm>
            <a:off x="6086434" y="3227375"/>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4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2122" name="Google Shape;2122;p13"/>
          <p:cNvSpPr txBox="1">
            <a:spLocks noGrp="1"/>
          </p:cNvSpPr>
          <p:nvPr>
            <p:ph type="title" idx="13" hasCustomPrompt="1"/>
          </p:nvPr>
        </p:nvSpPr>
        <p:spPr>
          <a:xfrm>
            <a:off x="6086434" y="2634200"/>
            <a:ext cx="12753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123" name="Google Shape;2123;p13"/>
          <p:cNvSpPr txBox="1">
            <a:spLocks noGrp="1"/>
          </p:cNvSpPr>
          <p:nvPr>
            <p:ph type="subTitle" idx="14"/>
          </p:nvPr>
        </p:nvSpPr>
        <p:spPr>
          <a:xfrm>
            <a:off x="6086434" y="3813900"/>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24" name="Google Shape;2124;p13"/>
          <p:cNvSpPr txBox="1">
            <a:spLocks noGrp="1"/>
          </p:cNvSpPr>
          <p:nvPr>
            <p:ph type="title" idx="15"/>
          </p:nvPr>
        </p:nvSpPr>
        <p:spPr>
          <a:xfrm>
            <a:off x="720000" y="844800"/>
            <a:ext cx="2261700" cy="16485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39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2418"/>
        <p:cNvGrpSpPr/>
        <p:nvPr/>
      </p:nvGrpSpPr>
      <p:grpSpPr>
        <a:xfrm>
          <a:off x="0" y="0"/>
          <a:ext cx="0" cy="0"/>
          <a:chOff x="0" y="0"/>
          <a:chExt cx="0" cy="0"/>
        </a:xfrm>
      </p:grpSpPr>
      <p:grpSp>
        <p:nvGrpSpPr>
          <p:cNvPr id="2419" name="Google Shape;2419;p15"/>
          <p:cNvGrpSpPr/>
          <p:nvPr/>
        </p:nvGrpSpPr>
        <p:grpSpPr>
          <a:xfrm>
            <a:off x="-196300" y="247150"/>
            <a:ext cx="9367011" cy="4935251"/>
            <a:chOff x="-196300" y="247150"/>
            <a:chExt cx="9367011" cy="4935251"/>
          </a:xfrm>
        </p:grpSpPr>
        <p:grpSp>
          <p:nvGrpSpPr>
            <p:cNvPr id="2420" name="Google Shape;2420;p15"/>
            <p:cNvGrpSpPr/>
            <p:nvPr/>
          </p:nvGrpSpPr>
          <p:grpSpPr>
            <a:xfrm>
              <a:off x="-196300" y="247150"/>
              <a:ext cx="9367011" cy="4935251"/>
              <a:chOff x="-196300" y="247150"/>
              <a:chExt cx="9367011" cy="4935251"/>
            </a:xfrm>
          </p:grpSpPr>
          <p:sp>
            <p:nvSpPr>
              <p:cNvPr id="2421" name="Google Shape;2421;p15"/>
              <p:cNvSpPr/>
              <p:nvPr/>
            </p:nvSpPr>
            <p:spPr>
              <a:xfrm>
                <a:off x="-38725"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15"/>
              <p:cNvSpPr/>
              <p:nvPr/>
            </p:nvSpPr>
            <p:spPr>
              <a:xfrm>
                <a:off x="-65450"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23" name="Google Shape;2423;p15"/>
              <p:cNvGrpSpPr/>
              <p:nvPr/>
            </p:nvGrpSpPr>
            <p:grpSpPr>
              <a:xfrm>
                <a:off x="5141031" y="3407478"/>
                <a:ext cx="2929018" cy="1647028"/>
                <a:chOff x="5141031" y="3407478"/>
                <a:chExt cx="2929018" cy="1647028"/>
              </a:xfrm>
            </p:grpSpPr>
            <p:grpSp>
              <p:nvGrpSpPr>
                <p:cNvPr id="2424" name="Google Shape;2424;p15"/>
                <p:cNvGrpSpPr/>
                <p:nvPr/>
              </p:nvGrpSpPr>
              <p:grpSpPr>
                <a:xfrm rot="10800000">
                  <a:off x="6307394" y="3442786"/>
                  <a:ext cx="456064" cy="447593"/>
                  <a:chOff x="5773925" y="1794275"/>
                  <a:chExt cx="647450" cy="635425"/>
                </a:xfrm>
              </p:grpSpPr>
              <p:sp>
                <p:nvSpPr>
                  <p:cNvPr id="2425" name="Google Shape;2425;p15"/>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15"/>
                  <p:cNvSpPr/>
                  <p:nvPr/>
                </p:nvSpPr>
                <p:spPr>
                  <a:xfrm>
                    <a:off x="5871950"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15"/>
                  <p:cNvSpPr/>
                  <p:nvPr/>
                </p:nvSpPr>
                <p:spPr>
                  <a:xfrm>
                    <a:off x="5773925"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15"/>
                  <p:cNvSpPr/>
                  <p:nvPr/>
                </p:nvSpPr>
                <p:spPr>
                  <a:xfrm>
                    <a:off x="5877275"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15"/>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15"/>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15"/>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15"/>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3" name="Google Shape;2433;p15"/>
                <p:cNvGrpSpPr/>
                <p:nvPr/>
              </p:nvGrpSpPr>
              <p:grpSpPr>
                <a:xfrm rot="10800000">
                  <a:off x="6915080" y="3610099"/>
                  <a:ext cx="708239" cy="1031699"/>
                  <a:chOff x="4553225" y="727525"/>
                  <a:chExt cx="1005450" cy="1464650"/>
                </a:xfrm>
              </p:grpSpPr>
              <p:sp>
                <p:nvSpPr>
                  <p:cNvPr id="2434" name="Google Shape;2434;p15"/>
                  <p:cNvSpPr/>
                  <p:nvPr/>
                </p:nvSpPr>
                <p:spPr>
                  <a:xfrm>
                    <a:off x="4668775" y="727525"/>
                    <a:ext cx="889900" cy="1219725"/>
                  </a:xfrm>
                  <a:custGeom>
                    <a:avLst/>
                    <a:gdLst/>
                    <a:ahLst/>
                    <a:cxnLst/>
                    <a:rect l="l" t="t" r="r" b="b"/>
                    <a:pathLst>
                      <a:path w="35596" h="48789" extrusionOk="0">
                        <a:moveTo>
                          <a:pt x="35421" y="1"/>
                        </a:moveTo>
                        <a:cubicBezTo>
                          <a:pt x="35332" y="1"/>
                          <a:pt x="35152" y="98"/>
                          <a:pt x="34875" y="334"/>
                        </a:cubicBezTo>
                        <a:cubicBezTo>
                          <a:pt x="30985" y="3526"/>
                          <a:pt x="27367" y="7325"/>
                          <a:pt x="24024" y="11185"/>
                        </a:cubicBezTo>
                        <a:cubicBezTo>
                          <a:pt x="20346" y="15441"/>
                          <a:pt x="16881" y="19909"/>
                          <a:pt x="13750" y="24499"/>
                        </a:cubicBezTo>
                        <a:cubicBezTo>
                          <a:pt x="11106" y="28328"/>
                          <a:pt x="8765" y="32249"/>
                          <a:pt x="6546" y="36170"/>
                        </a:cubicBezTo>
                        <a:cubicBezTo>
                          <a:pt x="4358" y="40122"/>
                          <a:pt x="2261" y="44104"/>
                          <a:pt x="163" y="48268"/>
                        </a:cubicBezTo>
                        <a:cubicBezTo>
                          <a:pt x="19" y="48577"/>
                          <a:pt x="1" y="48788"/>
                          <a:pt x="79" y="48788"/>
                        </a:cubicBezTo>
                        <a:cubicBezTo>
                          <a:pt x="117" y="48788"/>
                          <a:pt x="176" y="48740"/>
                          <a:pt x="255" y="48633"/>
                        </a:cubicBezTo>
                        <a:cubicBezTo>
                          <a:pt x="2261" y="45471"/>
                          <a:pt x="4328" y="41520"/>
                          <a:pt x="6516" y="37569"/>
                        </a:cubicBezTo>
                        <a:cubicBezTo>
                          <a:pt x="8735" y="33587"/>
                          <a:pt x="11045" y="29575"/>
                          <a:pt x="13233" y="26292"/>
                        </a:cubicBezTo>
                        <a:cubicBezTo>
                          <a:pt x="19465" y="17052"/>
                          <a:pt x="27003" y="8541"/>
                          <a:pt x="34936" y="820"/>
                        </a:cubicBezTo>
                        <a:cubicBezTo>
                          <a:pt x="35419" y="377"/>
                          <a:pt x="35596" y="1"/>
                          <a:pt x="354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15"/>
                  <p:cNvSpPr/>
                  <p:nvPr/>
                </p:nvSpPr>
                <p:spPr>
                  <a:xfrm>
                    <a:off x="4771875" y="1591075"/>
                    <a:ext cx="143675" cy="129975"/>
                  </a:xfrm>
                  <a:custGeom>
                    <a:avLst/>
                    <a:gdLst/>
                    <a:ahLst/>
                    <a:cxnLst/>
                    <a:rect l="l" t="t" r="r" b="b"/>
                    <a:pathLst>
                      <a:path w="5747" h="5199" extrusionOk="0">
                        <a:moveTo>
                          <a:pt x="1351" y="0"/>
                        </a:moveTo>
                        <a:cubicBezTo>
                          <a:pt x="433" y="0"/>
                          <a:pt x="1" y="1301"/>
                          <a:pt x="659" y="1932"/>
                        </a:cubicBezTo>
                        <a:cubicBezTo>
                          <a:pt x="264" y="2449"/>
                          <a:pt x="356" y="3361"/>
                          <a:pt x="1146" y="3604"/>
                        </a:cubicBezTo>
                        <a:cubicBezTo>
                          <a:pt x="1249" y="3636"/>
                          <a:pt x="1348" y="3651"/>
                          <a:pt x="1444" y="3651"/>
                        </a:cubicBezTo>
                        <a:cubicBezTo>
                          <a:pt x="1802" y="3651"/>
                          <a:pt x="2103" y="3449"/>
                          <a:pt x="2270" y="3209"/>
                        </a:cubicBezTo>
                        <a:cubicBezTo>
                          <a:pt x="2362" y="3543"/>
                          <a:pt x="2544" y="3847"/>
                          <a:pt x="3000" y="3969"/>
                        </a:cubicBezTo>
                        <a:cubicBezTo>
                          <a:pt x="3091" y="3969"/>
                          <a:pt x="3122" y="3999"/>
                          <a:pt x="3182" y="3999"/>
                        </a:cubicBezTo>
                        <a:cubicBezTo>
                          <a:pt x="3122" y="4455"/>
                          <a:pt x="3334" y="4972"/>
                          <a:pt x="3912" y="5154"/>
                        </a:cubicBezTo>
                        <a:cubicBezTo>
                          <a:pt x="4022" y="5184"/>
                          <a:pt x="4128" y="5198"/>
                          <a:pt x="4228" y="5198"/>
                        </a:cubicBezTo>
                        <a:cubicBezTo>
                          <a:pt x="5336" y="5198"/>
                          <a:pt x="5747" y="3478"/>
                          <a:pt x="4520" y="3087"/>
                        </a:cubicBezTo>
                        <a:cubicBezTo>
                          <a:pt x="4459" y="3087"/>
                          <a:pt x="4398" y="3057"/>
                          <a:pt x="4337" y="3057"/>
                        </a:cubicBezTo>
                        <a:cubicBezTo>
                          <a:pt x="4398" y="2601"/>
                          <a:pt x="4185" y="2115"/>
                          <a:pt x="3608" y="1932"/>
                        </a:cubicBezTo>
                        <a:cubicBezTo>
                          <a:pt x="3497" y="1898"/>
                          <a:pt x="3389" y="1882"/>
                          <a:pt x="3287" y="1882"/>
                        </a:cubicBezTo>
                        <a:cubicBezTo>
                          <a:pt x="2939" y="1882"/>
                          <a:pt x="2648" y="2062"/>
                          <a:pt x="2483" y="2297"/>
                        </a:cubicBezTo>
                        <a:cubicBezTo>
                          <a:pt x="2422" y="2084"/>
                          <a:pt x="2331" y="1872"/>
                          <a:pt x="2179" y="1720"/>
                        </a:cubicBezTo>
                        <a:cubicBezTo>
                          <a:pt x="2544" y="1203"/>
                          <a:pt x="2483" y="291"/>
                          <a:pt x="1663" y="48"/>
                        </a:cubicBezTo>
                        <a:cubicBezTo>
                          <a:pt x="1554" y="15"/>
                          <a:pt x="1449" y="0"/>
                          <a:pt x="1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15"/>
                  <p:cNvSpPr/>
                  <p:nvPr/>
                </p:nvSpPr>
                <p:spPr>
                  <a:xfrm>
                    <a:off x="4707600" y="1631275"/>
                    <a:ext cx="75525" cy="53475"/>
                  </a:xfrm>
                  <a:custGeom>
                    <a:avLst/>
                    <a:gdLst/>
                    <a:ahLst/>
                    <a:cxnLst/>
                    <a:rect l="l" t="t" r="r" b="b"/>
                    <a:pathLst>
                      <a:path w="3021" h="2139" extrusionOk="0">
                        <a:moveTo>
                          <a:pt x="1479" y="1"/>
                        </a:moveTo>
                        <a:cubicBezTo>
                          <a:pt x="404" y="1"/>
                          <a:pt x="0" y="1754"/>
                          <a:pt x="1194" y="2087"/>
                        </a:cubicBezTo>
                        <a:cubicBezTo>
                          <a:pt x="1313" y="2122"/>
                          <a:pt x="1426" y="2139"/>
                          <a:pt x="1532" y="2139"/>
                        </a:cubicBezTo>
                        <a:cubicBezTo>
                          <a:pt x="2624" y="2139"/>
                          <a:pt x="3020" y="439"/>
                          <a:pt x="1802" y="51"/>
                        </a:cubicBezTo>
                        <a:cubicBezTo>
                          <a:pt x="1689" y="17"/>
                          <a:pt x="1581" y="1"/>
                          <a:pt x="14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15"/>
                  <p:cNvSpPr/>
                  <p:nvPr/>
                </p:nvSpPr>
                <p:spPr>
                  <a:xfrm>
                    <a:off x="4648100" y="1682375"/>
                    <a:ext cx="213100" cy="304675"/>
                  </a:xfrm>
                  <a:custGeom>
                    <a:avLst/>
                    <a:gdLst/>
                    <a:ahLst/>
                    <a:cxnLst/>
                    <a:rect l="l" t="t" r="r" b="b"/>
                    <a:pathLst>
                      <a:path w="8524" h="12187" extrusionOk="0">
                        <a:moveTo>
                          <a:pt x="3696" y="1381"/>
                        </a:moveTo>
                        <a:cubicBezTo>
                          <a:pt x="3787" y="1685"/>
                          <a:pt x="4000" y="1989"/>
                          <a:pt x="4425" y="2110"/>
                        </a:cubicBezTo>
                        <a:lnTo>
                          <a:pt x="4455" y="2110"/>
                        </a:lnTo>
                        <a:cubicBezTo>
                          <a:pt x="4455" y="2414"/>
                          <a:pt x="4607" y="2718"/>
                          <a:pt x="4881" y="2901"/>
                        </a:cubicBezTo>
                        <a:cubicBezTo>
                          <a:pt x="4759" y="3083"/>
                          <a:pt x="4729" y="3326"/>
                          <a:pt x="4759" y="3539"/>
                        </a:cubicBezTo>
                        <a:cubicBezTo>
                          <a:pt x="4729" y="3539"/>
                          <a:pt x="4699" y="3508"/>
                          <a:pt x="4699" y="3508"/>
                        </a:cubicBezTo>
                        <a:cubicBezTo>
                          <a:pt x="4577" y="3478"/>
                          <a:pt x="4471" y="3463"/>
                          <a:pt x="4372" y="3463"/>
                        </a:cubicBezTo>
                        <a:cubicBezTo>
                          <a:pt x="4273" y="3463"/>
                          <a:pt x="4182" y="3478"/>
                          <a:pt x="4091" y="3508"/>
                        </a:cubicBezTo>
                        <a:cubicBezTo>
                          <a:pt x="3969" y="3265"/>
                          <a:pt x="3787" y="3053"/>
                          <a:pt x="3422" y="2931"/>
                        </a:cubicBezTo>
                        <a:cubicBezTo>
                          <a:pt x="3361" y="2901"/>
                          <a:pt x="3270" y="2901"/>
                          <a:pt x="3209" y="2901"/>
                        </a:cubicBezTo>
                        <a:cubicBezTo>
                          <a:pt x="3118" y="2718"/>
                          <a:pt x="2966" y="2505"/>
                          <a:pt x="2753" y="2414"/>
                        </a:cubicBezTo>
                        <a:cubicBezTo>
                          <a:pt x="3270" y="2414"/>
                          <a:pt x="3665" y="1867"/>
                          <a:pt x="3696" y="1381"/>
                        </a:cubicBezTo>
                        <a:close/>
                        <a:moveTo>
                          <a:pt x="4761" y="0"/>
                        </a:moveTo>
                        <a:cubicBezTo>
                          <a:pt x="4169" y="0"/>
                          <a:pt x="3778" y="527"/>
                          <a:pt x="3726" y="1077"/>
                        </a:cubicBezTo>
                        <a:cubicBezTo>
                          <a:pt x="3665" y="773"/>
                          <a:pt x="3422" y="469"/>
                          <a:pt x="3027" y="347"/>
                        </a:cubicBezTo>
                        <a:cubicBezTo>
                          <a:pt x="2899" y="309"/>
                          <a:pt x="2778" y="291"/>
                          <a:pt x="2664" y="291"/>
                        </a:cubicBezTo>
                        <a:cubicBezTo>
                          <a:pt x="1611" y="291"/>
                          <a:pt x="1186" y="1799"/>
                          <a:pt x="2145" y="2293"/>
                        </a:cubicBezTo>
                        <a:cubicBezTo>
                          <a:pt x="1082" y="2323"/>
                          <a:pt x="686" y="4025"/>
                          <a:pt x="1902" y="4390"/>
                        </a:cubicBezTo>
                        <a:cubicBezTo>
                          <a:pt x="1993" y="4420"/>
                          <a:pt x="2054" y="4420"/>
                          <a:pt x="2145" y="4420"/>
                        </a:cubicBezTo>
                        <a:cubicBezTo>
                          <a:pt x="2267" y="4694"/>
                          <a:pt x="2449" y="4907"/>
                          <a:pt x="2784" y="4998"/>
                        </a:cubicBezTo>
                        <a:cubicBezTo>
                          <a:pt x="2905" y="5028"/>
                          <a:pt x="3027" y="5028"/>
                          <a:pt x="3118" y="5028"/>
                        </a:cubicBezTo>
                        <a:cubicBezTo>
                          <a:pt x="2936" y="5393"/>
                          <a:pt x="2966" y="5849"/>
                          <a:pt x="3209" y="6214"/>
                        </a:cubicBezTo>
                        <a:cubicBezTo>
                          <a:pt x="3148" y="6244"/>
                          <a:pt x="3118" y="6305"/>
                          <a:pt x="3088" y="6366"/>
                        </a:cubicBezTo>
                        <a:cubicBezTo>
                          <a:pt x="2966" y="6153"/>
                          <a:pt x="2784" y="5970"/>
                          <a:pt x="2480" y="5910"/>
                        </a:cubicBezTo>
                        <a:cubicBezTo>
                          <a:pt x="2362" y="5875"/>
                          <a:pt x="2251" y="5859"/>
                          <a:pt x="2146" y="5859"/>
                        </a:cubicBezTo>
                        <a:cubicBezTo>
                          <a:pt x="1051" y="5859"/>
                          <a:pt x="652" y="7586"/>
                          <a:pt x="1872" y="7946"/>
                        </a:cubicBezTo>
                        <a:cubicBezTo>
                          <a:pt x="2005" y="7991"/>
                          <a:pt x="2139" y="8019"/>
                          <a:pt x="2260" y="8019"/>
                        </a:cubicBezTo>
                        <a:cubicBezTo>
                          <a:pt x="2305" y="8019"/>
                          <a:pt x="2348" y="8015"/>
                          <a:pt x="2389" y="8007"/>
                        </a:cubicBezTo>
                        <a:cubicBezTo>
                          <a:pt x="2389" y="8037"/>
                          <a:pt x="2389" y="8068"/>
                          <a:pt x="2449" y="8068"/>
                        </a:cubicBezTo>
                        <a:cubicBezTo>
                          <a:pt x="2237" y="8129"/>
                          <a:pt x="2085" y="8281"/>
                          <a:pt x="1993" y="8433"/>
                        </a:cubicBezTo>
                        <a:cubicBezTo>
                          <a:pt x="1902" y="8402"/>
                          <a:pt x="1872" y="8372"/>
                          <a:pt x="1781" y="8372"/>
                        </a:cubicBezTo>
                        <a:cubicBezTo>
                          <a:pt x="1671" y="8340"/>
                          <a:pt x="1566" y="8326"/>
                          <a:pt x="1467" y="8326"/>
                        </a:cubicBezTo>
                        <a:cubicBezTo>
                          <a:pt x="413" y="8326"/>
                          <a:pt x="1" y="9961"/>
                          <a:pt x="1112" y="10378"/>
                        </a:cubicBezTo>
                        <a:cubicBezTo>
                          <a:pt x="656" y="10925"/>
                          <a:pt x="686" y="11867"/>
                          <a:pt x="1568" y="12141"/>
                        </a:cubicBezTo>
                        <a:cubicBezTo>
                          <a:pt x="1678" y="12172"/>
                          <a:pt x="1783" y="12187"/>
                          <a:pt x="1882" y="12187"/>
                        </a:cubicBezTo>
                        <a:cubicBezTo>
                          <a:pt x="2936" y="12187"/>
                          <a:pt x="3348" y="10549"/>
                          <a:pt x="2237" y="10104"/>
                        </a:cubicBezTo>
                        <a:cubicBezTo>
                          <a:pt x="2297" y="10074"/>
                          <a:pt x="2297" y="10043"/>
                          <a:pt x="2328" y="10013"/>
                        </a:cubicBezTo>
                        <a:cubicBezTo>
                          <a:pt x="2389" y="10043"/>
                          <a:pt x="2449" y="10074"/>
                          <a:pt x="2510" y="10074"/>
                        </a:cubicBezTo>
                        <a:cubicBezTo>
                          <a:pt x="2626" y="10111"/>
                          <a:pt x="2737" y="10128"/>
                          <a:pt x="2842" y="10128"/>
                        </a:cubicBezTo>
                        <a:cubicBezTo>
                          <a:pt x="3589" y="10128"/>
                          <a:pt x="4030" y="9258"/>
                          <a:pt x="3817" y="8645"/>
                        </a:cubicBezTo>
                        <a:cubicBezTo>
                          <a:pt x="4121" y="8524"/>
                          <a:pt x="4334" y="8220"/>
                          <a:pt x="4455" y="7885"/>
                        </a:cubicBezTo>
                        <a:cubicBezTo>
                          <a:pt x="5063" y="7612"/>
                          <a:pt x="5276" y="6730"/>
                          <a:pt x="4881" y="6214"/>
                        </a:cubicBezTo>
                        <a:cubicBezTo>
                          <a:pt x="4942" y="6122"/>
                          <a:pt x="4972" y="6062"/>
                          <a:pt x="5033" y="5970"/>
                        </a:cubicBezTo>
                        <a:cubicBezTo>
                          <a:pt x="5148" y="6004"/>
                          <a:pt x="5259" y="6020"/>
                          <a:pt x="5363" y="6020"/>
                        </a:cubicBezTo>
                        <a:cubicBezTo>
                          <a:pt x="5729" y="6020"/>
                          <a:pt x="6023" y="5828"/>
                          <a:pt x="6188" y="5545"/>
                        </a:cubicBezTo>
                        <a:cubicBezTo>
                          <a:pt x="6310" y="5636"/>
                          <a:pt x="6431" y="5667"/>
                          <a:pt x="6553" y="5758"/>
                        </a:cubicBezTo>
                        <a:cubicBezTo>
                          <a:pt x="6661" y="5788"/>
                          <a:pt x="6764" y="5802"/>
                          <a:pt x="6862" y="5802"/>
                        </a:cubicBezTo>
                        <a:cubicBezTo>
                          <a:pt x="7947" y="5802"/>
                          <a:pt x="8360" y="4081"/>
                          <a:pt x="7161" y="3691"/>
                        </a:cubicBezTo>
                        <a:cubicBezTo>
                          <a:pt x="7039" y="3660"/>
                          <a:pt x="6917" y="3660"/>
                          <a:pt x="6796" y="3660"/>
                        </a:cubicBezTo>
                        <a:cubicBezTo>
                          <a:pt x="6857" y="3539"/>
                          <a:pt x="6857" y="3417"/>
                          <a:pt x="6857" y="3356"/>
                        </a:cubicBezTo>
                        <a:cubicBezTo>
                          <a:pt x="6920" y="3368"/>
                          <a:pt x="6982" y="3373"/>
                          <a:pt x="7042" y="3373"/>
                        </a:cubicBezTo>
                        <a:cubicBezTo>
                          <a:pt x="8122" y="3373"/>
                          <a:pt x="8524" y="1634"/>
                          <a:pt x="7343" y="1259"/>
                        </a:cubicBezTo>
                        <a:cubicBezTo>
                          <a:pt x="7373" y="803"/>
                          <a:pt x="7191" y="317"/>
                          <a:pt x="6614" y="165"/>
                        </a:cubicBezTo>
                        <a:cubicBezTo>
                          <a:pt x="6502" y="133"/>
                          <a:pt x="6394" y="118"/>
                          <a:pt x="6292" y="118"/>
                        </a:cubicBezTo>
                        <a:cubicBezTo>
                          <a:pt x="6005" y="118"/>
                          <a:pt x="5759" y="237"/>
                          <a:pt x="5580" y="438"/>
                        </a:cubicBezTo>
                        <a:cubicBezTo>
                          <a:pt x="5489" y="287"/>
                          <a:pt x="5276" y="135"/>
                          <a:pt x="5063" y="43"/>
                        </a:cubicBezTo>
                        <a:cubicBezTo>
                          <a:pt x="4958" y="14"/>
                          <a:pt x="4857" y="0"/>
                          <a:pt x="4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15"/>
                  <p:cNvSpPr/>
                  <p:nvPr/>
                </p:nvSpPr>
                <p:spPr>
                  <a:xfrm>
                    <a:off x="4639000" y="1990875"/>
                    <a:ext cx="75775" cy="54050"/>
                  </a:xfrm>
                  <a:custGeom>
                    <a:avLst/>
                    <a:gdLst/>
                    <a:ahLst/>
                    <a:cxnLst/>
                    <a:rect l="l" t="t" r="r" b="b"/>
                    <a:pathLst>
                      <a:path w="3031" h="2162" extrusionOk="0">
                        <a:moveTo>
                          <a:pt x="1515" y="1"/>
                        </a:moveTo>
                        <a:cubicBezTo>
                          <a:pt x="443" y="1"/>
                          <a:pt x="1" y="1775"/>
                          <a:pt x="1202" y="2111"/>
                        </a:cubicBezTo>
                        <a:cubicBezTo>
                          <a:pt x="1320" y="2145"/>
                          <a:pt x="1431" y="2161"/>
                          <a:pt x="1536" y="2161"/>
                        </a:cubicBezTo>
                        <a:cubicBezTo>
                          <a:pt x="2631" y="2161"/>
                          <a:pt x="3030" y="432"/>
                          <a:pt x="1810" y="44"/>
                        </a:cubicBezTo>
                        <a:cubicBezTo>
                          <a:pt x="1707" y="15"/>
                          <a:pt x="1609" y="1"/>
                          <a:pt x="15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15"/>
                  <p:cNvSpPr/>
                  <p:nvPr/>
                </p:nvSpPr>
                <p:spPr>
                  <a:xfrm>
                    <a:off x="4605975" y="2052900"/>
                    <a:ext cx="89700" cy="62700"/>
                  </a:xfrm>
                  <a:custGeom>
                    <a:avLst/>
                    <a:gdLst/>
                    <a:ahLst/>
                    <a:cxnLst/>
                    <a:rect l="l" t="t" r="r" b="b"/>
                    <a:pathLst>
                      <a:path w="3588" h="2508" extrusionOk="0">
                        <a:moveTo>
                          <a:pt x="2104" y="0"/>
                        </a:moveTo>
                        <a:cubicBezTo>
                          <a:pt x="1790" y="0"/>
                          <a:pt x="1528" y="154"/>
                          <a:pt x="1368" y="359"/>
                        </a:cubicBezTo>
                        <a:cubicBezTo>
                          <a:pt x="335" y="481"/>
                          <a:pt x="1" y="2092"/>
                          <a:pt x="1156" y="2457"/>
                        </a:cubicBezTo>
                        <a:cubicBezTo>
                          <a:pt x="1262" y="2492"/>
                          <a:pt x="1365" y="2508"/>
                          <a:pt x="1463" y="2508"/>
                        </a:cubicBezTo>
                        <a:cubicBezTo>
                          <a:pt x="1786" y="2508"/>
                          <a:pt x="2056" y="2339"/>
                          <a:pt x="2219" y="2153"/>
                        </a:cubicBezTo>
                        <a:cubicBezTo>
                          <a:pt x="3253" y="2031"/>
                          <a:pt x="3587" y="390"/>
                          <a:pt x="2432" y="55"/>
                        </a:cubicBezTo>
                        <a:cubicBezTo>
                          <a:pt x="2318" y="17"/>
                          <a:pt x="2208" y="0"/>
                          <a:pt x="2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15"/>
                  <p:cNvSpPr/>
                  <p:nvPr/>
                </p:nvSpPr>
                <p:spPr>
                  <a:xfrm>
                    <a:off x="4560075" y="1985550"/>
                    <a:ext cx="75900" cy="53900"/>
                  </a:xfrm>
                  <a:custGeom>
                    <a:avLst/>
                    <a:gdLst/>
                    <a:ahLst/>
                    <a:cxnLst/>
                    <a:rect l="l" t="t" r="r" b="b"/>
                    <a:pathLst>
                      <a:path w="3036" h="2156" extrusionOk="0">
                        <a:moveTo>
                          <a:pt x="1531" y="1"/>
                        </a:moveTo>
                        <a:cubicBezTo>
                          <a:pt x="439" y="1"/>
                          <a:pt x="0" y="1748"/>
                          <a:pt x="1229" y="2111"/>
                        </a:cubicBezTo>
                        <a:cubicBezTo>
                          <a:pt x="1337" y="2141"/>
                          <a:pt x="1440" y="2155"/>
                          <a:pt x="1538" y="2155"/>
                        </a:cubicBezTo>
                        <a:cubicBezTo>
                          <a:pt x="2623" y="2155"/>
                          <a:pt x="3036" y="435"/>
                          <a:pt x="1837" y="44"/>
                        </a:cubicBezTo>
                        <a:cubicBezTo>
                          <a:pt x="1730" y="14"/>
                          <a:pt x="1628" y="1"/>
                          <a:pt x="1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15"/>
                  <p:cNvSpPr/>
                  <p:nvPr/>
                </p:nvSpPr>
                <p:spPr>
                  <a:xfrm>
                    <a:off x="4577150" y="1928225"/>
                    <a:ext cx="76250" cy="54225"/>
                  </a:xfrm>
                  <a:custGeom>
                    <a:avLst/>
                    <a:gdLst/>
                    <a:ahLst/>
                    <a:cxnLst/>
                    <a:rect l="l" t="t" r="r" b="b"/>
                    <a:pathLst>
                      <a:path w="3050" h="2169" extrusionOk="0">
                        <a:moveTo>
                          <a:pt x="1485" y="0"/>
                        </a:moveTo>
                        <a:cubicBezTo>
                          <a:pt x="439" y="0"/>
                          <a:pt x="1" y="1738"/>
                          <a:pt x="1214" y="2124"/>
                        </a:cubicBezTo>
                        <a:cubicBezTo>
                          <a:pt x="1325" y="2155"/>
                          <a:pt x="1430" y="2168"/>
                          <a:pt x="1530" y="2168"/>
                        </a:cubicBezTo>
                        <a:cubicBezTo>
                          <a:pt x="2639" y="2168"/>
                          <a:pt x="3049" y="448"/>
                          <a:pt x="1822" y="58"/>
                        </a:cubicBezTo>
                        <a:cubicBezTo>
                          <a:pt x="1704" y="18"/>
                          <a:pt x="1591" y="0"/>
                          <a:pt x="14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15"/>
                  <p:cNvSpPr/>
                  <p:nvPr/>
                </p:nvSpPr>
                <p:spPr>
                  <a:xfrm>
                    <a:off x="4598725" y="1857900"/>
                    <a:ext cx="75075" cy="54050"/>
                  </a:xfrm>
                  <a:custGeom>
                    <a:avLst/>
                    <a:gdLst/>
                    <a:ahLst/>
                    <a:cxnLst/>
                    <a:rect l="l" t="t" r="r" b="b"/>
                    <a:pathLst>
                      <a:path w="3003" h="2162" extrusionOk="0">
                        <a:moveTo>
                          <a:pt x="1509" y="1"/>
                        </a:moveTo>
                        <a:cubicBezTo>
                          <a:pt x="418" y="1"/>
                          <a:pt x="1" y="1775"/>
                          <a:pt x="1202" y="2111"/>
                        </a:cubicBezTo>
                        <a:cubicBezTo>
                          <a:pt x="1317" y="2145"/>
                          <a:pt x="1426" y="2161"/>
                          <a:pt x="1529" y="2161"/>
                        </a:cubicBezTo>
                        <a:cubicBezTo>
                          <a:pt x="2601" y="2161"/>
                          <a:pt x="3003" y="432"/>
                          <a:pt x="1810" y="44"/>
                        </a:cubicBezTo>
                        <a:cubicBezTo>
                          <a:pt x="1705" y="14"/>
                          <a:pt x="1604" y="1"/>
                          <a:pt x="15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15"/>
                  <p:cNvSpPr/>
                  <p:nvPr/>
                </p:nvSpPr>
                <p:spPr>
                  <a:xfrm>
                    <a:off x="4622325" y="1780375"/>
                    <a:ext cx="75900" cy="53900"/>
                  </a:xfrm>
                  <a:custGeom>
                    <a:avLst/>
                    <a:gdLst/>
                    <a:ahLst/>
                    <a:cxnLst/>
                    <a:rect l="l" t="t" r="r" b="b"/>
                    <a:pathLst>
                      <a:path w="3036" h="2156" extrusionOk="0">
                        <a:moveTo>
                          <a:pt x="1503" y="1"/>
                        </a:moveTo>
                        <a:cubicBezTo>
                          <a:pt x="415" y="1"/>
                          <a:pt x="0" y="1748"/>
                          <a:pt x="1201" y="2111"/>
                        </a:cubicBezTo>
                        <a:cubicBezTo>
                          <a:pt x="1311" y="2141"/>
                          <a:pt x="1417" y="2155"/>
                          <a:pt x="1516" y="2155"/>
                        </a:cubicBezTo>
                        <a:cubicBezTo>
                          <a:pt x="2625" y="2155"/>
                          <a:pt x="3035" y="435"/>
                          <a:pt x="1809" y="44"/>
                        </a:cubicBezTo>
                        <a:cubicBezTo>
                          <a:pt x="1702" y="15"/>
                          <a:pt x="1600" y="1"/>
                          <a:pt x="15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15"/>
                  <p:cNvSpPr/>
                  <p:nvPr/>
                </p:nvSpPr>
                <p:spPr>
                  <a:xfrm>
                    <a:off x="4645350" y="1715625"/>
                    <a:ext cx="76425" cy="54050"/>
                  </a:xfrm>
                  <a:custGeom>
                    <a:avLst/>
                    <a:gdLst/>
                    <a:ahLst/>
                    <a:cxnLst/>
                    <a:rect l="l" t="t" r="r" b="b"/>
                    <a:pathLst>
                      <a:path w="3057" h="2162" extrusionOk="0">
                        <a:moveTo>
                          <a:pt x="1513" y="1"/>
                        </a:moveTo>
                        <a:cubicBezTo>
                          <a:pt x="452" y="1"/>
                          <a:pt x="0" y="1757"/>
                          <a:pt x="1222" y="2118"/>
                        </a:cubicBezTo>
                        <a:cubicBezTo>
                          <a:pt x="1332" y="2148"/>
                          <a:pt x="1438" y="2162"/>
                          <a:pt x="1538" y="2162"/>
                        </a:cubicBezTo>
                        <a:cubicBezTo>
                          <a:pt x="2646" y="2162"/>
                          <a:pt x="3057" y="441"/>
                          <a:pt x="1830" y="51"/>
                        </a:cubicBezTo>
                        <a:cubicBezTo>
                          <a:pt x="1719" y="17"/>
                          <a:pt x="1613" y="1"/>
                          <a:pt x="15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15"/>
                  <p:cNvSpPr/>
                  <p:nvPr/>
                </p:nvSpPr>
                <p:spPr>
                  <a:xfrm>
                    <a:off x="4642875" y="1800125"/>
                    <a:ext cx="75875" cy="53900"/>
                  </a:xfrm>
                  <a:custGeom>
                    <a:avLst/>
                    <a:gdLst/>
                    <a:ahLst/>
                    <a:cxnLst/>
                    <a:rect l="l" t="t" r="r" b="b"/>
                    <a:pathLst>
                      <a:path w="3035" h="2156" extrusionOk="0">
                        <a:moveTo>
                          <a:pt x="1505" y="1"/>
                        </a:moveTo>
                        <a:cubicBezTo>
                          <a:pt x="438" y="1"/>
                          <a:pt x="0" y="1721"/>
                          <a:pt x="1199" y="2112"/>
                        </a:cubicBezTo>
                        <a:cubicBezTo>
                          <a:pt x="1310" y="2142"/>
                          <a:pt x="1415" y="2156"/>
                          <a:pt x="1515" y="2156"/>
                        </a:cubicBezTo>
                        <a:cubicBezTo>
                          <a:pt x="2624" y="2156"/>
                          <a:pt x="3034" y="435"/>
                          <a:pt x="1807" y="45"/>
                        </a:cubicBezTo>
                        <a:cubicBezTo>
                          <a:pt x="1702" y="15"/>
                          <a:pt x="1601" y="1"/>
                          <a:pt x="15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15"/>
                  <p:cNvSpPr/>
                  <p:nvPr/>
                </p:nvSpPr>
                <p:spPr>
                  <a:xfrm>
                    <a:off x="4636275" y="1824875"/>
                    <a:ext cx="74700" cy="53625"/>
                  </a:xfrm>
                  <a:custGeom>
                    <a:avLst/>
                    <a:gdLst/>
                    <a:ahLst/>
                    <a:cxnLst/>
                    <a:rect l="l" t="t" r="r" b="b"/>
                    <a:pathLst>
                      <a:path w="2988" h="2145" extrusionOk="0">
                        <a:moveTo>
                          <a:pt x="1431" y="0"/>
                        </a:moveTo>
                        <a:cubicBezTo>
                          <a:pt x="394" y="0"/>
                          <a:pt x="1" y="1736"/>
                          <a:pt x="1159" y="2094"/>
                        </a:cubicBezTo>
                        <a:cubicBezTo>
                          <a:pt x="1277" y="2129"/>
                          <a:pt x="1388" y="2145"/>
                          <a:pt x="1494" y="2145"/>
                        </a:cubicBezTo>
                        <a:cubicBezTo>
                          <a:pt x="2588" y="2145"/>
                          <a:pt x="2987" y="418"/>
                          <a:pt x="1767" y="58"/>
                        </a:cubicBezTo>
                        <a:cubicBezTo>
                          <a:pt x="1649" y="18"/>
                          <a:pt x="1537" y="0"/>
                          <a:pt x="14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15"/>
                  <p:cNvSpPr/>
                  <p:nvPr/>
                </p:nvSpPr>
                <p:spPr>
                  <a:xfrm>
                    <a:off x="4605650" y="1909575"/>
                    <a:ext cx="75925" cy="53875"/>
                  </a:xfrm>
                  <a:custGeom>
                    <a:avLst/>
                    <a:gdLst/>
                    <a:ahLst/>
                    <a:cxnLst/>
                    <a:rect l="l" t="t" r="r" b="b"/>
                    <a:pathLst>
                      <a:path w="3037" h="2155" extrusionOk="0">
                        <a:moveTo>
                          <a:pt x="1525" y="0"/>
                        </a:moveTo>
                        <a:cubicBezTo>
                          <a:pt x="414" y="0"/>
                          <a:pt x="1" y="1748"/>
                          <a:pt x="1229" y="2111"/>
                        </a:cubicBezTo>
                        <a:cubicBezTo>
                          <a:pt x="1337" y="2141"/>
                          <a:pt x="1441" y="2155"/>
                          <a:pt x="1538" y="2155"/>
                        </a:cubicBezTo>
                        <a:cubicBezTo>
                          <a:pt x="2624" y="2155"/>
                          <a:pt x="3036" y="434"/>
                          <a:pt x="1837" y="44"/>
                        </a:cubicBezTo>
                        <a:cubicBezTo>
                          <a:pt x="1728" y="14"/>
                          <a:pt x="1624"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15"/>
                  <p:cNvSpPr/>
                  <p:nvPr/>
                </p:nvSpPr>
                <p:spPr>
                  <a:xfrm>
                    <a:off x="4598025" y="1933900"/>
                    <a:ext cx="75775" cy="54025"/>
                  </a:xfrm>
                  <a:custGeom>
                    <a:avLst/>
                    <a:gdLst/>
                    <a:ahLst/>
                    <a:cxnLst/>
                    <a:rect l="l" t="t" r="r" b="b"/>
                    <a:pathLst>
                      <a:path w="3031" h="2161" extrusionOk="0">
                        <a:moveTo>
                          <a:pt x="1530" y="0"/>
                        </a:moveTo>
                        <a:cubicBezTo>
                          <a:pt x="416" y="0"/>
                          <a:pt x="1" y="1775"/>
                          <a:pt x="1230" y="2110"/>
                        </a:cubicBezTo>
                        <a:cubicBezTo>
                          <a:pt x="1345" y="2145"/>
                          <a:pt x="1454" y="2161"/>
                          <a:pt x="1557" y="2161"/>
                        </a:cubicBezTo>
                        <a:cubicBezTo>
                          <a:pt x="2629" y="2161"/>
                          <a:pt x="3031" y="432"/>
                          <a:pt x="1838" y="43"/>
                        </a:cubicBezTo>
                        <a:cubicBezTo>
                          <a:pt x="1731" y="14"/>
                          <a:pt x="1628" y="0"/>
                          <a:pt x="15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15"/>
                  <p:cNvSpPr/>
                  <p:nvPr/>
                </p:nvSpPr>
                <p:spPr>
                  <a:xfrm>
                    <a:off x="4602800" y="1962600"/>
                    <a:ext cx="76425" cy="54050"/>
                  </a:xfrm>
                  <a:custGeom>
                    <a:avLst/>
                    <a:gdLst/>
                    <a:ahLst/>
                    <a:cxnLst/>
                    <a:rect l="l" t="t" r="r" b="b"/>
                    <a:pathLst>
                      <a:path w="3057" h="2162" extrusionOk="0">
                        <a:moveTo>
                          <a:pt x="1506" y="0"/>
                        </a:moveTo>
                        <a:cubicBezTo>
                          <a:pt x="427" y="0"/>
                          <a:pt x="0" y="1756"/>
                          <a:pt x="1222" y="2117"/>
                        </a:cubicBezTo>
                        <a:cubicBezTo>
                          <a:pt x="1332" y="2147"/>
                          <a:pt x="1438" y="2161"/>
                          <a:pt x="1538" y="2161"/>
                        </a:cubicBezTo>
                        <a:cubicBezTo>
                          <a:pt x="2646" y="2161"/>
                          <a:pt x="3057" y="441"/>
                          <a:pt x="1830" y="50"/>
                        </a:cubicBezTo>
                        <a:cubicBezTo>
                          <a:pt x="1717" y="16"/>
                          <a:pt x="1608" y="0"/>
                          <a:pt x="15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15"/>
                  <p:cNvSpPr/>
                  <p:nvPr/>
                </p:nvSpPr>
                <p:spPr>
                  <a:xfrm>
                    <a:off x="4606025" y="1999650"/>
                    <a:ext cx="75375" cy="53625"/>
                  </a:xfrm>
                  <a:custGeom>
                    <a:avLst/>
                    <a:gdLst/>
                    <a:ahLst/>
                    <a:cxnLst/>
                    <a:rect l="l" t="t" r="r" b="b"/>
                    <a:pathLst>
                      <a:path w="3015" h="2145" extrusionOk="0">
                        <a:moveTo>
                          <a:pt x="1471" y="0"/>
                        </a:moveTo>
                        <a:cubicBezTo>
                          <a:pt x="389" y="0"/>
                          <a:pt x="1" y="1736"/>
                          <a:pt x="1214" y="2094"/>
                        </a:cubicBezTo>
                        <a:cubicBezTo>
                          <a:pt x="1329" y="2129"/>
                          <a:pt x="1438" y="2145"/>
                          <a:pt x="1541" y="2145"/>
                        </a:cubicBezTo>
                        <a:cubicBezTo>
                          <a:pt x="2613" y="2145"/>
                          <a:pt x="3015" y="41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15"/>
                  <p:cNvSpPr/>
                  <p:nvPr/>
                </p:nvSpPr>
                <p:spPr>
                  <a:xfrm>
                    <a:off x="4614925" y="1997525"/>
                    <a:ext cx="75700" cy="54075"/>
                  </a:xfrm>
                  <a:custGeom>
                    <a:avLst/>
                    <a:gdLst/>
                    <a:ahLst/>
                    <a:cxnLst/>
                    <a:rect l="l" t="t" r="r" b="b"/>
                    <a:pathLst>
                      <a:path w="3028" h="2163" extrusionOk="0">
                        <a:moveTo>
                          <a:pt x="1474" y="1"/>
                        </a:moveTo>
                        <a:cubicBezTo>
                          <a:pt x="402" y="1"/>
                          <a:pt x="0" y="1730"/>
                          <a:pt x="1193" y="2118"/>
                        </a:cubicBezTo>
                        <a:cubicBezTo>
                          <a:pt x="1303" y="2149"/>
                          <a:pt x="1409" y="2162"/>
                          <a:pt x="1509" y="2162"/>
                        </a:cubicBezTo>
                        <a:cubicBezTo>
                          <a:pt x="2617" y="2162"/>
                          <a:pt x="3028" y="442"/>
                          <a:pt x="1801" y="52"/>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15"/>
                  <p:cNvSpPr/>
                  <p:nvPr/>
                </p:nvSpPr>
                <p:spPr>
                  <a:xfrm>
                    <a:off x="4603750" y="2034600"/>
                    <a:ext cx="76225" cy="54225"/>
                  </a:xfrm>
                  <a:custGeom>
                    <a:avLst/>
                    <a:gdLst/>
                    <a:ahLst/>
                    <a:cxnLst/>
                    <a:rect l="l" t="t" r="r" b="b"/>
                    <a:pathLst>
                      <a:path w="3049" h="2169" extrusionOk="0">
                        <a:moveTo>
                          <a:pt x="1471" y="1"/>
                        </a:moveTo>
                        <a:cubicBezTo>
                          <a:pt x="389" y="1"/>
                          <a:pt x="0" y="1739"/>
                          <a:pt x="1214" y="2125"/>
                        </a:cubicBezTo>
                        <a:cubicBezTo>
                          <a:pt x="1325" y="2155"/>
                          <a:pt x="1430" y="2169"/>
                          <a:pt x="1530" y="2169"/>
                        </a:cubicBezTo>
                        <a:cubicBezTo>
                          <a:pt x="2639" y="2169"/>
                          <a:pt x="3049" y="448"/>
                          <a:pt x="1822" y="58"/>
                        </a:cubicBezTo>
                        <a:cubicBezTo>
                          <a:pt x="1698" y="19"/>
                          <a:pt x="1581" y="1"/>
                          <a:pt x="1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15"/>
                  <p:cNvSpPr/>
                  <p:nvPr/>
                </p:nvSpPr>
                <p:spPr>
                  <a:xfrm>
                    <a:off x="4613250" y="2077500"/>
                    <a:ext cx="75925" cy="53900"/>
                  </a:xfrm>
                  <a:custGeom>
                    <a:avLst/>
                    <a:gdLst/>
                    <a:ahLst/>
                    <a:cxnLst/>
                    <a:rect l="l" t="t" r="r" b="b"/>
                    <a:pathLst>
                      <a:path w="3037" h="2156" extrusionOk="0">
                        <a:moveTo>
                          <a:pt x="1525" y="1"/>
                        </a:moveTo>
                        <a:cubicBezTo>
                          <a:pt x="414" y="1"/>
                          <a:pt x="1" y="1748"/>
                          <a:pt x="1229" y="2111"/>
                        </a:cubicBezTo>
                        <a:cubicBezTo>
                          <a:pt x="1337" y="2141"/>
                          <a:pt x="1440" y="2155"/>
                          <a:pt x="1538" y="2155"/>
                        </a:cubicBezTo>
                        <a:cubicBezTo>
                          <a:pt x="2624" y="2155"/>
                          <a:pt x="3036" y="434"/>
                          <a:pt x="1837" y="44"/>
                        </a:cubicBezTo>
                        <a:cubicBezTo>
                          <a:pt x="1728" y="14"/>
                          <a:pt x="1624" y="1"/>
                          <a:pt x="1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15"/>
                  <p:cNvSpPr/>
                  <p:nvPr/>
                </p:nvSpPr>
                <p:spPr>
                  <a:xfrm>
                    <a:off x="4618000" y="2106225"/>
                    <a:ext cx="76250" cy="53450"/>
                  </a:xfrm>
                  <a:custGeom>
                    <a:avLst/>
                    <a:gdLst/>
                    <a:ahLst/>
                    <a:cxnLst/>
                    <a:rect l="l" t="t" r="r" b="b"/>
                    <a:pathLst>
                      <a:path w="3050" h="2138" extrusionOk="0">
                        <a:moveTo>
                          <a:pt x="1499" y="0"/>
                        </a:moveTo>
                        <a:cubicBezTo>
                          <a:pt x="401" y="0"/>
                          <a:pt x="0" y="1753"/>
                          <a:pt x="1222" y="2087"/>
                        </a:cubicBezTo>
                        <a:cubicBezTo>
                          <a:pt x="1339" y="2121"/>
                          <a:pt x="1451" y="2137"/>
                          <a:pt x="1556" y="2137"/>
                        </a:cubicBezTo>
                        <a:cubicBezTo>
                          <a:pt x="2651" y="2137"/>
                          <a:pt x="3050" y="411"/>
                          <a:pt x="1830" y="50"/>
                        </a:cubicBezTo>
                        <a:cubicBezTo>
                          <a:pt x="1714" y="16"/>
                          <a:pt x="1603" y="0"/>
                          <a:pt x="14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15"/>
                  <p:cNvSpPr/>
                  <p:nvPr/>
                </p:nvSpPr>
                <p:spPr>
                  <a:xfrm>
                    <a:off x="4621625" y="2138300"/>
                    <a:ext cx="76600" cy="53875"/>
                  </a:xfrm>
                  <a:custGeom>
                    <a:avLst/>
                    <a:gdLst/>
                    <a:ahLst/>
                    <a:cxnLst/>
                    <a:rect l="l" t="t" r="r" b="b"/>
                    <a:pathLst>
                      <a:path w="3064" h="2155" extrusionOk="0">
                        <a:moveTo>
                          <a:pt x="1525" y="0"/>
                        </a:moveTo>
                        <a:cubicBezTo>
                          <a:pt x="413" y="0"/>
                          <a:pt x="0" y="1748"/>
                          <a:pt x="1229" y="2111"/>
                        </a:cubicBezTo>
                        <a:cubicBezTo>
                          <a:pt x="1339" y="2141"/>
                          <a:pt x="1445" y="2155"/>
                          <a:pt x="1544" y="2155"/>
                        </a:cubicBezTo>
                        <a:cubicBezTo>
                          <a:pt x="2653" y="2155"/>
                          <a:pt x="3063" y="434"/>
                          <a:pt x="1837" y="44"/>
                        </a:cubicBezTo>
                        <a:cubicBezTo>
                          <a:pt x="1727" y="14"/>
                          <a:pt x="1623"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15"/>
                  <p:cNvSpPr/>
                  <p:nvPr/>
                </p:nvSpPr>
                <p:spPr>
                  <a:xfrm>
                    <a:off x="4637625" y="2009100"/>
                    <a:ext cx="76550" cy="53900"/>
                  </a:xfrm>
                  <a:custGeom>
                    <a:avLst/>
                    <a:gdLst/>
                    <a:ahLst/>
                    <a:cxnLst/>
                    <a:rect l="l" t="t" r="r" b="b"/>
                    <a:pathLst>
                      <a:path w="3062" h="2156" extrusionOk="0">
                        <a:moveTo>
                          <a:pt x="1532" y="0"/>
                        </a:moveTo>
                        <a:cubicBezTo>
                          <a:pt x="461" y="0"/>
                          <a:pt x="0" y="1721"/>
                          <a:pt x="1227" y="2111"/>
                        </a:cubicBezTo>
                        <a:cubicBezTo>
                          <a:pt x="1337" y="2141"/>
                          <a:pt x="1443" y="2155"/>
                          <a:pt x="1543" y="2155"/>
                        </a:cubicBezTo>
                        <a:cubicBezTo>
                          <a:pt x="2652" y="2155"/>
                          <a:pt x="3062" y="435"/>
                          <a:pt x="1835" y="44"/>
                        </a:cubicBezTo>
                        <a:cubicBezTo>
                          <a:pt x="1729" y="14"/>
                          <a:pt x="1628" y="0"/>
                          <a:pt x="15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15"/>
                  <p:cNvSpPr/>
                  <p:nvPr/>
                </p:nvSpPr>
                <p:spPr>
                  <a:xfrm>
                    <a:off x="4694575" y="1864725"/>
                    <a:ext cx="76600" cy="53900"/>
                  </a:xfrm>
                  <a:custGeom>
                    <a:avLst/>
                    <a:gdLst/>
                    <a:ahLst/>
                    <a:cxnLst/>
                    <a:rect l="l" t="t" r="r" b="b"/>
                    <a:pathLst>
                      <a:path w="3064" h="2156" extrusionOk="0">
                        <a:moveTo>
                          <a:pt x="1525" y="1"/>
                        </a:moveTo>
                        <a:cubicBezTo>
                          <a:pt x="413" y="1"/>
                          <a:pt x="0" y="1748"/>
                          <a:pt x="1229" y="2111"/>
                        </a:cubicBezTo>
                        <a:cubicBezTo>
                          <a:pt x="1339" y="2141"/>
                          <a:pt x="1445" y="2155"/>
                          <a:pt x="1544" y="2155"/>
                        </a:cubicBezTo>
                        <a:cubicBezTo>
                          <a:pt x="2653" y="2155"/>
                          <a:pt x="3063" y="435"/>
                          <a:pt x="1837" y="44"/>
                        </a:cubicBezTo>
                        <a:cubicBezTo>
                          <a:pt x="1727" y="15"/>
                          <a:pt x="1623" y="1"/>
                          <a:pt x="1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15"/>
                  <p:cNvSpPr/>
                  <p:nvPr/>
                </p:nvSpPr>
                <p:spPr>
                  <a:xfrm>
                    <a:off x="4675500" y="1796350"/>
                    <a:ext cx="75925" cy="53875"/>
                  </a:xfrm>
                  <a:custGeom>
                    <a:avLst/>
                    <a:gdLst/>
                    <a:ahLst/>
                    <a:cxnLst/>
                    <a:rect l="l" t="t" r="r" b="b"/>
                    <a:pathLst>
                      <a:path w="3037" h="2155" extrusionOk="0">
                        <a:moveTo>
                          <a:pt x="1504" y="0"/>
                        </a:moveTo>
                        <a:cubicBezTo>
                          <a:pt x="416" y="0"/>
                          <a:pt x="1" y="1748"/>
                          <a:pt x="1201" y="2111"/>
                        </a:cubicBezTo>
                        <a:cubicBezTo>
                          <a:pt x="1312" y="2141"/>
                          <a:pt x="1417" y="2155"/>
                          <a:pt x="1517" y="2155"/>
                        </a:cubicBezTo>
                        <a:cubicBezTo>
                          <a:pt x="2626" y="2155"/>
                          <a:pt x="3036" y="434"/>
                          <a:pt x="1809" y="44"/>
                        </a:cubicBezTo>
                        <a:cubicBezTo>
                          <a:pt x="1703" y="14"/>
                          <a:pt x="1601" y="0"/>
                          <a:pt x="15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15"/>
                  <p:cNvSpPr/>
                  <p:nvPr/>
                </p:nvSpPr>
                <p:spPr>
                  <a:xfrm>
                    <a:off x="4679550" y="1752875"/>
                    <a:ext cx="76250" cy="53450"/>
                  </a:xfrm>
                  <a:custGeom>
                    <a:avLst/>
                    <a:gdLst/>
                    <a:ahLst/>
                    <a:cxnLst/>
                    <a:rect l="l" t="t" r="r" b="b"/>
                    <a:pathLst>
                      <a:path w="3050" h="2138" extrusionOk="0">
                        <a:moveTo>
                          <a:pt x="1499" y="0"/>
                        </a:moveTo>
                        <a:cubicBezTo>
                          <a:pt x="402" y="0"/>
                          <a:pt x="0" y="1753"/>
                          <a:pt x="1222" y="2087"/>
                        </a:cubicBezTo>
                        <a:cubicBezTo>
                          <a:pt x="1339" y="2121"/>
                          <a:pt x="1451" y="2137"/>
                          <a:pt x="1556" y="2137"/>
                        </a:cubicBezTo>
                        <a:cubicBezTo>
                          <a:pt x="2651" y="2137"/>
                          <a:pt x="3050" y="411"/>
                          <a:pt x="1830" y="50"/>
                        </a:cubicBezTo>
                        <a:cubicBezTo>
                          <a:pt x="1714" y="16"/>
                          <a:pt x="1603" y="0"/>
                          <a:pt x="14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15"/>
                  <p:cNvSpPr/>
                  <p:nvPr/>
                </p:nvSpPr>
                <p:spPr>
                  <a:xfrm>
                    <a:off x="4713175" y="1700250"/>
                    <a:ext cx="76225" cy="54225"/>
                  </a:xfrm>
                  <a:custGeom>
                    <a:avLst/>
                    <a:gdLst/>
                    <a:ahLst/>
                    <a:cxnLst/>
                    <a:rect l="l" t="t" r="r" b="b"/>
                    <a:pathLst>
                      <a:path w="3049" h="2169" extrusionOk="0">
                        <a:moveTo>
                          <a:pt x="1478" y="0"/>
                        </a:moveTo>
                        <a:cubicBezTo>
                          <a:pt x="414" y="0"/>
                          <a:pt x="0" y="1739"/>
                          <a:pt x="1214" y="2125"/>
                        </a:cubicBezTo>
                        <a:cubicBezTo>
                          <a:pt x="1325" y="2155"/>
                          <a:pt x="1430" y="2169"/>
                          <a:pt x="1530" y="2169"/>
                        </a:cubicBezTo>
                        <a:cubicBezTo>
                          <a:pt x="2639" y="2169"/>
                          <a:pt x="3049" y="448"/>
                          <a:pt x="1822" y="58"/>
                        </a:cubicBezTo>
                        <a:cubicBezTo>
                          <a:pt x="1701" y="18"/>
                          <a:pt x="1586" y="0"/>
                          <a:pt x="14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15"/>
                  <p:cNvSpPr/>
                  <p:nvPr/>
                </p:nvSpPr>
                <p:spPr>
                  <a:xfrm>
                    <a:off x="4739375" y="1819900"/>
                    <a:ext cx="76475" cy="54050"/>
                  </a:xfrm>
                  <a:custGeom>
                    <a:avLst/>
                    <a:gdLst/>
                    <a:ahLst/>
                    <a:cxnLst/>
                    <a:rect l="l" t="t" r="r" b="b"/>
                    <a:pathLst>
                      <a:path w="3059" h="2162" extrusionOk="0">
                        <a:moveTo>
                          <a:pt x="1536" y="1"/>
                        </a:moveTo>
                        <a:cubicBezTo>
                          <a:pt x="441" y="1"/>
                          <a:pt x="0" y="1775"/>
                          <a:pt x="1230" y="2111"/>
                        </a:cubicBezTo>
                        <a:cubicBezTo>
                          <a:pt x="1347" y="2145"/>
                          <a:pt x="1459" y="2161"/>
                          <a:pt x="1564" y="2161"/>
                        </a:cubicBezTo>
                        <a:cubicBezTo>
                          <a:pt x="2659" y="2161"/>
                          <a:pt x="3058" y="432"/>
                          <a:pt x="1838" y="44"/>
                        </a:cubicBezTo>
                        <a:cubicBezTo>
                          <a:pt x="1733" y="15"/>
                          <a:pt x="1632"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15"/>
                  <p:cNvSpPr/>
                  <p:nvPr/>
                </p:nvSpPr>
                <p:spPr>
                  <a:xfrm>
                    <a:off x="4696225" y="1891900"/>
                    <a:ext cx="75700" cy="54075"/>
                  </a:xfrm>
                  <a:custGeom>
                    <a:avLst/>
                    <a:gdLst/>
                    <a:ahLst/>
                    <a:cxnLst/>
                    <a:rect l="l" t="t" r="r" b="b"/>
                    <a:pathLst>
                      <a:path w="3028" h="2163" extrusionOk="0">
                        <a:moveTo>
                          <a:pt x="1474" y="1"/>
                        </a:moveTo>
                        <a:cubicBezTo>
                          <a:pt x="402" y="1"/>
                          <a:pt x="1" y="1730"/>
                          <a:pt x="1193" y="2118"/>
                        </a:cubicBezTo>
                        <a:cubicBezTo>
                          <a:pt x="1304" y="2149"/>
                          <a:pt x="1409" y="2163"/>
                          <a:pt x="1509" y="2163"/>
                        </a:cubicBezTo>
                        <a:cubicBezTo>
                          <a:pt x="2618" y="2163"/>
                          <a:pt x="3028" y="442"/>
                          <a:pt x="1801" y="52"/>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15"/>
                  <p:cNvSpPr/>
                  <p:nvPr/>
                </p:nvSpPr>
                <p:spPr>
                  <a:xfrm>
                    <a:off x="4673225" y="1996950"/>
                    <a:ext cx="75900" cy="53900"/>
                  </a:xfrm>
                  <a:custGeom>
                    <a:avLst/>
                    <a:gdLst/>
                    <a:ahLst/>
                    <a:cxnLst/>
                    <a:rect l="l" t="t" r="r" b="b"/>
                    <a:pathLst>
                      <a:path w="3036" h="2156" extrusionOk="0">
                        <a:moveTo>
                          <a:pt x="1504" y="1"/>
                        </a:moveTo>
                        <a:cubicBezTo>
                          <a:pt x="416" y="1"/>
                          <a:pt x="1" y="1748"/>
                          <a:pt x="1201" y="2111"/>
                        </a:cubicBezTo>
                        <a:cubicBezTo>
                          <a:pt x="1312" y="2141"/>
                          <a:pt x="1417" y="2155"/>
                          <a:pt x="1517" y="2155"/>
                        </a:cubicBezTo>
                        <a:cubicBezTo>
                          <a:pt x="2626" y="2155"/>
                          <a:pt x="3036" y="434"/>
                          <a:pt x="1809" y="44"/>
                        </a:cubicBezTo>
                        <a:cubicBezTo>
                          <a:pt x="1702" y="14"/>
                          <a:pt x="1601" y="1"/>
                          <a:pt x="1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15"/>
                  <p:cNvSpPr/>
                  <p:nvPr/>
                </p:nvSpPr>
                <p:spPr>
                  <a:xfrm>
                    <a:off x="4685525" y="1942825"/>
                    <a:ext cx="74850" cy="53475"/>
                  </a:xfrm>
                  <a:custGeom>
                    <a:avLst/>
                    <a:gdLst/>
                    <a:ahLst/>
                    <a:cxnLst/>
                    <a:rect l="l" t="t" r="r" b="b"/>
                    <a:pathLst>
                      <a:path w="2994" h="2139" extrusionOk="0">
                        <a:moveTo>
                          <a:pt x="1453" y="0"/>
                        </a:moveTo>
                        <a:cubicBezTo>
                          <a:pt x="404" y="0"/>
                          <a:pt x="0" y="1727"/>
                          <a:pt x="1165" y="2088"/>
                        </a:cubicBezTo>
                        <a:cubicBezTo>
                          <a:pt x="1282" y="2122"/>
                          <a:pt x="1394" y="2138"/>
                          <a:pt x="1499" y="2138"/>
                        </a:cubicBezTo>
                        <a:cubicBezTo>
                          <a:pt x="2594" y="2138"/>
                          <a:pt x="2993" y="412"/>
                          <a:pt x="1773" y="51"/>
                        </a:cubicBezTo>
                        <a:cubicBezTo>
                          <a:pt x="1661" y="16"/>
                          <a:pt x="1554" y="0"/>
                          <a:pt x="1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15"/>
                  <p:cNvSpPr/>
                  <p:nvPr/>
                </p:nvSpPr>
                <p:spPr>
                  <a:xfrm>
                    <a:off x="4764650" y="1828075"/>
                    <a:ext cx="75500" cy="53475"/>
                  </a:xfrm>
                  <a:custGeom>
                    <a:avLst/>
                    <a:gdLst/>
                    <a:ahLst/>
                    <a:cxnLst/>
                    <a:rect l="l" t="t" r="r" b="b"/>
                    <a:pathLst>
                      <a:path w="3020" h="2139" extrusionOk="0">
                        <a:moveTo>
                          <a:pt x="1475" y="0"/>
                        </a:moveTo>
                        <a:cubicBezTo>
                          <a:pt x="425" y="0"/>
                          <a:pt x="1" y="1700"/>
                          <a:pt x="1192" y="2088"/>
                        </a:cubicBezTo>
                        <a:cubicBezTo>
                          <a:pt x="1309" y="2122"/>
                          <a:pt x="1421" y="2138"/>
                          <a:pt x="1526" y="2138"/>
                        </a:cubicBezTo>
                        <a:cubicBezTo>
                          <a:pt x="2621" y="2138"/>
                          <a:pt x="3020" y="412"/>
                          <a:pt x="1800" y="51"/>
                        </a:cubicBezTo>
                        <a:cubicBezTo>
                          <a:pt x="1686" y="16"/>
                          <a:pt x="1578" y="0"/>
                          <a:pt x="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15"/>
                  <p:cNvSpPr/>
                  <p:nvPr/>
                </p:nvSpPr>
                <p:spPr>
                  <a:xfrm>
                    <a:off x="4834425" y="1727925"/>
                    <a:ext cx="76575" cy="53925"/>
                  </a:xfrm>
                  <a:custGeom>
                    <a:avLst/>
                    <a:gdLst/>
                    <a:ahLst/>
                    <a:cxnLst/>
                    <a:rect l="l" t="t" r="r" b="b"/>
                    <a:pathLst>
                      <a:path w="3063" h="2157" extrusionOk="0">
                        <a:moveTo>
                          <a:pt x="1526" y="1"/>
                        </a:moveTo>
                        <a:cubicBezTo>
                          <a:pt x="436" y="1"/>
                          <a:pt x="1" y="1722"/>
                          <a:pt x="1227" y="2112"/>
                        </a:cubicBezTo>
                        <a:cubicBezTo>
                          <a:pt x="1338" y="2142"/>
                          <a:pt x="1443" y="2156"/>
                          <a:pt x="1543" y="2156"/>
                        </a:cubicBezTo>
                        <a:cubicBezTo>
                          <a:pt x="2652" y="2156"/>
                          <a:pt x="3062" y="435"/>
                          <a:pt x="1835" y="45"/>
                        </a:cubicBezTo>
                        <a:cubicBezTo>
                          <a:pt x="1727" y="15"/>
                          <a:pt x="1624" y="1"/>
                          <a:pt x="1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15"/>
                  <p:cNvSpPr/>
                  <p:nvPr/>
                </p:nvSpPr>
                <p:spPr>
                  <a:xfrm>
                    <a:off x="4696225" y="1699650"/>
                    <a:ext cx="75500" cy="53500"/>
                  </a:xfrm>
                  <a:custGeom>
                    <a:avLst/>
                    <a:gdLst/>
                    <a:ahLst/>
                    <a:cxnLst/>
                    <a:rect l="l" t="t" r="r" b="b"/>
                    <a:pathLst>
                      <a:path w="3020" h="2140" extrusionOk="0">
                        <a:moveTo>
                          <a:pt x="1474" y="1"/>
                        </a:moveTo>
                        <a:cubicBezTo>
                          <a:pt x="402" y="1"/>
                          <a:pt x="1" y="1727"/>
                          <a:pt x="1193" y="2088"/>
                        </a:cubicBezTo>
                        <a:cubicBezTo>
                          <a:pt x="1312" y="2123"/>
                          <a:pt x="1425" y="2139"/>
                          <a:pt x="1531" y="2139"/>
                        </a:cubicBezTo>
                        <a:cubicBezTo>
                          <a:pt x="2623" y="2139"/>
                          <a:pt x="3020" y="439"/>
                          <a:pt x="1801" y="51"/>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15"/>
                  <p:cNvSpPr/>
                  <p:nvPr/>
                </p:nvSpPr>
                <p:spPr>
                  <a:xfrm>
                    <a:off x="4772875" y="1606350"/>
                    <a:ext cx="75875" cy="53900"/>
                  </a:xfrm>
                  <a:custGeom>
                    <a:avLst/>
                    <a:gdLst/>
                    <a:ahLst/>
                    <a:cxnLst/>
                    <a:rect l="l" t="t" r="r" b="b"/>
                    <a:pathLst>
                      <a:path w="3035" h="2156" extrusionOk="0">
                        <a:moveTo>
                          <a:pt x="1519" y="1"/>
                        </a:moveTo>
                        <a:cubicBezTo>
                          <a:pt x="411" y="1"/>
                          <a:pt x="0" y="1721"/>
                          <a:pt x="1227" y="2112"/>
                        </a:cubicBezTo>
                        <a:cubicBezTo>
                          <a:pt x="1335" y="2142"/>
                          <a:pt x="1439" y="2156"/>
                          <a:pt x="1536" y="2156"/>
                        </a:cubicBezTo>
                        <a:cubicBezTo>
                          <a:pt x="2622" y="2156"/>
                          <a:pt x="3034" y="435"/>
                          <a:pt x="1835" y="45"/>
                        </a:cubicBezTo>
                        <a:cubicBezTo>
                          <a:pt x="1725" y="15"/>
                          <a:pt x="1619" y="1"/>
                          <a:pt x="15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15"/>
                  <p:cNvSpPr/>
                  <p:nvPr/>
                </p:nvSpPr>
                <p:spPr>
                  <a:xfrm>
                    <a:off x="4812000" y="1672125"/>
                    <a:ext cx="76025" cy="53650"/>
                  </a:xfrm>
                  <a:custGeom>
                    <a:avLst/>
                    <a:gdLst/>
                    <a:ahLst/>
                    <a:cxnLst/>
                    <a:rect l="l" t="t" r="r" b="b"/>
                    <a:pathLst>
                      <a:path w="3041" h="2146" extrusionOk="0">
                        <a:moveTo>
                          <a:pt x="1465" y="0"/>
                        </a:moveTo>
                        <a:cubicBezTo>
                          <a:pt x="386" y="0"/>
                          <a:pt x="0" y="1709"/>
                          <a:pt x="1213" y="2095"/>
                        </a:cubicBezTo>
                        <a:cubicBezTo>
                          <a:pt x="1330" y="2129"/>
                          <a:pt x="1442" y="2145"/>
                          <a:pt x="1547" y="2145"/>
                        </a:cubicBezTo>
                        <a:cubicBezTo>
                          <a:pt x="2642" y="2145"/>
                          <a:pt x="3041" y="419"/>
                          <a:pt x="1820" y="58"/>
                        </a:cubicBezTo>
                        <a:cubicBezTo>
                          <a:pt x="1695" y="18"/>
                          <a:pt x="1576" y="0"/>
                          <a:pt x="1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15"/>
                  <p:cNvSpPr/>
                  <p:nvPr/>
                </p:nvSpPr>
                <p:spPr>
                  <a:xfrm>
                    <a:off x="4829150" y="1600875"/>
                    <a:ext cx="74800" cy="53475"/>
                  </a:xfrm>
                  <a:custGeom>
                    <a:avLst/>
                    <a:gdLst/>
                    <a:ahLst/>
                    <a:cxnLst/>
                    <a:rect l="l" t="t" r="r" b="b"/>
                    <a:pathLst>
                      <a:path w="2992" h="2139" extrusionOk="0">
                        <a:moveTo>
                          <a:pt x="1453" y="0"/>
                        </a:moveTo>
                        <a:cubicBezTo>
                          <a:pt x="404" y="0"/>
                          <a:pt x="0" y="1727"/>
                          <a:pt x="1165" y="2088"/>
                        </a:cubicBezTo>
                        <a:cubicBezTo>
                          <a:pt x="1284" y="2123"/>
                          <a:pt x="1397" y="2139"/>
                          <a:pt x="1503" y="2139"/>
                        </a:cubicBezTo>
                        <a:cubicBezTo>
                          <a:pt x="2595" y="2139"/>
                          <a:pt x="2991" y="439"/>
                          <a:pt x="1773" y="51"/>
                        </a:cubicBezTo>
                        <a:cubicBezTo>
                          <a:pt x="1661" y="16"/>
                          <a:pt x="1554" y="0"/>
                          <a:pt x="1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15"/>
                  <p:cNvSpPr/>
                  <p:nvPr/>
                </p:nvSpPr>
                <p:spPr>
                  <a:xfrm>
                    <a:off x="4742800" y="1574875"/>
                    <a:ext cx="75550" cy="54225"/>
                  </a:xfrm>
                  <a:custGeom>
                    <a:avLst/>
                    <a:gdLst/>
                    <a:ahLst/>
                    <a:cxnLst/>
                    <a:rect l="l" t="t" r="r" b="b"/>
                    <a:pathLst>
                      <a:path w="3022" h="2169" extrusionOk="0">
                        <a:moveTo>
                          <a:pt x="1471" y="0"/>
                        </a:moveTo>
                        <a:cubicBezTo>
                          <a:pt x="389" y="0"/>
                          <a:pt x="1" y="1738"/>
                          <a:pt x="1215" y="2124"/>
                        </a:cubicBezTo>
                        <a:cubicBezTo>
                          <a:pt x="1323" y="2155"/>
                          <a:pt x="1426" y="2169"/>
                          <a:pt x="1523" y="2169"/>
                        </a:cubicBezTo>
                        <a:cubicBezTo>
                          <a:pt x="2609" y="2169"/>
                          <a:pt x="3022" y="44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15"/>
                  <p:cNvSpPr/>
                  <p:nvPr/>
                </p:nvSpPr>
                <p:spPr>
                  <a:xfrm>
                    <a:off x="4700825" y="1593300"/>
                    <a:ext cx="75525" cy="53450"/>
                  </a:xfrm>
                  <a:custGeom>
                    <a:avLst/>
                    <a:gdLst/>
                    <a:ahLst/>
                    <a:cxnLst/>
                    <a:rect l="l" t="t" r="r" b="b"/>
                    <a:pathLst>
                      <a:path w="3021" h="2138" extrusionOk="0">
                        <a:moveTo>
                          <a:pt x="1500" y="0"/>
                        </a:moveTo>
                        <a:cubicBezTo>
                          <a:pt x="402" y="0"/>
                          <a:pt x="0" y="1753"/>
                          <a:pt x="1222" y="2087"/>
                        </a:cubicBezTo>
                        <a:cubicBezTo>
                          <a:pt x="1338" y="2122"/>
                          <a:pt x="1448" y="2138"/>
                          <a:pt x="1553" y="2138"/>
                        </a:cubicBezTo>
                        <a:cubicBezTo>
                          <a:pt x="2622" y="2138"/>
                          <a:pt x="3021" y="438"/>
                          <a:pt x="1830" y="50"/>
                        </a:cubicBezTo>
                        <a:cubicBezTo>
                          <a:pt x="1714" y="16"/>
                          <a:pt x="1604" y="0"/>
                          <a:pt x="15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15"/>
                  <p:cNvSpPr/>
                  <p:nvPr/>
                </p:nvSpPr>
                <p:spPr>
                  <a:xfrm>
                    <a:off x="4654175" y="1659550"/>
                    <a:ext cx="75200" cy="53900"/>
                  </a:xfrm>
                  <a:custGeom>
                    <a:avLst/>
                    <a:gdLst/>
                    <a:ahLst/>
                    <a:cxnLst/>
                    <a:rect l="l" t="t" r="r" b="b"/>
                    <a:pathLst>
                      <a:path w="3008" h="2156" extrusionOk="0">
                        <a:moveTo>
                          <a:pt x="1482" y="1"/>
                        </a:moveTo>
                        <a:cubicBezTo>
                          <a:pt x="418" y="1"/>
                          <a:pt x="0" y="1748"/>
                          <a:pt x="1173" y="2111"/>
                        </a:cubicBezTo>
                        <a:cubicBezTo>
                          <a:pt x="1283" y="2142"/>
                          <a:pt x="1389" y="2155"/>
                          <a:pt x="1489" y="2155"/>
                        </a:cubicBezTo>
                        <a:cubicBezTo>
                          <a:pt x="2597" y="2155"/>
                          <a:pt x="3008" y="435"/>
                          <a:pt x="1781" y="44"/>
                        </a:cubicBezTo>
                        <a:cubicBezTo>
                          <a:pt x="1677" y="15"/>
                          <a:pt x="1577" y="1"/>
                          <a:pt x="14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15"/>
                  <p:cNvSpPr/>
                  <p:nvPr/>
                </p:nvSpPr>
                <p:spPr>
                  <a:xfrm>
                    <a:off x="4641525" y="1701175"/>
                    <a:ext cx="75700" cy="54075"/>
                  </a:xfrm>
                  <a:custGeom>
                    <a:avLst/>
                    <a:gdLst/>
                    <a:ahLst/>
                    <a:cxnLst/>
                    <a:rect l="l" t="t" r="r" b="b"/>
                    <a:pathLst>
                      <a:path w="3028" h="2163" extrusionOk="0">
                        <a:moveTo>
                          <a:pt x="1474" y="1"/>
                        </a:moveTo>
                        <a:cubicBezTo>
                          <a:pt x="402" y="1"/>
                          <a:pt x="0" y="1730"/>
                          <a:pt x="1193" y="2118"/>
                        </a:cubicBezTo>
                        <a:cubicBezTo>
                          <a:pt x="1303" y="2148"/>
                          <a:pt x="1409" y="2162"/>
                          <a:pt x="1508" y="2162"/>
                        </a:cubicBezTo>
                        <a:cubicBezTo>
                          <a:pt x="2617" y="2162"/>
                          <a:pt x="3027" y="442"/>
                          <a:pt x="1800" y="51"/>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15"/>
                  <p:cNvSpPr/>
                  <p:nvPr/>
                </p:nvSpPr>
                <p:spPr>
                  <a:xfrm>
                    <a:off x="4606625" y="1815925"/>
                    <a:ext cx="76400" cy="54050"/>
                  </a:xfrm>
                  <a:custGeom>
                    <a:avLst/>
                    <a:gdLst/>
                    <a:ahLst/>
                    <a:cxnLst/>
                    <a:rect l="l" t="t" r="r" b="b"/>
                    <a:pathLst>
                      <a:path w="3056" h="2162" extrusionOk="0">
                        <a:moveTo>
                          <a:pt x="1501" y="0"/>
                        </a:moveTo>
                        <a:cubicBezTo>
                          <a:pt x="425" y="0"/>
                          <a:pt x="1" y="1730"/>
                          <a:pt x="1221" y="2118"/>
                        </a:cubicBezTo>
                        <a:cubicBezTo>
                          <a:pt x="1331" y="2148"/>
                          <a:pt x="1437" y="2162"/>
                          <a:pt x="1537" y="2162"/>
                        </a:cubicBezTo>
                        <a:cubicBezTo>
                          <a:pt x="2645" y="2162"/>
                          <a:pt x="3056" y="441"/>
                          <a:pt x="1829" y="51"/>
                        </a:cubicBezTo>
                        <a:cubicBezTo>
                          <a:pt x="1714" y="16"/>
                          <a:pt x="1605" y="0"/>
                          <a:pt x="1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15"/>
                  <p:cNvSpPr/>
                  <p:nvPr/>
                </p:nvSpPr>
                <p:spPr>
                  <a:xfrm>
                    <a:off x="4639400" y="1843875"/>
                    <a:ext cx="75375" cy="53625"/>
                  </a:xfrm>
                  <a:custGeom>
                    <a:avLst/>
                    <a:gdLst/>
                    <a:ahLst/>
                    <a:cxnLst/>
                    <a:rect l="l" t="t" r="r" b="b"/>
                    <a:pathLst>
                      <a:path w="3015" h="2145" extrusionOk="0">
                        <a:moveTo>
                          <a:pt x="1450" y="0"/>
                        </a:moveTo>
                        <a:cubicBezTo>
                          <a:pt x="391" y="0"/>
                          <a:pt x="0" y="1736"/>
                          <a:pt x="1186" y="2094"/>
                        </a:cubicBezTo>
                        <a:cubicBezTo>
                          <a:pt x="1304" y="2129"/>
                          <a:pt x="1415" y="2145"/>
                          <a:pt x="1521" y="2145"/>
                        </a:cubicBezTo>
                        <a:cubicBezTo>
                          <a:pt x="2615" y="2145"/>
                          <a:pt x="3014" y="418"/>
                          <a:pt x="1794" y="58"/>
                        </a:cubicBezTo>
                        <a:cubicBezTo>
                          <a:pt x="1673" y="18"/>
                          <a:pt x="1558" y="0"/>
                          <a:pt x="1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15"/>
                  <p:cNvSpPr/>
                  <p:nvPr/>
                </p:nvSpPr>
                <p:spPr>
                  <a:xfrm>
                    <a:off x="4644575" y="1943600"/>
                    <a:ext cx="76450" cy="54050"/>
                  </a:xfrm>
                  <a:custGeom>
                    <a:avLst/>
                    <a:gdLst/>
                    <a:ahLst/>
                    <a:cxnLst/>
                    <a:rect l="l" t="t" r="r" b="b"/>
                    <a:pathLst>
                      <a:path w="3058" h="2162" extrusionOk="0">
                        <a:moveTo>
                          <a:pt x="1500" y="0"/>
                        </a:moveTo>
                        <a:cubicBezTo>
                          <a:pt x="402" y="0"/>
                          <a:pt x="1" y="1756"/>
                          <a:pt x="1223" y="2117"/>
                        </a:cubicBezTo>
                        <a:cubicBezTo>
                          <a:pt x="1333" y="2147"/>
                          <a:pt x="1439" y="2161"/>
                          <a:pt x="1538" y="2161"/>
                        </a:cubicBezTo>
                        <a:cubicBezTo>
                          <a:pt x="2647" y="2161"/>
                          <a:pt x="3057" y="441"/>
                          <a:pt x="1830" y="50"/>
                        </a:cubicBezTo>
                        <a:cubicBezTo>
                          <a:pt x="1715" y="16"/>
                          <a:pt x="1604" y="0"/>
                          <a:pt x="15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15"/>
                  <p:cNvSpPr/>
                  <p:nvPr/>
                </p:nvSpPr>
                <p:spPr>
                  <a:xfrm>
                    <a:off x="4719150" y="1729100"/>
                    <a:ext cx="74650" cy="53650"/>
                  </a:xfrm>
                  <a:custGeom>
                    <a:avLst/>
                    <a:gdLst/>
                    <a:ahLst/>
                    <a:cxnLst/>
                    <a:rect l="l" t="t" r="r" b="b"/>
                    <a:pathLst>
                      <a:path w="2986" h="2146" extrusionOk="0">
                        <a:moveTo>
                          <a:pt x="1425" y="1"/>
                        </a:moveTo>
                        <a:cubicBezTo>
                          <a:pt x="391" y="1"/>
                          <a:pt x="0" y="1710"/>
                          <a:pt x="1158" y="2095"/>
                        </a:cubicBezTo>
                        <a:cubicBezTo>
                          <a:pt x="1275" y="2130"/>
                          <a:pt x="1386" y="2146"/>
                          <a:pt x="1492" y="2146"/>
                        </a:cubicBezTo>
                        <a:cubicBezTo>
                          <a:pt x="2587" y="2146"/>
                          <a:pt x="2986" y="419"/>
                          <a:pt x="1765" y="59"/>
                        </a:cubicBezTo>
                        <a:cubicBezTo>
                          <a:pt x="1646" y="19"/>
                          <a:pt x="1532" y="1"/>
                          <a:pt x="14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15"/>
                  <p:cNvSpPr/>
                  <p:nvPr/>
                </p:nvSpPr>
                <p:spPr>
                  <a:xfrm>
                    <a:off x="4766000" y="1613200"/>
                    <a:ext cx="76600" cy="53900"/>
                  </a:xfrm>
                  <a:custGeom>
                    <a:avLst/>
                    <a:gdLst/>
                    <a:ahLst/>
                    <a:cxnLst/>
                    <a:rect l="l" t="t" r="r" b="b"/>
                    <a:pathLst>
                      <a:path w="3064" h="2156" extrusionOk="0">
                        <a:moveTo>
                          <a:pt x="1531" y="1"/>
                        </a:moveTo>
                        <a:cubicBezTo>
                          <a:pt x="439" y="1"/>
                          <a:pt x="0" y="1748"/>
                          <a:pt x="1229" y="2111"/>
                        </a:cubicBezTo>
                        <a:cubicBezTo>
                          <a:pt x="1339" y="2141"/>
                          <a:pt x="1445" y="2155"/>
                          <a:pt x="1545" y="2155"/>
                        </a:cubicBezTo>
                        <a:cubicBezTo>
                          <a:pt x="2653" y="2155"/>
                          <a:pt x="3064" y="435"/>
                          <a:pt x="1837" y="44"/>
                        </a:cubicBezTo>
                        <a:cubicBezTo>
                          <a:pt x="1730" y="15"/>
                          <a:pt x="1628" y="1"/>
                          <a:pt x="1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15"/>
                  <p:cNvSpPr/>
                  <p:nvPr/>
                </p:nvSpPr>
                <p:spPr>
                  <a:xfrm>
                    <a:off x="4716025" y="1660925"/>
                    <a:ext cx="75575" cy="53450"/>
                  </a:xfrm>
                  <a:custGeom>
                    <a:avLst/>
                    <a:gdLst/>
                    <a:ahLst/>
                    <a:cxnLst/>
                    <a:rect l="l" t="t" r="r" b="b"/>
                    <a:pathLst>
                      <a:path w="3023" h="2138" extrusionOk="0">
                        <a:moveTo>
                          <a:pt x="1506" y="0"/>
                        </a:moveTo>
                        <a:cubicBezTo>
                          <a:pt x="427" y="0"/>
                          <a:pt x="0" y="1754"/>
                          <a:pt x="1222" y="2087"/>
                        </a:cubicBezTo>
                        <a:cubicBezTo>
                          <a:pt x="1336" y="2121"/>
                          <a:pt x="1446" y="2137"/>
                          <a:pt x="1549" y="2137"/>
                        </a:cubicBezTo>
                        <a:cubicBezTo>
                          <a:pt x="2621" y="2137"/>
                          <a:pt x="3022" y="411"/>
                          <a:pt x="1830" y="50"/>
                        </a:cubicBezTo>
                        <a:cubicBezTo>
                          <a:pt x="1716" y="16"/>
                          <a:pt x="1608" y="0"/>
                          <a:pt x="15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15"/>
                  <p:cNvSpPr/>
                  <p:nvPr/>
                </p:nvSpPr>
                <p:spPr>
                  <a:xfrm>
                    <a:off x="4682350" y="1655000"/>
                    <a:ext cx="75000" cy="53300"/>
                  </a:xfrm>
                  <a:custGeom>
                    <a:avLst/>
                    <a:gdLst/>
                    <a:ahLst/>
                    <a:cxnLst/>
                    <a:rect l="l" t="t" r="r" b="b"/>
                    <a:pathLst>
                      <a:path w="3000" h="2132" extrusionOk="0">
                        <a:moveTo>
                          <a:pt x="1504" y="1"/>
                        </a:moveTo>
                        <a:cubicBezTo>
                          <a:pt x="415" y="1"/>
                          <a:pt x="1" y="1746"/>
                          <a:pt x="1201" y="2081"/>
                        </a:cubicBezTo>
                        <a:cubicBezTo>
                          <a:pt x="1317" y="2116"/>
                          <a:pt x="1428" y="2132"/>
                          <a:pt x="1532" y="2132"/>
                        </a:cubicBezTo>
                        <a:cubicBezTo>
                          <a:pt x="2601" y="2132"/>
                          <a:pt x="3000" y="432"/>
                          <a:pt x="1809" y="44"/>
                        </a:cubicBezTo>
                        <a:cubicBezTo>
                          <a:pt x="1702" y="14"/>
                          <a:pt x="1600" y="1"/>
                          <a:pt x="1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15"/>
                  <p:cNvSpPr/>
                  <p:nvPr/>
                </p:nvSpPr>
                <p:spPr>
                  <a:xfrm>
                    <a:off x="4553225" y="2023550"/>
                    <a:ext cx="76600" cy="53875"/>
                  </a:xfrm>
                  <a:custGeom>
                    <a:avLst/>
                    <a:gdLst/>
                    <a:ahLst/>
                    <a:cxnLst/>
                    <a:rect l="l" t="t" r="r" b="b"/>
                    <a:pathLst>
                      <a:path w="3064" h="2155" extrusionOk="0">
                        <a:moveTo>
                          <a:pt x="1525" y="0"/>
                        </a:moveTo>
                        <a:cubicBezTo>
                          <a:pt x="413" y="0"/>
                          <a:pt x="1" y="1748"/>
                          <a:pt x="1229" y="2111"/>
                        </a:cubicBezTo>
                        <a:cubicBezTo>
                          <a:pt x="1340" y="2141"/>
                          <a:pt x="1445" y="2155"/>
                          <a:pt x="1545" y="2155"/>
                        </a:cubicBezTo>
                        <a:cubicBezTo>
                          <a:pt x="2654" y="2155"/>
                          <a:pt x="3064" y="434"/>
                          <a:pt x="1837" y="44"/>
                        </a:cubicBezTo>
                        <a:cubicBezTo>
                          <a:pt x="1728" y="14"/>
                          <a:pt x="1624"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15"/>
                  <p:cNvSpPr/>
                  <p:nvPr/>
                </p:nvSpPr>
                <p:spPr>
                  <a:xfrm>
                    <a:off x="4640075" y="2049800"/>
                    <a:ext cx="74875" cy="54225"/>
                  </a:xfrm>
                  <a:custGeom>
                    <a:avLst/>
                    <a:gdLst/>
                    <a:ahLst/>
                    <a:cxnLst/>
                    <a:rect l="l" t="t" r="r" b="b"/>
                    <a:pathLst>
                      <a:path w="2995" h="2169" extrusionOk="0">
                        <a:moveTo>
                          <a:pt x="1431" y="0"/>
                        </a:moveTo>
                        <a:cubicBezTo>
                          <a:pt x="394" y="0"/>
                          <a:pt x="1" y="1739"/>
                          <a:pt x="1159" y="2125"/>
                        </a:cubicBezTo>
                        <a:cubicBezTo>
                          <a:pt x="1270" y="2155"/>
                          <a:pt x="1375" y="2169"/>
                          <a:pt x="1475" y="2169"/>
                        </a:cubicBezTo>
                        <a:cubicBezTo>
                          <a:pt x="2584" y="2169"/>
                          <a:pt x="2994" y="448"/>
                          <a:pt x="1767" y="58"/>
                        </a:cubicBezTo>
                        <a:cubicBezTo>
                          <a:pt x="1649" y="18"/>
                          <a:pt x="1537" y="0"/>
                          <a:pt x="14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15"/>
                  <p:cNvSpPr/>
                  <p:nvPr/>
                </p:nvSpPr>
                <p:spPr>
                  <a:xfrm>
                    <a:off x="4591525" y="2106800"/>
                    <a:ext cx="74850" cy="54225"/>
                  </a:xfrm>
                  <a:custGeom>
                    <a:avLst/>
                    <a:gdLst/>
                    <a:ahLst/>
                    <a:cxnLst/>
                    <a:rect l="l" t="t" r="r" b="b"/>
                    <a:pathLst>
                      <a:path w="2994" h="2169" extrusionOk="0">
                        <a:moveTo>
                          <a:pt x="1451" y="0"/>
                        </a:moveTo>
                        <a:cubicBezTo>
                          <a:pt x="391" y="0"/>
                          <a:pt x="0" y="1738"/>
                          <a:pt x="1186" y="2124"/>
                        </a:cubicBezTo>
                        <a:cubicBezTo>
                          <a:pt x="1294" y="2154"/>
                          <a:pt x="1398" y="2168"/>
                          <a:pt x="1495" y="2168"/>
                        </a:cubicBezTo>
                        <a:cubicBezTo>
                          <a:pt x="2581" y="2168"/>
                          <a:pt x="2993" y="448"/>
                          <a:pt x="1794" y="57"/>
                        </a:cubicBezTo>
                        <a:cubicBezTo>
                          <a:pt x="1673" y="18"/>
                          <a:pt x="1559" y="0"/>
                          <a:pt x="14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15"/>
                  <p:cNvSpPr/>
                  <p:nvPr/>
                </p:nvSpPr>
                <p:spPr>
                  <a:xfrm>
                    <a:off x="4573350" y="2061200"/>
                    <a:ext cx="76250" cy="54225"/>
                  </a:xfrm>
                  <a:custGeom>
                    <a:avLst/>
                    <a:gdLst/>
                    <a:ahLst/>
                    <a:cxnLst/>
                    <a:rect l="l" t="t" r="r" b="b"/>
                    <a:pathLst>
                      <a:path w="3050" h="2169" extrusionOk="0">
                        <a:moveTo>
                          <a:pt x="1471" y="0"/>
                        </a:moveTo>
                        <a:cubicBezTo>
                          <a:pt x="389" y="0"/>
                          <a:pt x="1" y="1738"/>
                          <a:pt x="1214" y="2125"/>
                        </a:cubicBezTo>
                        <a:cubicBezTo>
                          <a:pt x="1325" y="2155"/>
                          <a:pt x="1430" y="2169"/>
                          <a:pt x="1530" y="2169"/>
                        </a:cubicBezTo>
                        <a:cubicBezTo>
                          <a:pt x="2639" y="2169"/>
                          <a:pt x="3049" y="44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15"/>
                  <p:cNvSpPr/>
                  <p:nvPr/>
                </p:nvSpPr>
                <p:spPr>
                  <a:xfrm>
                    <a:off x="4726525" y="1851650"/>
                    <a:ext cx="74825" cy="53475"/>
                  </a:xfrm>
                  <a:custGeom>
                    <a:avLst/>
                    <a:gdLst/>
                    <a:ahLst/>
                    <a:cxnLst/>
                    <a:rect l="l" t="t" r="r" b="b"/>
                    <a:pathLst>
                      <a:path w="2993" h="2139" extrusionOk="0">
                        <a:moveTo>
                          <a:pt x="1459" y="1"/>
                        </a:moveTo>
                        <a:cubicBezTo>
                          <a:pt x="407" y="1"/>
                          <a:pt x="0" y="1754"/>
                          <a:pt x="1166" y="2087"/>
                        </a:cubicBezTo>
                        <a:cubicBezTo>
                          <a:pt x="1285" y="2122"/>
                          <a:pt x="1398" y="2138"/>
                          <a:pt x="1505" y="2138"/>
                        </a:cubicBezTo>
                        <a:cubicBezTo>
                          <a:pt x="2597" y="2138"/>
                          <a:pt x="2993" y="438"/>
                          <a:pt x="1774" y="51"/>
                        </a:cubicBezTo>
                        <a:cubicBezTo>
                          <a:pt x="1664" y="16"/>
                          <a:pt x="1558" y="1"/>
                          <a:pt x="1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7" name="Google Shape;2487;p15"/>
                <p:cNvGrpSpPr/>
                <p:nvPr/>
              </p:nvGrpSpPr>
              <p:grpSpPr>
                <a:xfrm rot="10800000">
                  <a:off x="5480939" y="3407478"/>
                  <a:ext cx="973657" cy="1303387"/>
                  <a:chOff x="6212400" y="629475"/>
                  <a:chExt cx="1382250" cy="1850350"/>
                </a:xfrm>
              </p:grpSpPr>
              <p:sp>
                <p:nvSpPr>
                  <p:cNvPr id="2488" name="Google Shape;2488;p15"/>
                  <p:cNvSpPr/>
                  <p:nvPr/>
                </p:nvSpPr>
                <p:spPr>
                  <a:xfrm>
                    <a:off x="6874250" y="1681775"/>
                    <a:ext cx="605675" cy="281950"/>
                  </a:xfrm>
                  <a:custGeom>
                    <a:avLst/>
                    <a:gdLst/>
                    <a:ahLst/>
                    <a:cxnLst/>
                    <a:rect l="l" t="t" r="r" b="b"/>
                    <a:pathLst>
                      <a:path w="24227" h="11278" extrusionOk="0">
                        <a:moveTo>
                          <a:pt x="10186" y="0"/>
                        </a:moveTo>
                        <a:cubicBezTo>
                          <a:pt x="6459" y="0"/>
                          <a:pt x="2387" y="864"/>
                          <a:pt x="1" y="2499"/>
                        </a:cubicBezTo>
                        <a:cubicBezTo>
                          <a:pt x="1004" y="6876"/>
                          <a:pt x="6901" y="10402"/>
                          <a:pt x="11308" y="11101"/>
                        </a:cubicBezTo>
                        <a:cubicBezTo>
                          <a:pt x="12102" y="11221"/>
                          <a:pt x="12900" y="11278"/>
                          <a:pt x="13699" y="11278"/>
                        </a:cubicBezTo>
                        <a:cubicBezTo>
                          <a:pt x="17330" y="11278"/>
                          <a:pt x="20962" y="10112"/>
                          <a:pt x="24226" y="8517"/>
                        </a:cubicBezTo>
                        <a:cubicBezTo>
                          <a:pt x="22402" y="4414"/>
                          <a:pt x="18542" y="1283"/>
                          <a:pt x="14135" y="371"/>
                        </a:cubicBezTo>
                        <a:cubicBezTo>
                          <a:pt x="12939" y="122"/>
                          <a:pt x="11587" y="0"/>
                          <a:pt x="10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15"/>
                  <p:cNvSpPr/>
                  <p:nvPr/>
                </p:nvSpPr>
                <p:spPr>
                  <a:xfrm>
                    <a:off x="6475725" y="1079125"/>
                    <a:ext cx="510250" cy="322750"/>
                  </a:xfrm>
                  <a:custGeom>
                    <a:avLst/>
                    <a:gdLst/>
                    <a:ahLst/>
                    <a:cxnLst/>
                    <a:rect l="l" t="t" r="r" b="b"/>
                    <a:pathLst>
                      <a:path w="20410" h="12910" extrusionOk="0">
                        <a:moveTo>
                          <a:pt x="5317" y="0"/>
                        </a:moveTo>
                        <a:cubicBezTo>
                          <a:pt x="3687" y="0"/>
                          <a:pt x="2074" y="321"/>
                          <a:pt x="622" y="1012"/>
                        </a:cubicBezTo>
                        <a:cubicBezTo>
                          <a:pt x="622" y="1012"/>
                          <a:pt x="0" y="12910"/>
                          <a:pt x="11126" y="12910"/>
                        </a:cubicBezTo>
                        <a:cubicBezTo>
                          <a:pt x="11796" y="12910"/>
                          <a:pt x="12509" y="12867"/>
                          <a:pt x="13267" y="12775"/>
                        </a:cubicBezTo>
                        <a:cubicBezTo>
                          <a:pt x="13653" y="12799"/>
                          <a:pt x="14038" y="12811"/>
                          <a:pt x="14423" y="12811"/>
                        </a:cubicBezTo>
                        <a:cubicBezTo>
                          <a:pt x="16466" y="12811"/>
                          <a:pt x="18492" y="12477"/>
                          <a:pt x="20410" y="11863"/>
                        </a:cubicBezTo>
                        <a:cubicBezTo>
                          <a:pt x="18404" y="8216"/>
                          <a:pt x="16124" y="4568"/>
                          <a:pt x="12659" y="2258"/>
                        </a:cubicBezTo>
                        <a:cubicBezTo>
                          <a:pt x="10566" y="819"/>
                          <a:pt x="7920" y="0"/>
                          <a:pt x="53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15"/>
                  <p:cNvSpPr/>
                  <p:nvPr/>
                </p:nvSpPr>
                <p:spPr>
                  <a:xfrm>
                    <a:off x="6640975" y="1966125"/>
                    <a:ext cx="237875" cy="424050"/>
                  </a:xfrm>
                  <a:custGeom>
                    <a:avLst/>
                    <a:gdLst/>
                    <a:ahLst/>
                    <a:cxnLst/>
                    <a:rect l="l" t="t" r="r" b="b"/>
                    <a:pathLst>
                      <a:path w="9515" h="16962" extrusionOk="0">
                        <a:moveTo>
                          <a:pt x="3405" y="0"/>
                        </a:moveTo>
                        <a:cubicBezTo>
                          <a:pt x="1034" y="2432"/>
                          <a:pt x="0" y="6080"/>
                          <a:pt x="669" y="9362"/>
                        </a:cubicBezTo>
                        <a:cubicBezTo>
                          <a:pt x="1338" y="12706"/>
                          <a:pt x="3708" y="15654"/>
                          <a:pt x="6809" y="16961"/>
                        </a:cubicBezTo>
                        <a:cubicBezTo>
                          <a:pt x="8754" y="14317"/>
                          <a:pt x="9514" y="10821"/>
                          <a:pt x="8876" y="7599"/>
                        </a:cubicBezTo>
                        <a:cubicBezTo>
                          <a:pt x="8207" y="4347"/>
                          <a:pt x="6171" y="1459"/>
                          <a:pt x="34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15"/>
                  <p:cNvSpPr/>
                  <p:nvPr/>
                </p:nvSpPr>
                <p:spPr>
                  <a:xfrm>
                    <a:off x="7102225" y="2064275"/>
                    <a:ext cx="492425" cy="230950"/>
                  </a:xfrm>
                  <a:custGeom>
                    <a:avLst/>
                    <a:gdLst/>
                    <a:ahLst/>
                    <a:cxnLst/>
                    <a:rect l="l" t="t" r="r" b="b"/>
                    <a:pathLst>
                      <a:path w="19697" h="9238" extrusionOk="0">
                        <a:moveTo>
                          <a:pt x="8905" y="0"/>
                        </a:moveTo>
                        <a:cubicBezTo>
                          <a:pt x="5653" y="0"/>
                          <a:pt x="2346" y="1414"/>
                          <a:pt x="0" y="4281"/>
                        </a:cubicBezTo>
                        <a:cubicBezTo>
                          <a:pt x="1584" y="7508"/>
                          <a:pt x="5400" y="9237"/>
                          <a:pt x="9023" y="9237"/>
                        </a:cubicBezTo>
                        <a:cubicBezTo>
                          <a:pt x="9085" y="9237"/>
                          <a:pt x="9148" y="9237"/>
                          <a:pt x="9210" y="9236"/>
                        </a:cubicBezTo>
                        <a:cubicBezTo>
                          <a:pt x="12919" y="9205"/>
                          <a:pt x="16414" y="7716"/>
                          <a:pt x="19697" y="6105"/>
                        </a:cubicBezTo>
                        <a:cubicBezTo>
                          <a:pt x="17539" y="3065"/>
                          <a:pt x="14226" y="695"/>
                          <a:pt x="10517" y="117"/>
                        </a:cubicBezTo>
                        <a:cubicBezTo>
                          <a:pt x="9984" y="39"/>
                          <a:pt x="9445" y="0"/>
                          <a:pt x="89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15"/>
                  <p:cNvSpPr/>
                  <p:nvPr/>
                </p:nvSpPr>
                <p:spPr>
                  <a:xfrm>
                    <a:off x="7012550" y="2202450"/>
                    <a:ext cx="299425" cy="277375"/>
                  </a:xfrm>
                  <a:custGeom>
                    <a:avLst/>
                    <a:gdLst/>
                    <a:ahLst/>
                    <a:cxnLst/>
                    <a:rect l="l" t="t" r="r" b="b"/>
                    <a:pathLst>
                      <a:path w="11977" h="11095" extrusionOk="0">
                        <a:moveTo>
                          <a:pt x="852" y="1"/>
                        </a:moveTo>
                        <a:lnTo>
                          <a:pt x="852" y="1"/>
                        </a:lnTo>
                        <a:cubicBezTo>
                          <a:pt x="1" y="1855"/>
                          <a:pt x="396" y="4104"/>
                          <a:pt x="1460" y="5806"/>
                        </a:cubicBezTo>
                        <a:cubicBezTo>
                          <a:pt x="2554" y="7508"/>
                          <a:pt x="4256" y="8724"/>
                          <a:pt x="6110" y="9545"/>
                        </a:cubicBezTo>
                        <a:cubicBezTo>
                          <a:pt x="7995" y="10335"/>
                          <a:pt x="10001" y="10700"/>
                          <a:pt x="11977" y="11095"/>
                        </a:cubicBezTo>
                        <a:cubicBezTo>
                          <a:pt x="10822" y="7660"/>
                          <a:pt x="8815" y="4560"/>
                          <a:pt x="6171" y="2128"/>
                        </a:cubicBezTo>
                        <a:cubicBezTo>
                          <a:pt x="5472" y="1490"/>
                          <a:pt x="4712" y="912"/>
                          <a:pt x="3831" y="578"/>
                        </a:cubicBezTo>
                        <a:cubicBezTo>
                          <a:pt x="2979" y="213"/>
                          <a:pt x="1916" y="213"/>
                          <a:pt x="8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15"/>
                  <p:cNvSpPr/>
                  <p:nvPr/>
                </p:nvSpPr>
                <p:spPr>
                  <a:xfrm>
                    <a:off x="6212400" y="629475"/>
                    <a:ext cx="1260675" cy="1698950"/>
                  </a:xfrm>
                  <a:custGeom>
                    <a:avLst/>
                    <a:gdLst/>
                    <a:ahLst/>
                    <a:cxnLst/>
                    <a:rect l="l" t="t" r="r" b="b"/>
                    <a:pathLst>
                      <a:path w="50427" h="67958" extrusionOk="0">
                        <a:moveTo>
                          <a:pt x="61" y="1"/>
                        </a:moveTo>
                        <a:cubicBezTo>
                          <a:pt x="0" y="1"/>
                          <a:pt x="0" y="31"/>
                          <a:pt x="0" y="61"/>
                        </a:cubicBezTo>
                        <a:cubicBezTo>
                          <a:pt x="243" y="1703"/>
                          <a:pt x="517" y="3344"/>
                          <a:pt x="730" y="4955"/>
                        </a:cubicBezTo>
                        <a:lnTo>
                          <a:pt x="1763" y="9818"/>
                        </a:lnTo>
                        <a:cubicBezTo>
                          <a:pt x="2128" y="11460"/>
                          <a:pt x="2584" y="13071"/>
                          <a:pt x="3009" y="14651"/>
                        </a:cubicBezTo>
                        <a:lnTo>
                          <a:pt x="4529" y="19393"/>
                        </a:lnTo>
                        <a:cubicBezTo>
                          <a:pt x="5015" y="20852"/>
                          <a:pt x="5593" y="22281"/>
                          <a:pt x="6170" y="23740"/>
                        </a:cubicBezTo>
                        <a:cubicBezTo>
                          <a:pt x="6322" y="25107"/>
                          <a:pt x="6383" y="26506"/>
                          <a:pt x="6383" y="27873"/>
                        </a:cubicBezTo>
                        <a:cubicBezTo>
                          <a:pt x="6444" y="30153"/>
                          <a:pt x="6292" y="32402"/>
                          <a:pt x="6018" y="34621"/>
                        </a:cubicBezTo>
                        <a:cubicBezTo>
                          <a:pt x="5745" y="36810"/>
                          <a:pt x="5167" y="38968"/>
                          <a:pt x="4772" y="41187"/>
                        </a:cubicBezTo>
                        <a:cubicBezTo>
                          <a:pt x="4316" y="43375"/>
                          <a:pt x="3769" y="45564"/>
                          <a:pt x="3313" y="47783"/>
                        </a:cubicBezTo>
                        <a:cubicBezTo>
                          <a:pt x="3283" y="47843"/>
                          <a:pt x="3313" y="47874"/>
                          <a:pt x="3344" y="47874"/>
                        </a:cubicBezTo>
                        <a:cubicBezTo>
                          <a:pt x="3404" y="47874"/>
                          <a:pt x="3435" y="47874"/>
                          <a:pt x="3435" y="47843"/>
                        </a:cubicBezTo>
                        <a:cubicBezTo>
                          <a:pt x="4651" y="45898"/>
                          <a:pt x="5471" y="43740"/>
                          <a:pt x="6140" y="41521"/>
                        </a:cubicBezTo>
                        <a:cubicBezTo>
                          <a:pt x="6778" y="39302"/>
                          <a:pt x="6961" y="36992"/>
                          <a:pt x="7113" y="34712"/>
                        </a:cubicBezTo>
                        <a:cubicBezTo>
                          <a:pt x="7265" y="32433"/>
                          <a:pt x="7265" y="30153"/>
                          <a:pt x="7082" y="27873"/>
                        </a:cubicBezTo>
                        <a:cubicBezTo>
                          <a:pt x="6991" y="26962"/>
                          <a:pt x="6900" y="26110"/>
                          <a:pt x="6778" y="25229"/>
                        </a:cubicBezTo>
                        <a:lnTo>
                          <a:pt x="6778" y="25229"/>
                        </a:lnTo>
                        <a:cubicBezTo>
                          <a:pt x="8572" y="29424"/>
                          <a:pt x="10639" y="33497"/>
                          <a:pt x="12918" y="37448"/>
                        </a:cubicBezTo>
                        <a:cubicBezTo>
                          <a:pt x="14347" y="39971"/>
                          <a:pt x="15897" y="42403"/>
                          <a:pt x="17478" y="44804"/>
                        </a:cubicBezTo>
                        <a:cubicBezTo>
                          <a:pt x="17782" y="45716"/>
                          <a:pt x="18085" y="46658"/>
                          <a:pt x="18359" y="47600"/>
                        </a:cubicBezTo>
                        <a:cubicBezTo>
                          <a:pt x="18906" y="49424"/>
                          <a:pt x="19362" y="51278"/>
                          <a:pt x="19727" y="53163"/>
                        </a:cubicBezTo>
                        <a:cubicBezTo>
                          <a:pt x="20122" y="55017"/>
                          <a:pt x="20304" y="56901"/>
                          <a:pt x="20730" y="58786"/>
                        </a:cubicBezTo>
                        <a:cubicBezTo>
                          <a:pt x="21095" y="60640"/>
                          <a:pt x="21490" y="62494"/>
                          <a:pt x="22007" y="64348"/>
                        </a:cubicBezTo>
                        <a:cubicBezTo>
                          <a:pt x="22007" y="64409"/>
                          <a:pt x="22037" y="64409"/>
                          <a:pt x="22098" y="64409"/>
                        </a:cubicBezTo>
                        <a:cubicBezTo>
                          <a:pt x="22098" y="64348"/>
                          <a:pt x="22128" y="64348"/>
                          <a:pt x="22128" y="64318"/>
                        </a:cubicBezTo>
                        <a:cubicBezTo>
                          <a:pt x="22371" y="62372"/>
                          <a:pt x="22310" y="60457"/>
                          <a:pt x="22098" y="58512"/>
                        </a:cubicBezTo>
                        <a:cubicBezTo>
                          <a:pt x="21885" y="56567"/>
                          <a:pt x="21338" y="54713"/>
                          <a:pt x="20791" y="52828"/>
                        </a:cubicBezTo>
                        <a:cubicBezTo>
                          <a:pt x="20274" y="50974"/>
                          <a:pt x="19666" y="49120"/>
                          <a:pt x="18967" y="47327"/>
                        </a:cubicBezTo>
                        <a:cubicBezTo>
                          <a:pt x="18876" y="47083"/>
                          <a:pt x="18754" y="46749"/>
                          <a:pt x="18633" y="46506"/>
                        </a:cubicBezTo>
                        <a:lnTo>
                          <a:pt x="18633" y="46506"/>
                        </a:lnTo>
                        <a:cubicBezTo>
                          <a:pt x="20396" y="48968"/>
                          <a:pt x="22219" y="51400"/>
                          <a:pt x="24134" y="53740"/>
                        </a:cubicBezTo>
                        <a:cubicBezTo>
                          <a:pt x="28359" y="58877"/>
                          <a:pt x="33010" y="63649"/>
                          <a:pt x="38025" y="67935"/>
                        </a:cubicBezTo>
                        <a:cubicBezTo>
                          <a:pt x="38040" y="67950"/>
                          <a:pt x="38055" y="67958"/>
                          <a:pt x="38071" y="67958"/>
                        </a:cubicBezTo>
                        <a:cubicBezTo>
                          <a:pt x="38086" y="67958"/>
                          <a:pt x="38101" y="67950"/>
                          <a:pt x="38116" y="67935"/>
                        </a:cubicBezTo>
                        <a:cubicBezTo>
                          <a:pt x="38177" y="67874"/>
                          <a:pt x="38177" y="67844"/>
                          <a:pt x="38116" y="67813"/>
                        </a:cubicBezTo>
                        <a:cubicBezTo>
                          <a:pt x="34894" y="64895"/>
                          <a:pt x="31855" y="61734"/>
                          <a:pt x="28967" y="58482"/>
                        </a:cubicBezTo>
                        <a:lnTo>
                          <a:pt x="28967" y="58482"/>
                        </a:lnTo>
                        <a:cubicBezTo>
                          <a:pt x="30153" y="59272"/>
                          <a:pt x="31368" y="60002"/>
                          <a:pt x="32645" y="60670"/>
                        </a:cubicBezTo>
                        <a:cubicBezTo>
                          <a:pt x="34469" y="61582"/>
                          <a:pt x="36384" y="62372"/>
                          <a:pt x="38329" y="63041"/>
                        </a:cubicBezTo>
                        <a:cubicBezTo>
                          <a:pt x="40244" y="63679"/>
                          <a:pt x="42220" y="64287"/>
                          <a:pt x="44287" y="64439"/>
                        </a:cubicBezTo>
                        <a:cubicBezTo>
                          <a:pt x="44927" y="64487"/>
                          <a:pt x="45571" y="64514"/>
                          <a:pt x="46215" y="64514"/>
                        </a:cubicBezTo>
                        <a:cubicBezTo>
                          <a:pt x="47618" y="64514"/>
                          <a:pt x="49021" y="64387"/>
                          <a:pt x="50396" y="64075"/>
                        </a:cubicBezTo>
                        <a:cubicBezTo>
                          <a:pt x="50426" y="64075"/>
                          <a:pt x="50426" y="64044"/>
                          <a:pt x="50426" y="64014"/>
                        </a:cubicBezTo>
                        <a:cubicBezTo>
                          <a:pt x="50396" y="64014"/>
                          <a:pt x="50396" y="63983"/>
                          <a:pt x="50366" y="63983"/>
                        </a:cubicBezTo>
                        <a:cubicBezTo>
                          <a:pt x="48360" y="63649"/>
                          <a:pt x="46384" y="63375"/>
                          <a:pt x="44439" y="63041"/>
                        </a:cubicBezTo>
                        <a:cubicBezTo>
                          <a:pt x="42493" y="62676"/>
                          <a:pt x="40518" y="62464"/>
                          <a:pt x="38572" y="61977"/>
                        </a:cubicBezTo>
                        <a:cubicBezTo>
                          <a:pt x="36657" y="61461"/>
                          <a:pt x="34742" y="60853"/>
                          <a:pt x="32919" y="60062"/>
                        </a:cubicBezTo>
                        <a:cubicBezTo>
                          <a:pt x="31338" y="59394"/>
                          <a:pt x="29818" y="58634"/>
                          <a:pt x="28298" y="57752"/>
                        </a:cubicBezTo>
                        <a:cubicBezTo>
                          <a:pt x="27083" y="56293"/>
                          <a:pt x="25867" y="54865"/>
                          <a:pt x="24681" y="53345"/>
                        </a:cubicBezTo>
                        <a:cubicBezTo>
                          <a:pt x="20608" y="48178"/>
                          <a:pt x="16991" y="42676"/>
                          <a:pt x="13952" y="36931"/>
                        </a:cubicBezTo>
                        <a:cubicBezTo>
                          <a:pt x="13769" y="36536"/>
                          <a:pt x="13526" y="36111"/>
                          <a:pt x="13344" y="35746"/>
                        </a:cubicBezTo>
                        <a:lnTo>
                          <a:pt x="13344" y="35746"/>
                        </a:lnTo>
                        <a:cubicBezTo>
                          <a:pt x="14742" y="37235"/>
                          <a:pt x="16262" y="38603"/>
                          <a:pt x="17873" y="39880"/>
                        </a:cubicBezTo>
                        <a:cubicBezTo>
                          <a:pt x="19909" y="41521"/>
                          <a:pt x="22098" y="42950"/>
                          <a:pt x="24377" y="44257"/>
                        </a:cubicBezTo>
                        <a:cubicBezTo>
                          <a:pt x="26657" y="45533"/>
                          <a:pt x="28998" y="46749"/>
                          <a:pt x="31520" y="47509"/>
                        </a:cubicBezTo>
                        <a:cubicBezTo>
                          <a:pt x="34013" y="48269"/>
                          <a:pt x="36596" y="48816"/>
                          <a:pt x="39210" y="48846"/>
                        </a:cubicBezTo>
                        <a:cubicBezTo>
                          <a:pt x="39271" y="48846"/>
                          <a:pt x="39302" y="48816"/>
                          <a:pt x="39302" y="48786"/>
                        </a:cubicBezTo>
                        <a:cubicBezTo>
                          <a:pt x="39302" y="48725"/>
                          <a:pt x="39302" y="48694"/>
                          <a:pt x="39271" y="48694"/>
                        </a:cubicBezTo>
                        <a:cubicBezTo>
                          <a:pt x="36779" y="47874"/>
                          <a:pt x="34347" y="47053"/>
                          <a:pt x="31976" y="46141"/>
                        </a:cubicBezTo>
                        <a:cubicBezTo>
                          <a:pt x="29605" y="45199"/>
                          <a:pt x="27174" y="44378"/>
                          <a:pt x="24894" y="43223"/>
                        </a:cubicBezTo>
                        <a:cubicBezTo>
                          <a:pt x="22584" y="42099"/>
                          <a:pt x="20365" y="40761"/>
                          <a:pt x="18298" y="39272"/>
                        </a:cubicBezTo>
                        <a:cubicBezTo>
                          <a:pt x="16383" y="37934"/>
                          <a:pt x="14590" y="36506"/>
                          <a:pt x="12918" y="34956"/>
                        </a:cubicBezTo>
                        <a:cubicBezTo>
                          <a:pt x="10243" y="29728"/>
                          <a:pt x="7964" y="24348"/>
                          <a:pt x="5897" y="18876"/>
                        </a:cubicBezTo>
                        <a:lnTo>
                          <a:pt x="4255" y="14226"/>
                        </a:lnTo>
                        <a:cubicBezTo>
                          <a:pt x="3921" y="13101"/>
                          <a:pt x="3587" y="12007"/>
                          <a:pt x="3192" y="10852"/>
                        </a:cubicBezTo>
                        <a:lnTo>
                          <a:pt x="3192" y="10852"/>
                        </a:lnTo>
                        <a:cubicBezTo>
                          <a:pt x="4012" y="12037"/>
                          <a:pt x="4833" y="13132"/>
                          <a:pt x="5714" y="14226"/>
                        </a:cubicBezTo>
                        <a:cubicBezTo>
                          <a:pt x="7113" y="15958"/>
                          <a:pt x="8632" y="17569"/>
                          <a:pt x="10243" y="19150"/>
                        </a:cubicBezTo>
                        <a:cubicBezTo>
                          <a:pt x="11824" y="20670"/>
                          <a:pt x="13465" y="22220"/>
                          <a:pt x="15350" y="23436"/>
                        </a:cubicBezTo>
                        <a:cubicBezTo>
                          <a:pt x="17234" y="24651"/>
                          <a:pt x="19210" y="25715"/>
                          <a:pt x="21338" y="26445"/>
                        </a:cubicBezTo>
                        <a:cubicBezTo>
                          <a:pt x="21346" y="26453"/>
                          <a:pt x="21354" y="26457"/>
                          <a:pt x="21362" y="26457"/>
                        </a:cubicBezTo>
                        <a:cubicBezTo>
                          <a:pt x="21382" y="26457"/>
                          <a:pt x="21399" y="26429"/>
                          <a:pt x="21399" y="26384"/>
                        </a:cubicBezTo>
                        <a:cubicBezTo>
                          <a:pt x="21399" y="26354"/>
                          <a:pt x="21399" y="26323"/>
                          <a:pt x="21368" y="26323"/>
                        </a:cubicBezTo>
                        <a:cubicBezTo>
                          <a:pt x="19605" y="24925"/>
                          <a:pt x="17842" y="23618"/>
                          <a:pt x="16110" y="22281"/>
                        </a:cubicBezTo>
                        <a:cubicBezTo>
                          <a:pt x="14408" y="20974"/>
                          <a:pt x="12584" y="19697"/>
                          <a:pt x="10912" y="18299"/>
                        </a:cubicBezTo>
                        <a:cubicBezTo>
                          <a:pt x="9240" y="16901"/>
                          <a:pt x="7690" y="15381"/>
                          <a:pt x="6170" y="13770"/>
                        </a:cubicBezTo>
                        <a:cubicBezTo>
                          <a:pt x="4985" y="12554"/>
                          <a:pt x="3860" y="11277"/>
                          <a:pt x="2796" y="9940"/>
                        </a:cubicBezTo>
                        <a:cubicBezTo>
                          <a:pt x="2736" y="9788"/>
                          <a:pt x="2705" y="9666"/>
                          <a:pt x="2675" y="9575"/>
                        </a:cubicBezTo>
                        <a:lnTo>
                          <a:pt x="1337" y="4803"/>
                        </a:lnTo>
                        <a:cubicBezTo>
                          <a:pt x="912" y="3223"/>
                          <a:pt x="547" y="1612"/>
                          <a:pt x="122" y="31"/>
                        </a:cubicBezTo>
                        <a:cubicBezTo>
                          <a:pt x="122" y="1"/>
                          <a:pt x="91"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4" name="Google Shape;2494;p15"/>
                <p:cNvGrpSpPr/>
                <p:nvPr/>
              </p:nvGrpSpPr>
              <p:grpSpPr>
                <a:xfrm rot="10800000">
                  <a:off x="6380176" y="3468497"/>
                  <a:ext cx="901949" cy="1162507"/>
                  <a:chOff x="5037600" y="742850"/>
                  <a:chExt cx="1280450" cy="1650350"/>
                </a:xfrm>
              </p:grpSpPr>
              <p:sp>
                <p:nvSpPr>
                  <p:cNvPr id="2495" name="Google Shape;2495;p15"/>
                  <p:cNvSpPr/>
                  <p:nvPr/>
                </p:nvSpPr>
                <p:spPr>
                  <a:xfrm>
                    <a:off x="5374225" y="2061100"/>
                    <a:ext cx="140600" cy="285125"/>
                  </a:xfrm>
                  <a:custGeom>
                    <a:avLst/>
                    <a:gdLst/>
                    <a:ahLst/>
                    <a:cxnLst/>
                    <a:rect l="l" t="t" r="r" b="b"/>
                    <a:pathLst>
                      <a:path w="5624" h="11405" extrusionOk="0">
                        <a:moveTo>
                          <a:pt x="1824" y="1"/>
                        </a:moveTo>
                        <a:cubicBezTo>
                          <a:pt x="791" y="2037"/>
                          <a:pt x="213" y="4287"/>
                          <a:pt x="61" y="6536"/>
                        </a:cubicBezTo>
                        <a:cubicBezTo>
                          <a:pt x="1" y="7691"/>
                          <a:pt x="61" y="8998"/>
                          <a:pt x="730" y="9971"/>
                        </a:cubicBezTo>
                        <a:cubicBezTo>
                          <a:pt x="1214" y="10794"/>
                          <a:pt x="2122" y="11404"/>
                          <a:pt x="3055" y="11404"/>
                        </a:cubicBezTo>
                        <a:cubicBezTo>
                          <a:pt x="3294" y="11404"/>
                          <a:pt x="3534" y="11364"/>
                          <a:pt x="3770" y="11278"/>
                        </a:cubicBezTo>
                        <a:cubicBezTo>
                          <a:pt x="5016" y="10822"/>
                          <a:pt x="5502" y="9302"/>
                          <a:pt x="5533" y="7965"/>
                        </a:cubicBezTo>
                        <a:cubicBezTo>
                          <a:pt x="5624" y="5259"/>
                          <a:pt x="4408" y="2493"/>
                          <a:pt x="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15"/>
                  <p:cNvSpPr/>
                  <p:nvPr/>
                </p:nvSpPr>
                <p:spPr>
                  <a:xfrm>
                    <a:off x="5146250" y="1992725"/>
                    <a:ext cx="267525" cy="137575"/>
                  </a:xfrm>
                  <a:custGeom>
                    <a:avLst/>
                    <a:gdLst/>
                    <a:ahLst/>
                    <a:cxnLst/>
                    <a:rect l="l" t="t" r="r" b="b"/>
                    <a:pathLst>
                      <a:path w="10701" h="5503" extrusionOk="0">
                        <a:moveTo>
                          <a:pt x="2862" y="0"/>
                        </a:moveTo>
                        <a:cubicBezTo>
                          <a:pt x="2478" y="0"/>
                          <a:pt x="2098" y="46"/>
                          <a:pt x="1733" y="183"/>
                        </a:cubicBezTo>
                        <a:cubicBezTo>
                          <a:pt x="822" y="517"/>
                          <a:pt x="183" y="1429"/>
                          <a:pt x="122" y="2371"/>
                        </a:cubicBezTo>
                        <a:cubicBezTo>
                          <a:pt x="1" y="3344"/>
                          <a:pt x="487" y="4317"/>
                          <a:pt x="1277" y="4864"/>
                        </a:cubicBezTo>
                        <a:cubicBezTo>
                          <a:pt x="1977" y="5350"/>
                          <a:pt x="2888" y="5502"/>
                          <a:pt x="3770" y="5502"/>
                        </a:cubicBezTo>
                        <a:cubicBezTo>
                          <a:pt x="3809" y="5502"/>
                          <a:pt x="3849" y="5503"/>
                          <a:pt x="3888" y="5503"/>
                        </a:cubicBezTo>
                        <a:cubicBezTo>
                          <a:pt x="6372" y="5503"/>
                          <a:pt x="8845" y="4564"/>
                          <a:pt x="10700" y="2918"/>
                        </a:cubicBezTo>
                        <a:cubicBezTo>
                          <a:pt x="8420" y="1459"/>
                          <a:pt x="6262" y="547"/>
                          <a:pt x="4013" y="92"/>
                        </a:cubicBezTo>
                        <a:cubicBezTo>
                          <a:pt x="3633" y="46"/>
                          <a:pt x="3246" y="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15"/>
                  <p:cNvSpPr/>
                  <p:nvPr/>
                </p:nvSpPr>
                <p:spPr>
                  <a:xfrm>
                    <a:off x="5530775" y="1934200"/>
                    <a:ext cx="154275" cy="321450"/>
                  </a:xfrm>
                  <a:custGeom>
                    <a:avLst/>
                    <a:gdLst/>
                    <a:ahLst/>
                    <a:cxnLst/>
                    <a:rect l="l" t="t" r="r" b="b"/>
                    <a:pathLst>
                      <a:path w="6171" h="12858" extrusionOk="0">
                        <a:moveTo>
                          <a:pt x="0" y="1"/>
                        </a:moveTo>
                        <a:lnTo>
                          <a:pt x="0" y="1"/>
                        </a:lnTo>
                        <a:cubicBezTo>
                          <a:pt x="334" y="3892"/>
                          <a:pt x="730" y="7843"/>
                          <a:pt x="2401" y="11338"/>
                        </a:cubicBezTo>
                        <a:cubicBezTo>
                          <a:pt x="2705" y="11977"/>
                          <a:pt x="3131" y="12676"/>
                          <a:pt x="3830" y="12828"/>
                        </a:cubicBezTo>
                        <a:cubicBezTo>
                          <a:pt x="3922" y="12848"/>
                          <a:pt x="4014" y="12857"/>
                          <a:pt x="4105" y="12857"/>
                        </a:cubicBezTo>
                        <a:cubicBezTo>
                          <a:pt x="4701" y="12857"/>
                          <a:pt x="5250" y="12448"/>
                          <a:pt x="5593" y="11946"/>
                        </a:cubicBezTo>
                        <a:cubicBezTo>
                          <a:pt x="6049" y="11247"/>
                          <a:pt x="6170" y="10396"/>
                          <a:pt x="6049" y="9545"/>
                        </a:cubicBezTo>
                        <a:cubicBezTo>
                          <a:pt x="5927" y="8724"/>
                          <a:pt x="5623" y="7965"/>
                          <a:pt x="5289" y="7205"/>
                        </a:cubicBezTo>
                        <a:cubicBezTo>
                          <a:pt x="4103" y="4682"/>
                          <a:pt x="2493" y="23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15"/>
                  <p:cNvSpPr/>
                  <p:nvPr/>
                </p:nvSpPr>
                <p:spPr>
                  <a:xfrm>
                    <a:off x="5178175" y="1835325"/>
                    <a:ext cx="357925" cy="141350"/>
                  </a:xfrm>
                  <a:custGeom>
                    <a:avLst/>
                    <a:gdLst/>
                    <a:ahLst/>
                    <a:cxnLst/>
                    <a:rect l="l" t="t" r="r" b="b"/>
                    <a:pathLst>
                      <a:path w="14317" h="5654" extrusionOk="0">
                        <a:moveTo>
                          <a:pt x="3371" y="1"/>
                        </a:moveTo>
                        <a:cubicBezTo>
                          <a:pt x="3149" y="1"/>
                          <a:pt x="2927" y="12"/>
                          <a:pt x="2706" y="35"/>
                        </a:cubicBezTo>
                        <a:cubicBezTo>
                          <a:pt x="2067" y="126"/>
                          <a:pt x="1399" y="308"/>
                          <a:pt x="882" y="734"/>
                        </a:cubicBezTo>
                        <a:cubicBezTo>
                          <a:pt x="365" y="1159"/>
                          <a:pt x="0" y="1798"/>
                          <a:pt x="92" y="2436"/>
                        </a:cubicBezTo>
                        <a:cubicBezTo>
                          <a:pt x="152" y="3409"/>
                          <a:pt x="1034" y="4047"/>
                          <a:pt x="1885" y="4473"/>
                        </a:cubicBezTo>
                        <a:cubicBezTo>
                          <a:pt x="3510" y="5312"/>
                          <a:pt x="5340" y="5653"/>
                          <a:pt x="7216" y="5653"/>
                        </a:cubicBezTo>
                        <a:cubicBezTo>
                          <a:pt x="7515" y="5653"/>
                          <a:pt x="7815" y="5644"/>
                          <a:pt x="8116" y="5628"/>
                        </a:cubicBezTo>
                        <a:cubicBezTo>
                          <a:pt x="10274" y="5506"/>
                          <a:pt x="12341" y="4868"/>
                          <a:pt x="14317" y="3986"/>
                        </a:cubicBezTo>
                        <a:cubicBezTo>
                          <a:pt x="12037" y="2527"/>
                          <a:pt x="9970" y="1767"/>
                          <a:pt x="7873" y="1038"/>
                        </a:cubicBezTo>
                        <a:cubicBezTo>
                          <a:pt x="6415" y="508"/>
                          <a:pt x="4888" y="1"/>
                          <a:pt x="3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15"/>
                  <p:cNvSpPr/>
                  <p:nvPr/>
                </p:nvSpPr>
                <p:spPr>
                  <a:xfrm>
                    <a:off x="5631075" y="1804275"/>
                    <a:ext cx="212025" cy="300300"/>
                  </a:xfrm>
                  <a:custGeom>
                    <a:avLst/>
                    <a:gdLst/>
                    <a:ahLst/>
                    <a:cxnLst/>
                    <a:rect l="l" t="t" r="r" b="b"/>
                    <a:pathLst>
                      <a:path w="8481" h="12012" extrusionOk="0">
                        <a:moveTo>
                          <a:pt x="0" y="0"/>
                        </a:moveTo>
                        <a:cubicBezTo>
                          <a:pt x="578" y="3769"/>
                          <a:pt x="1763" y="7538"/>
                          <a:pt x="4195" y="10456"/>
                        </a:cubicBezTo>
                        <a:cubicBezTo>
                          <a:pt x="4620" y="10943"/>
                          <a:pt x="5076" y="11429"/>
                          <a:pt x="5624" y="11733"/>
                        </a:cubicBezTo>
                        <a:cubicBezTo>
                          <a:pt x="5955" y="11907"/>
                          <a:pt x="6336" y="12012"/>
                          <a:pt x="6710" y="12012"/>
                        </a:cubicBezTo>
                        <a:cubicBezTo>
                          <a:pt x="6988" y="12012"/>
                          <a:pt x="7262" y="11954"/>
                          <a:pt x="7508" y="11824"/>
                        </a:cubicBezTo>
                        <a:cubicBezTo>
                          <a:pt x="8055" y="11520"/>
                          <a:pt x="8420" y="10821"/>
                          <a:pt x="8450" y="10183"/>
                        </a:cubicBezTo>
                        <a:cubicBezTo>
                          <a:pt x="8481" y="9544"/>
                          <a:pt x="8329" y="8876"/>
                          <a:pt x="8116" y="8268"/>
                        </a:cubicBezTo>
                        <a:cubicBezTo>
                          <a:pt x="6779" y="4803"/>
                          <a:pt x="3891" y="218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15"/>
                  <p:cNvSpPr/>
                  <p:nvPr/>
                </p:nvSpPr>
                <p:spPr>
                  <a:xfrm>
                    <a:off x="5310400" y="1690475"/>
                    <a:ext cx="322975" cy="141825"/>
                  </a:xfrm>
                  <a:custGeom>
                    <a:avLst/>
                    <a:gdLst/>
                    <a:ahLst/>
                    <a:cxnLst/>
                    <a:rect l="l" t="t" r="r" b="b"/>
                    <a:pathLst>
                      <a:path w="12919" h="5673" extrusionOk="0">
                        <a:moveTo>
                          <a:pt x="2930" y="1"/>
                        </a:moveTo>
                        <a:cubicBezTo>
                          <a:pt x="2462" y="1"/>
                          <a:pt x="1991" y="54"/>
                          <a:pt x="1551" y="175"/>
                        </a:cubicBezTo>
                        <a:cubicBezTo>
                          <a:pt x="1095" y="327"/>
                          <a:pt x="639" y="601"/>
                          <a:pt x="395" y="1026"/>
                        </a:cubicBezTo>
                        <a:cubicBezTo>
                          <a:pt x="0" y="1634"/>
                          <a:pt x="183" y="2394"/>
                          <a:pt x="608" y="2972"/>
                        </a:cubicBezTo>
                        <a:cubicBezTo>
                          <a:pt x="1034" y="3519"/>
                          <a:pt x="1672" y="3884"/>
                          <a:pt x="2280" y="4187"/>
                        </a:cubicBezTo>
                        <a:cubicBezTo>
                          <a:pt x="3952" y="4978"/>
                          <a:pt x="5745" y="5555"/>
                          <a:pt x="7569" y="5646"/>
                        </a:cubicBezTo>
                        <a:cubicBezTo>
                          <a:pt x="7827" y="5663"/>
                          <a:pt x="8086" y="5672"/>
                          <a:pt x="8344" y="5672"/>
                        </a:cubicBezTo>
                        <a:cubicBezTo>
                          <a:pt x="9936" y="5672"/>
                          <a:pt x="11506" y="5341"/>
                          <a:pt x="12918" y="4583"/>
                        </a:cubicBezTo>
                        <a:cubicBezTo>
                          <a:pt x="11247" y="2850"/>
                          <a:pt x="9028" y="1908"/>
                          <a:pt x="6931" y="1057"/>
                        </a:cubicBezTo>
                        <a:cubicBezTo>
                          <a:pt x="6079" y="722"/>
                          <a:pt x="5198" y="327"/>
                          <a:pt x="4286" y="145"/>
                        </a:cubicBezTo>
                        <a:cubicBezTo>
                          <a:pt x="3861" y="54"/>
                          <a:pt x="3397"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15"/>
                  <p:cNvSpPr/>
                  <p:nvPr/>
                </p:nvSpPr>
                <p:spPr>
                  <a:xfrm>
                    <a:off x="5693375" y="1715350"/>
                    <a:ext cx="266000" cy="234300"/>
                  </a:xfrm>
                  <a:custGeom>
                    <a:avLst/>
                    <a:gdLst/>
                    <a:ahLst/>
                    <a:cxnLst/>
                    <a:rect l="l" t="t" r="r" b="b"/>
                    <a:pathLst>
                      <a:path w="10640" h="9372" extrusionOk="0">
                        <a:moveTo>
                          <a:pt x="1" y="1"/>
                        </a:moveTo>
                        <a:cubicBezTo>
                          <a:pt x="791" y="1916"/>
                          <a:pt x="1703" y="3831"/>
                          <a:pt x="2980" y="5503"/>
                        </a:cubicBezTo>
                        <a:cubicBezTo>
                          <a:pt x="4287" y="7174"/>
                          <a:pt x="5958" y="8542"/>
                          <a:pt x="7964" y="9180"/>
                        </a:cubicBezTo>
                        <a:cubicBezTo>
                          <a:pt x="8281" y="9286"/>
                          <a:pt x="8618" y="9371"/>
                          <a:pt x="8946" y="9371"/>
                        </a:cubicBezTo>
                        <a:cubicBezTo>
                          <a:pt x="9185" y="9371"/>
                          <a:pt x="9419" y="9326"/>
                          <a:pt x="9636" y="9211"/>
                        </a:cubicBezTo>
                        <a:cubicBezTo>
                          <a:pt x="10366" y="8876"/>
                          <a:pt x="10639" y="7965"/>
                          <a:pt x="10426" y="7205"/>
                        </a:cubicBezTo>
                        <a:cubicBezTo>
                          <a:pt x="10244" y="6445"/>
                          <a:pt x="9727" y="5837"/>
                          <a:pt x="9180" y="5290"/>
                        </a:cubicBezTo>
                        <a:cubicBezTo>
                          <a:pt x="6870" y="3101"/>
                          <a:pt x="3952" y="16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15"/>
                  <p:cNvSpPr/>
                  <p:nvPr/>
                </p:nvSpPr>
                <p:spPr>
                  <a:xfrm>
                    <a:off x="5420575" y="1564075"/>
                    <a:ext cx="273600" cy="154475"/>
                  </a:xfrm>
                  <a:custGeom>
                    <a:avLst/>
                    <a:gdLst/>
                    <a:ahLst/>
                    <a:cxnLst/>
                    <a:rect l="l" t="t" r="r" b="b"/>
                    <a:pathLst>
                      <a:path w="10944" h="6179" extrusionOk="0">
                        <a:moveTo>
                          <a:pt x="1817" y="1"/>
                        </a:moveTo>
                        <a:cubicBezTo>
                          <a:pt x="1779" y="1"/>
                          <a:pt x="1741" y="2"/>
                          <a:pt x="1703" y="3"/>
                        </a:cubicBezTo>
                        <a:cubicBezTo>
                          <a:pt x="1065" y="34"/>
                          <a:pt x="396" y="368"/>
                          <a:pt x="183" y="1037"/>
                        </a:cubicBezTo>
                        <a:cubicBezTo>
                          <a:pt x="1" y="1797"/>
                          <a:pt x="548" y="2556"/>
                          <a:pt x="1095" y="3073"/>
                        </a:cubicBezTo>
                        <a:cubicBezTo>
                          <a:pt x="3166" y="5046"/>
                          <a:pt x="6058" y="6179"/>
                          <a:pt x="8943" y="6179"/>
                        </a:cubicBezTo>
                        <a:cubicBezTo>
                          <a:pt x="9613" y="6179"/>
                          <a:pt x="10284" y="6117"/>
                          <a:pt x="10943" y="5991"/>
                        </a:cubicBezTo>
                        <a:cubicBezTo>
                          <a:pt x="9180" y="3256"/>
                          <a:pt x="6414" y="1736"/>
                          <a:pt x="3618" y="490"/>
                        </a:cubicBezTo>
                        <a:cubicBezTo>
                          <a:pt x="3045" y="232"/>
                          <a:pt x="2444" y="1"/>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15"/>
                  <p:cNvSpPr/>
                  <p:nvPr/>
                </p:nvSpPr>
                <p:spPr>
                  <a:xfrm>
                    <a:off x="5777725" y="1584875"/>
                    <a:ext cx="294875" cy="192925"/>
                  </a:xfrm>
                  <a:custGeom>
                    <a:avLst/>
                    <a:gdLst/>
                    <a:ahLst/>
                    <a:cxnLst/>
                    <a:rect l="l" t="t" r="r" b="b"/>
                    <a:pathLst>
                      <a:path w="11795" h="7717" extrusionOk="0">
                        <a:moveTo>
                          <a:pt x="1316" y="0"/>
                        </a:moveTo>
                        <a:cubicBezTo>
                          <a:pt x="890" y="0"/>
                          <a:pt x="452" y="18"/>
                          <a:pt x="1" y="53"/>
                        </a:cubicBezTo>
                        <a:cubicBezTo>
                          <a:pt x="913" y="2272"/>
                          <a:pt x="2919" y="3883"/>
                          <a:pt x="4834" y="5372"/>
                        </a:cubicBezTo>
                        <a:cubicBezTo>
                          <a:pt x="6080" y="6345"/>
                          <a:pt x="7417" y="7348"/>
                          <a:pt x="8967" y="7652"/>
                        </a:cubicBezTo>
                        <a:cubicBezTo>
                          <a:pt x="9181" y="7694"/>
                          <a:pt x="9404" y="7717"/>
                          <a:pt x="9628" y="7717"/>
                        </a:cubicBezTo>
                        <a:cubicBezTo>
                          <a:pt x="10360" y="7717"/>
                          <a:pt x="11094" y="7474"/>
                          <a:pt x="11490" y="6892"/>
                        </a:cubicBezTo>
                        <a:cubicBezTo>
                          <a:pt x="11794" y="6345"/>
                          <a:pt x="11794" y="5676"/>
                          <a:pt x="11521" y="5129"/>
                        </a:cubicBezTo>
                        <a:cubicBezTo>
                          <a:pt x="11277" y="4551"/>
                          <a:pt x="10882" y="4095"/>
                          <a:pt x="10426" y="3700"/>
                        </a:cubicBezTo>
                        <a:cubicBezTo>
                          <a:pt x="8229" y="1503"/>
                          <a:pt x="5312" y="0"/>
                          <a:pt x="1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15"/>
                  <p:cNvSpPr/>
                  <p:nvPr/>
                </p:nvSpPr>
                <p:spPr>
                  <a:xfrm>
                    <a:off x="5435775" y="1398300"/>
                    <a:ext cx="340450" cy="187500"/>
                  </a:xfrm>
                  <a:custGeom>
                    <a:avLst/>
                    <a:gdLst/>
                    <a:ahLst/>
                    <a:cxnLst/>
                    <a:rect l="l" t="t" r="r" b="b"/>
                    <a:pathLst>
                      <a:path w="13618" h="7500" extrusionOk="0">
                        <a:moveTo>
                          <a:pt x="3327" y="1"/>
                        </a:moveTo>
                        <a:cubicBezTo>
                          <a:pt x="3040" y="1"/>
                          <a:pt x="2751" y="23"/>
                          <a:pt x="2463" y="69"/>
                        </a:cubicBezTo>
                        <a:cubicBezTo>
                          <a:pt x="1338" y="251"/>
                          <a:pt x="153" y="981"/>
                          <a:pt x="92" y="2105"/>
                        </a:cubicBezTo>
                        <a:cubicBezTo>
                          <a:pt x="1" y="3139"/>
                          <a:pt x="912" y="3929"/>
                          <a:pt x="1733" y="4507"/>
                        </a:cubicBezTo>
                        <a:cubicBezTo>
                          <a:pt x="4662" y="6459"/>
                          <a:pt x="8199" y="7500"/>
                          <a:pt x="11701" y="7500"/>
                        </a:cubicBezTo>
                        <a:cubicBezTo>
                          <a:pt x="12343" y="7500"/>
                          <a:pt x="12983" y="7465"/>
                          <a:pt x="13618" y="7394"/>
                        </a:cubicBezTo>
                        <a:cubicBezTo>
                          <a:pt x="12098" y="5570"/>
                          <a:pt x="10578" y="3777"/>
                          <a:pt x="8815" y="2288"/>
                        </a:cubicBezTo>
                        <a:cubicBezTo>
                          <a:pt x="7249" y="1040"/>
                          <a:pt x="5312" y="1"/>
                          <a:pt x="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15"/>
                  <p:cNvSpPr/>
                  <p:nvPr/>
                </p:nvSpPr>
                <p:spPr>
                  <a:xfrm>
                    <a:off x="5860550" y="1426400"/>
                    <a:ext cx="346550" cy="217750"/>
                  </a:xfrm>
                  <a:custGeom>
                    <a:avLst/>
                    <a:gdLst/>
                    <a:ahLst/>
                    <a:cxnLst/>
                    <a:rect l="l" t="t" r="r" b="b"/>
                    <a:pathLst>
                      <a:path w="13862" h="8710" extrusionOk="0">
                        <a:moveTo>
                          <a:pt x="3307" y="0"/>
                        </a:moveTo>
                        <a:cubicBezTo>
                          <a:pt x="2253" y="0"/>
                          <a:pt x="1148" y="129"/>
                          <a:pt x="1" y="404"/>
                        </a:cubicBezTo>
                        <a:cubicBezTo>
                          <a:pt x="1125" y="2228"/>
                          <a:pt x="2432" y="3990"/>
                          <a:pt x="4013" y="5480"/>
                        </a:cubicBezTo>
                        <a:cubicBezTo>
                          <a:pt x="5624" y="6939"/>
                          <a:pt x="7509" y="8124"/>
                          <a:pt x="9606" y="8580"/>
                        </a:cubicBezTo>
                        <a:cubicBezTo>
                          <a:pt x="9968" y="8663"/>
                          <a:pt x="10358" y="8709"/>
                          <a:pt x="10745" y="8709"/>
                        </a:cubicBezTo>
                        <a:cubicBezTo>
                          <a:pt x="11786" y="8709"/>
                          <a:pt x="12810" y="8372"/>
                          <a:pt x="13253" y="7486"/>
                        </a:cubicBezTo>
                        <a:cubicBezTo>
                          <a:pt x="13861" y="6270"/>
                          <a:pt x="13071" y="4811"/>
                          <a:pt x="12129" y="3838"/>
                        </a:cubicBezTo>
                        <a:cubicBezTo>
                          <a:pt x="9941" y="1510"/>
                          <a:pt x="6916" y="0"/>
                          <a:pt x="3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15"/>
                  <p:cNvSpPr/>
                  <p:nvPr/>
                </p:nvSpPr>
                <p:spPr>
                  <a:xfrm>
                    <a:off x="5943375" y="1246900"/>
                    <a:ext cx="374675" cy="198650"/>
                  </a:xfrm>
                  <a:custGeom>
                    <a:avLst/>
                    <a:gdLst/>
                    <a:ahLst/>
                    <a:cxnLst/>
                    <a:rect l="l" t="t" r="r" b="b"/>
                    <a:pathLst>
                      <a:path w="14987" h="7946" extrusionOk="0">
                        <a:moveTo>
                          <a:pt x="4583" y="0"/>
                        </a:moveTo>
                        <a:cubicBezTo>
                          <a:pt x="3215" y="0"/>
                          <a:pt x="1718" y="137"/>
                          <a:pt x="1" y="380"/>
                        </a:cubicBezTo>
                        <a:cubicBezTo>
                          <a:pt x="2463" y="4392"/>
                          <a:pt x="6779" y="7219"/>
                          <a:pt x="11491" y="7888"/>
                        </a:cubicBezTo>
                        <a:cubicBezTo>
                          <a:pt x="11761" y="7923"/>
                          <a:pt x="12046" y="7946"/>
                          <a:pt x="12331" y="7946"/>
                        </a:cubicBezTo>
                        <a:cubicBezTo>
                          <a:pt x="13266" y="7946"/>
                          <a:pt x="14202" y="7707"/>
                          <a:pt x="14621" y="6915"/>
                        </a:cubicBezTo>
                        <a:cubicBezTo>
                          <a:pt x="14986" y="6186"/>
                          <a:pt x="14743" y="5274"/>
                          <a:pt x="14317" y="4605"/>
                        </a:cubicBezTo>
                        <a:cubicBezTo>
                          <a:pt x="13101" y="2417"/>
                          <a:pt x="10791" y="1049"/>
                          <a:pt x="8390" y="441"/>
                        </a:cubicBezTo>
                        <a:cubicBezTo>
                          <a:pt x="7190" y="137"/>
                          <a:pt x="5951" y="0"/>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15"/>
                  <p:cNvSpPr/>
                  <p:nvPr/>
                </p:nvSpPr>
                <p:spPr>
                  <a:xfrm>
                    <a:off x="5593825" y="1062325"/>
                    <a:ext cx="354150" cy="203100"/>
                  </a:xfrm>
                  <a:custGeom>
                    <a:avLst/>
                    <a:gdLst/>
                    <a:ahLst/>
                    <a:cxnLst/>
                    <a:rect l="l" t="t" r="r" b="b"/>
                    <a:pathLst>
                      <a:path w="14166" h="8124" extrusionOk="0">
                        <a:moveTo>
                          <a:pt x="3991" y="1"/>
                        </a:moveTo>
                        <a:cubicBezTo>
                          <a:pt x="3411" y="1"/>
                          <a:pt x="2834" y="83"/>
                          <a:pt x="2281" y="286"/>
                        </a:cubicBezTo>
                        <a:cubicBezTo>
                          <a:pt x="1004" y="742"/>
                          <a:pt x="1" y="1897"/>
                          <a:pt x="31" y="3234"/>
                        </a:cubicBezTo>
                        <a:cubicBezTo>
                          <a:pt x="92" y="4875"/>
                          <a:pt x="1673" y="6030"/>
                          <a:pt x="3192" y="6699"/>
                        </a:cubicBezTo>
                        <a:cubicBezTo>
                          <a:pt x="5320" y="7649"/>
                          <a:pt x="7662" y="8124"/>
                          <a:pt x="10002" y="8124"/>
                        </a:cubicBezTo>
                        <a:cubicBezTo>
                          <a:pt x="11405" y="8124"/>
                          <a:pt x="12809" y="7953"/>
                          <a:pt x="14165" y="7611"/>
                        </a:cubicBezTo>
                        <a:cubicBezTo>
                          <a:pt x="12463" y="3690"/>
                          <a:pt x="9515" y="1289"/>
                          <a:pt x="6141" y="316"/>
                        </a:cubicBezTo>
                        <a:cubicBezTo>
                          <a:pt x="5448" y="130"/>
                          <a:pt x="4717"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15"/>
                  <p:cNvSpPr/>
                  <p:nvPr/>
                </p:nvSpPr>
                <p:spPr>
                  <a:xfrm>
                    <a:off x="5204575" y="742850"/>
                    <a:ext cx="918500" cy="1547425"/>
                  </a:xfrm>
                  <a:custGeom>
                    <a:avLst/>
                    <a:gdLst/>
                    <a:ahLst/>
                    <a:cxnLst/>
                    <a:rect l="l" t="t" r="r" b="b"/>
                    <a:pathLst>
                      <a:path w="36740" h="61897" extrusionOk="0">
                        <a:moveTo>
                          <a:pt x="36255" y="1"/>
                        </a:moveTo>
                        <a:cubicBezTo>
                          <a:pt x="35890" y="1"/>
                          <a:pt x="35415" y="534"/>
                          <a:pt x="35207" y="1454"/>
                        </a:cubicBezTo>
                        <a:cubicBezTo>
                          <a:pt x="32349" y="13612"/>
                          <a:pt x="27304" y="25223"/>
                          <a:pt x="20647" y="35770"/>
                        </a:cubicBezTo>
                        <a:cubicBezTo>
                          <a:pt x="17790" y="40330"/>
                          <a:pt x="14264" y="44889"/>
                          <a:pt x="10616" y="49205"/>
                        </a:cubicBezTo>
                        <a:cubicBezTo>
                          <a:pt x="6969" y="53582"/>
                          <a:pt x="3261" y="57746"/>
                          <a:pt x="69" y="61789"/>
                        </a:cubicBezTo>
                        <a:cubicBezTo>
                          <a:pt x="1" y="61857"/>
                          <a:pt x="19" y="61897"/>
                          <a:pt x="69" y="61897"/>
                        </a:cubicBezTo>
                        <a:cubicBezTo>
                          <a:pt x="109" y="61897"/>
                          <a:pt x="168" y="61873"/>
                          <a:pt x="221" y="61819"/>
                        </a:cubicBezTo>
                        <a:cubicBezTo>
                          <a:pt x="9127" y="53673"/>
                          <a:pt x="16939" y="44311"/>
                          <a:pt x="23261" y="33977"/>
                        </a:cubicBezTo>
                        <a:cubicBezTo>
                          <a:pt x="26696" y="28384"/>
                          <a:pt x="29644" y="22548"/>
                          <a:pt x="32137" y="16469"/>
                        </a:cubicBezTo>
                        <a:cubicBezTo>
                          <a:pt x="32744" y="14858"/>
                          <a:pt x="33383" y="13308"/>
                          <a:pt x="33900" y="11667"/>
                        </a:cubicBezTo>
                        <a:lnTo>
                          <a:pt x="34751" y="9296"/>
                        </a:lnTo>
                        <a:cubicBezTo>
                          <a:pt x="35024" y="8475"/>
                          <a:pt x="35237" y="7654"/>
                          <a:pt x="35511" y="6864"/>
                        </a:cubicBezTo>
                        <a:cubicBezTo>
                          <a:pt x="36149" y="4888"/>
                          <a:pt x="36726" y="2852"/>
                          <a:pt x="36726" y="967"/>
                        </a:cubicBezTo>
                        <a:cubicBezTo>
                          <a:pt x="36739" y="302"/>
                          <a:pt x="36529" y="1"/>
                          <a:pt x="3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15"/>
                  <p:cNvSpPr/>
                  <p:nvPr/>
                </p:nvSpPr>
                <p:spPr>
                  <a:xfrm>
                    <a:off x="5037600" y="2187250"/>
                    <a:ext cx="262175" cy="205950"/>
                  </a:xfrm>
                  <a:custGeom>
                    <a:avLst/>
                    <a:gdLst/>
                    <a:ahLst/>
                    <a:cxnLst/>
                    <a:rect l="l" t="t" r="r" b="b"/>
                    <a:pathLst>
                      <a:path w="10487" h="8238" extrusionOk="0">
                        <a:moveTo>
                          <a:pt x="10487" y="1"/>
                        </a:moveTo>
                        <a:lnTo>
                          <a:pt x="10487" y="1"/>
                        </a:lnTo>
                        <a:cubicBezTo>
                          <a:pt x="7143" y="517"/>
                          <a:pt x="4681" y="1581"/>
                          <a:pt x="2523" y="3040"/>
                        </a:cubicBezTo>
                        <a:cubicBezTo>
                          <a:pt x="1763" y="3526"/>
                          <a:pt x="1034" y="4104"/>
                          <a:pt x="578" y="4864"/>
                        </a:cubicBezTo>
                        <a:cubicBezTo>
                          <a:pt x="122" y="5624"/>
                          <a:pt x="0" y="6627"/>
                          <a:pt x="547" y="7356"/>
                        </a:cubicBezTo>
                        <a:cubicBezTo>
                          <a:pt x="943" y="7934"/>
                          <a:pt x="1702" y="8238"/>
                          <a:pt x="2432" y="8238"/>
                        </a:cubicBezTo>
                        <a:cubicBezTo>
                          <a:pt x="3161" y="8238"/>
                          <a:pt x="3891" y="7964"/>
                          <a:pt x="4529" y="7660"/>
                        </a:cubicBezTo>
                        <a:cubicBezTo>
                          <a:pt x="7538" y="6201"/>
                          <a:pt x="9818" y="3253"/>
                          <a:pt x="10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0" name="Google Shape;2510;p15"/>
                <p:cNvGrpSpPr/>
                <p:nvPr/>
              </p:nvGrpSpPr>
              <p:grpSpPr>
                <a:xfrm>
                  <a:off x="6916683" y="4259327"/>
                  <a:ext cx="1153367" cy="618833"/>
                  <a:chOff x="6916683" y="4259327"/>
                  <a:chExt cx="1153367" cy="618833"/>
                </a:xfrm>
              </p:grpSpPr>
              <p:sp>
                <p:nvSpPr>
                  <p:cNvPr id="2511" name="Google Shape;2511;p15"/>
                  <p:cNvSpPr/>
                  <p:nvPr/>
                </p:nvSpPr>
                <p:spPr>
                  <a:xfrm rot="10800000">
                    <a:off x="7028929" y="4259327"/>
                    <a:ext cx="1041121" cy="618833"/>
                  </a:xfrm>
                  <a:custGeom>
                    <a:avLst/>
                    <a:gdLst/>
                    <a:ahLst/>
                    <a:cxnLst/>
                    <a:rect l="l" t="t" r="r" b="b"/>
                    <a:pathLst>
                      <a:path w="59121" h="35141" extrusionOk="0">
                        <a:moveTo>
                          <a:pt x="33338" y="0"/>
                        </a:moveTo>
                        <a:cubicBezTo>
                          <a:pt x="32644" y="0"/>
                          <a:pt x="31955" y="66"/>
                          <a:pt x="31278" y="230"/>
                        </a:cubicBezTo>
                        <a:cubicBezTo>
                          <a:pt x="29363" y="686"/>
                          <a:pt x="27570" y="2023"/>
                          <a:pt x="27114" y="3908"/>
                        </a:cubicBezTo>
                        <a:cubicBezTo>
                          <a:pt x="26793" y="5460"/>
                          <a:pt x="27652" y="7212"/>
                          <a:pt x="29024" y="7820"/>
                        </a:cubicBezTo>
                        <a:lnTo>
                          <a:pt x="29024" y="7820"/>
                        </a:lnTo>
                        <a:cubicBezTo>
                          <a:pt x="27138" y="7452"/>
                          <a:pt x="25219" y="7267"/>
                          <a:pt x="23301" y="7267"/>
                        </a:cubicBezTo>
                        <a:cubicBezTo>
                          <a:pt x="20747" y="7267"/>
                          <a:pt x="18193" y="7595"/>
                          <a:pt x="15715" y="8254"/>
                        </a:cubicBezTo>
                        <a:cubicBezTo>
                          <a:pt x="13861" y="8741"/>
                          <a:pt x="11855" y="9531"/>
                          <a:pt x="10913" y="11203"/>
                        </a:cubicBezTo>
                        <a:cubicBezTo>
                          <a:pt x="9492" y="13689"/>
                          <a:pt x="11617" y="17242"/>
                          <a:pt x="14395" y="17370"/>
                        </a:cubicBezTo>
                        <a:lnTo>
                          <a:pt x="14395" y="17370"/>
                        </a:lnTo>
                        <a:cubicBezTo>
                          <a:pt x="14367" y="17370"/>
                          <a:pt x="14338" y="17370"/>
                          <a:pt x="14310" y="17370"/>
                        </a:cubicBezTo>
                        <a:cubicBezTo>
                          <a:pt x="9794" y="17370"/>
                          <a:pt x="5309" y="19303"/>
                          <a:pt x="2189" y="22601"/>
                        </a:cubicBezTo>
                        <a:cubicBezTo>
                          <a:pt x="1034" y="23847"/>
                          <a:pt x="1" y="25762"/>
                          <a:pt x="973" y="27191"/>
                        </a:cubicBezTo>
                        <a:cubicBezTo>
                          <a:pt x="1703" y="28316"/>
                          <a:pt x="3223" y="28498"/>
                          <a:pt x="4530" y="28498"/>
                        </a:cubicBezTo>
                        <a:cubicBezTo>
                          <a:pt x="4935" y="28509"/>
                          <a:pt x="5340" y="28515"/>
                          <a:pt x="5744" y="28515"/>
                        </a:cubicBezTo>
                        <a:cubicBezTo>
                          <a:pt x="9746" y="28515"/>
                          <a:pt x="13738" y="27975"/>
                          <a:pt x="17630" y="27009"/>
                        </a:cubicBezTo>
                        <a:lnTo>
                          <a:pt x="17630" y="27009"/>
                        </a:lnTo>
                        <a:cubicBezTo>
                          <a:pt x="16141" y="27708"/>
                          <a:pt x="14591" y="28407"/>
                          <a:pt x="13527" y="29683"/>
                        </a:cubicBezTo>
                        <a:cubicBezTo>
                          <a:pt x="12493" y="30960"/>
                          <a:pt x="12189" y="32966"/>
                          <a:pt x="13284" y="34182"/>
                        </a:cubicBezTo>
                        <a:cubicBezTo>
                          <a:pt x="13916" y="34882"/>
                          <a:pt x="14763" y="35141"/>
                          <a:pt x="15680" y="35141"/>
                        </a:cubicBezTo>
                        <a:cubicBezTo>
                          <a:pt x="16833" y="35141"/>
                          <a:pt x="18096" y="34730"/>
                          <a:pt x="19180" y="34273"/>
                        </a:cubicBezTo>
                        <a:cubicBezTo>
                          <a:pt x="24621" y="31963"/>
                          <a:pt x="29849" y="29136"/>
                          <a:pt x="34804" y="25914"/>
                        </a:cubicBezTo>
                        <a:lnTo>
                          <a:pt x="34804" y="25914"/>
                        </a:lnTo>
                        <a:cubicBezTo>
                          <a:pt x="33770" y="26796"/>
                          <a:pt x="32707" y="27708"/>
                          <a:pt x="32068" y="28863"/>
                        </a:cubicBezTo>
                        <a:cubicBezTo>
                          <a:pt x="31430" y="30078"/>
                          <a:pt x="31308" y="31659"/>
                          <a:pt x="32129" y="32723"/>
                        </a:cubicBezTo>
                        <a:cubicBezTo>
                          <a:pt x="32764" y="33546"/>
                          <a:pt x="33722" y="33861"/>
                          <a:pt x="34771" y="33861"/>
                        </a:cubicBezTo>
                        <a:cubicBezTo>
                          <a:pt x="35930" y="33861"/>
                          <a:pt x="37200" y="33477"/>
                          <a:pt x="38269" y="32966"/>
                        </a:cubicBezTo>
                        <a:cubicBezTo>
                          <a:pt x="47084" y="28802"/>
                          <a:pt x="52707" y="20109"/>
                          <a:pt x="59120" y="9166"/>
                        </a:cubicBezTo>
                        <a:cubicBezTo>
                          <a:pt x="52403" y="4881"/>
                          <a:pt x="44834" y="1993"/>
                          <a:pt x="37053" y="443"/>
                        </a:cubicBezTo>
                        <a:cubicBezTo>
                          <a:pt x="35826" y="209"/>
                          <a:pt x="34575" y="0"/>
                          <a:pt x="33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15"/>
                  <p:cNvSpPr/>
                  <p:nvPr/>
                </p:nvSpPr>
                <p:spPr>
                  <a:xfrm rot="10800000">
                    <a:off x="6916683" y="4448969"/>
                    <a:ext cx="1097050" cy="285687"/>
                  </a:xfrm>
                  <a:custGeom>
                    <a:avLst/>
                    <a:gdLst/>
                    <a:ahLst/>
                    <a:cxnLst/>
                    <a:rect l="l" t="t" r="r" b="b"/>
                    <a:pathLst>
                      <a:path w="62297" h="16223" extrusionOk="0">
                        <a:moveTo>
                          <a:pt x="59611" y="0"/>
                        </a:moveTo>
                        <a:cubicBezTo>
                          <a:pt x="58683" y="0"/>
                          <a:pt x="57350" y="85"/>
                          <a:pt x="55618" y="288"/>
                        </a:cubicBezTo>
                        <a:cubicBezTo>
                          <a:pt x="36895" y="2567"/>
                          <a:pt x="17989" y="8160"/>
                          <a:pt x="815" y="15790"/>
                        </a:cubicBezTo>
                        <a:cubicBezTo>
                          <a:pt x="221" y="16060"/>
                          <a:pt x="0" y="16223"/>
                          <a:pt x="133" y="16223"/>
                        </a:cubicBezTo>
                        <a:cubicBezTo>
                          <a:pt x="225" y="16223"/>
                          <a:pt x="485" y="16145"/>
                          <a:pt x="906" y="15972"/>
                        </a:cubicBezTo>
                        <a:cubicBezTo>
                          <a:pt x="9235" y="12476"/>
                          <a:pt x="18900" y="9315"/>
                          <a:pt x="28718" y="6884"/>
                        </a:cubicBezTo>
                        <a:cubicBezTo>
                          <a:pt x="38506" y="4422"/>
                          <a:pt x="48445" y="2689"/>
                          <a:pt x="57260" y="1321"/>
                        </a:cubicBezTo>
                        <a:cubicBezTo>
                          <a:pt x="61576" y="711"/>
                          <a:pt x="62297" y="0"/>
                          <a:pt x="596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15"/>
                  <p:cNvSpPr/>
                  <p:nvPr/>
                </p:nvSpPr>
                <p:spPr>
                  <a:xfrm rot="10800000">
                    <a:off x="7400007" y="4407726"/>
                    <a:ext cx="297186" cy="251031"/>
                  </a:xfrm>
                  <a:custGeom>
                    <a:avLst/>
                    <a:gdLst/>
                    <a:ahLst/>
                    <a:cxnLst/>
                    <a:rect l="l" t="t" r="r" b="b"/>
                    <a:pathLst>
                      <a:path w="16876" h="14255" extrusionOk="0">
                        <a:moveTo>
                          <a:pt x="16385" y="0"/>
                        </a:moveTo>
                        <a:cubicBezTo>
                          <a:pt x="16056" y="0"/>
                          <a:pt x="15486" y="262"/>
                          <a:pt x="14756" y="872"/>
                        </a:cubicBezTo>
                        <a:cubicBezTo>
                          <a:pt x="9862" y="5036"/>
                          <a:pt x="5029" y="9686"/>
                          <a:pt x="226" y="13972"/>
                        </a:cubicBezTo>
                        <a:cubicBezTo>
                          <a:pt x="36" y="14143"/>
                          <a:pt x="1" y="14255"/>
                          <a:pt x="75" y="14255"/>
                        </a:cubicBezTo>
                        <a:cubicBezTo>
                          <a:pt x="120" y="14255"/>
                          <a:pt x="204" y="14215"/>
                          <a:pt x="318" y="14124"/>
                        </a:cubicBezTo>
                        <a:cubicBezTo>
                          <a:pt x="5242" y="10294"/>
                          <a:pt x="11716" y="5978"/>
                          <a:pt x="15971" y="1479"/>
                        </a:cubicBezTo>
                        <a:cubicBezTo>
                          <a:pt x="16827" y="587"/>
                          <a:pt x="16876" y="0"/>
                          <a:pt x="16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15"/>
                  <p:cNvSpPr/>
                  <p:nvPr/>
                </p:nvSpPr>
                <p:spPr>
                  <a:xfrm rot="10800000">
                    <a:off x="7490769" y="4624241"/>
                    <a:ext cx="286479" cy="49290"/>
                  </a:xfrm>
                  <a:custGeom>
                    <a:avLst/>
                    <a:gdLst/>
                    <a:ahLst/>
                    <a:cxnLst/>
                    <a:rect l="l" t="t" r="r" b="b"/>
                    <a:pathLst>
                      <a:path w="16268" h="2799" extrusionOk="0">
                        <a:moveTo>
                          <a:pt x="5070" y="0"/>
                        </a:moveTo>
                        <a:cubicBezTo>
                          <a:pt x="3457" y="0"/>
                          <a:pt x="1858" y="102"/>
                          <a:pt x="304" y="282"/>
                        </a:cubicBezTo>
                        <a:cubicBezTo>
                          <a:pt x="0" y="312"/>
                          <a:pt x="61" y="464"/>
                          <a:pt x="304" y="464"/>
                        </a:cubicBezTo>
                        <a:cubicBezTo>
                          <a:pt x="412" y="463"/>
                          <a:pt x="520" y="462"/>
                          <a:pt x="628" y="462"/>
                        </a:cubicBezTo>
                        <a:cubicBezTo>
                          <a:pt x="2876" y="462"/>
                          <a:pt x="5282" y="760"/>
                          <a:pt x="7660" y="1224"/>
                        </a:cubicBezTo>
                        <a:cubicBezTo>
                          <a:pt x="10122" y="1711"/>
                          <a:pt x="12554" y="2318"/>
                          <a:pt x="14742" y="2744"/>
                        </a:cubicBezTo>
                        <a:cubicBezTo>
                          <a:pt x="14923" y="2782"/>
                          <a:pt x="15086" y="2799"/>
                          <a:pt x="15229" y="2799"/>
                        </a:cubicBezTo>
                        <a:cubicBezTo>
                          <a:pt x="16239" y="2799"/>
                          <a:pt x="16268" y="1943"/>
                          <a:pt x="14803" y="1437"/>
                        </a:cubicBezTo>
                        <a:cubicBezTo>
                          <a:pt x="11686" y="418"/>
                          <a:pt x="8350" y="0"/>
                          <a:pt x="50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15"/>
                  <p:cNvSpPr/>
                  <p:nvPr/>
                </p:nvSpPr>
                <p:spPr>
                  <a:xfrm rot="10800000">
                    <a:off x="7175215" y="4701355"/>
                    <a:ext cx="329043" cy="91449"/>
                  </a:xfrm>
                  <a:custGeom>
                    <a:avLst/>
                    <a:gdLst/>
                    <a:ahLst/>
                    <a:cxnLst/>
                    <a:rect l="l" t="t" r="r" b="b"/>
                    <a:pathLst>
                      <a:path w="18685" h="5193" extrusionOk="0">
                        <a:moveTo>
                          <a:pt x="807" y="1"/>
                        </a:moveTo>
                        <a:cubicBezTo>
                          <a:pt x="660" y="1"/>
                          <a:pt x="512" y="2"/>
                          <a:pt x="365" y="3"/>
                        </a:cubicBezTo>
                        <a:cubicBezTo>
                          <a:pt x="0" y="3"/>
                          <a:pt x="0" y="155"/>
                          <a:pt x="365" y="216"/>
                        </a:cubicBezTo>
                        <a:cubicBezTo>
                          <a:pt x="3100" y="368"/>
                          <a:pt x="6049" y="1037"/>
                          <a:pt x="8906" y="1979"/>
                        </a:cubicBezTo>
                        <a:cubicBezTo>
                          <a:pt x="11794" y="2891"/>
                          <a:pt x="14468" y="4046"/>
                          <a:pt x="16991" y="4988"/>
                        </a:cubicBezTo>
                        <a:cubicBezTo>
                          <a:pt x="17358" y="5131"/>
                          <a:pt x="17661" y="5193"/>
                          <a:pt x="17890" y="5193"/>
                        </a:cubicBezTo>
                        <a:cubicBezTo>
                          <a:pt x="18685" y="5193"/>
                          <a:pt x="18583" y="4443"/>
                          <a:pt x="17143" y="3711"/>
                        </a:cubicBezTo>
                        <a:cubicBezTo>
                          <a:pt x="12141" y="1107"/>
                          <a:pt x="6303" y="1"/>
                          <a:pt x="8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15"/>
                  <p:cNvSpPr/>
                  <p:nvPr/>
                </p:nvSpPr>
                <p:spPr>
                  <a:xfrm rot="10800000">
                    <a:off x="7112154" y="4405578"/>
                    <a:ext cx="262600" cy="298983"/>
                  </a:xfrm>
                  <a:custGeom>
                    <a:avLst/>
                    <a:gdLst/>
                    <a:ahLst/>
                    <a:cxnLst/>
                    <a:rect l="l" t="t" r="r" b="b"/>
                    <a:pathLst>
                      <a:path w="14912" h="16978" extrusionOk="0">
                        <a:moveTo>
                          <a:pt x="14505" y="0"/>
                        </a:moveTo>
                        <a:cubicBezTo>
                          <a:pt x="14202" y="0"/>
                          <a:pt x="13682" y="426"/>
                          <a:pt x="13102" y="1345"/>
                        </a:cubicBezTo>
                        <a:cubicBezTo>
                          <a:pt x="9576" y="6907"/>
                          <a:pt x="5260" y="12318"/>
                          <a:pt x="215" y="16695"/>
                        </a:cubicBezTo>
                        <a:cubicBezTo>
                          <a:pt x="24" y="16866"/>
                          <a:pt x="1" y="16977"/>
                          <a:pt x="84" y="16977"/>
                        </a:cubicBezTo>
                        <a:cubicBezTo>
                          <a:pt x="134" y="16977"/>
                          <a:pt x="222" y="16938"/>
                          <a:pt x="336" y="16847"/>
                        </a:cubicBezTo>
                        <a:cubicBezTo>
                          <a:pt x="2889" y="14901"/>
                          <a:pt x="5716" y="12591"/>
                          <a:pt x="8239" y="9977"/>
                        </a:cubicBezTo>
                        <a:cubicBezTo>
                          <a:pt x="10762" y="7394"/>
                          <a:pt x="12981" y="4476"/>
                          <a:pt x="14440" y="1588"/>
                        </a:cubicBezTo>
                        <a:cubicBezTo>
                          <a:pt x="14911" y="564"/>
                          <a:pt x="14852" y="0"/>
                          <a:pt x="145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7" name="Google Shape;2517;p15"/>
                <p:cNvGrpSpPr/>
                <p:nvPr/>
              </p:nvGrpSpPr>
              <p:grpSpPr>
                <a:xfrm rot="10800000">
                  <a:off x="5141031" y="4265649"/>
                  <a:ext cx="1146446" cy="623412"/>
                  <a:chOff x="6449650" y="376500"/>
                  <a:chExt cx="1627550" cy="885025"/>
                </a:xfrm>
              </p:grpSpPr>
              <p:sp>
                <p:nvSpPr>
                  <p:cNvPr id="2518" name="Google Shape;2518;p15"/>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15"/>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15"/>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15"/>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15"/>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15"/>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4" name="Google Shape;2524;p15"/>
                <p:cNvGrpSpPr/>
                <p:nvPr/>
              </p:nvGrpSpPr>
              <p:grpSpPr>
                <a:xfrm rot="10800000">
                  <a:off x="6430839" y="4023018"/>
                  <a:ext cx="998839" cy="1031488"/>
                  <a:chOff x="4719950" y="141625"/>
                  <a:chExt cx="1418000" cy="1464350"/>
                </a:xfrm>
              </p:grpSpPr>
              <p:sp>
                <p:nvSpPr>
                  <p:cNvPr id="2525" name="Google Shape;2525;p15"/>
                  <p:cNvSpPr/>
                  <p:nvPr/>
                </p:nvSpPr>
                <p:spPr>
                  <a:xfrm>
                    <a:off x="5168300" y="141625"/>
                    <a:ext cx="298650" cy="743200"/>
                  </a:xfrm>
                  <a:custGeom>
                    <a:avLst/>
                    <a:gdLst/>
                    <a:ahLst/>
                    <a:cxnLst/>
                    <a:rect l="l" t="t" r="r" b="b"/>
                    <a:pathLst>
                      <a:path w="11946" h="29728" extrusionOk="0">
                        <a:moveTo>
                          <a:pt x="4871" y="0"/>
                        </a:moveTo>
                        <a:cubicBezTo>
                          <a:pt x="3598" y="0"/>
                          <a:pt x="2418" y="849"/>
                          <a:pt x="1733" y="1946"/>
                        </a:cubicBezTo>
                        <a:cubicBezTo>
                          <a:pt x="973" y="3162"/>
                          <a:pt x="730" y="4621"/>
                          <a:pt x="639" y="6049"/>
                        </a:cubicBezTo>
                        <a:cubicBezTo>
                          <a:pt x="0" y="14925"/>
                          <a:pt x="3800" y="23983"/>
                          <a:pt x="10578" y="29728"/>
                        </a:cubicBezTo>
                        <a:cubicBezTo>
                          <a:pt x="11490" y="21217"/>
                          <a:pt x="11946" y="12311"/>
                          <a:pt x="9058" y="4195"/>
                        </a:cubicBezTo>
                        <a:cubicBezTo>
                          <a:pt x="8420" y="2341"/>
                          <a:pt x="7265" y="244"/>
                          <a:pt x="5289" y="31"/>
                        </a:cubicBezTo>
                        <a:cubicBezTo>
                          <a:pt x="5149" y="10"/>
                          <a:pt x="5009"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15"/>
                  <p:cNvSpPr/>
                  <p:nvPr/>
                </p:nvSpPr>
                <p:spPr>
                  <a:xfrm>
                    <a:off x="4719950" y="493475"/>
                    <a:ext cx="700650" cy="393625"/>
                  </a:xfrm>
                  <a:custGeom>
                    <a:avLst/>
                    <a:gdLst/>
                    <a:ahLst/>
                    <a:cxnLst/>
                    <a:rect l="l" t="t" r="r" b="b"/>
                    <a:pathLst>
                      <a:path w="28026" h="15745" extrusionOk="0">
                        <a:moveTo>
                          <a:pt x="6632" y="1"/>
                        </a:moveTo>
                        <a:cubicBezTo>
                          <a:pt x="6216" y="1"/>
                          <a:pt x="5798" y="29"/>
                          <a:pt x="5381" y="91"/>
                        </a:cubicBezTo>
                        <a:cubicBezTo>
                          <a:pt x="3800" y="334"/>
                          <a:pt x="2189" y="1185"/>
                          <a:pt x="1369" y="2583"/>
                        </a:cubicBezTo>
                        <a:cubicBezTo>
                          <a:pt x="1" y="4833"/>
                          <a:pt x="852" y="7903"/>
                          <a:pt x="2736" y="9757"/>
                        </a:cubicBezTo>
                        <a:cubicBezTo>
                          <a:pt x="5199" y="12219"/>
                          <a:pt x="8876" y="12918"/>
                          <a:pt x="12342" y="13496"/>
                        </a:cubicBezTo>
                        <a:cubicBezTo>
                          <a:pt x="17630" y="14377"/>
                          <a:pt x="22828" y="15228"/>
                          <a:pt x="28026" y="15745"/>
                        </a:cubicBezTo>
                        <a:cubicBezTo>
                          <a:pt x="23162" y="9453"/>
                          <a:pt x="17782" y="2918"/>
                          <a:pt x="10214" y="608"/>
                        </a:cubicBezTo>
                        <a:cubicBezTo>
                          <a:pt x="9058" y="245"/>
                          <a:pt x="7851" y="1"/>
                          <a:pt x="6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15"/>
                  <p:cNvSpPr/>
                  <p:nvPr/>
                </p:nvSpPr>
                <p:spPr>
                  <a:xfrm>
                    <a:off x="4777700" y="868825"/>
                    <a:ext cx="649750" cy="436750"/>
                  </a:xfrm>
                  <a:custGeom>
                    <a:avLst/>
                    <a:gdLst/>
                    <a:ahLst/>
                    <a:cxnLst/>
                    <a:rect l="l" t="t" r="r" b="b"/>
                    <a:pathLst>
                      <a:path w="25990" h="17470" extrusionOk="0">
                        <a:moveTo>
                          <a:pt x="15843" y="0"/>
                        </a:moveTo>
                        <a:cubicBezTo>
                          <a:pt x="15750" y="0"/>
                          <a:pt x="15657" y="0"/>
                          <a:pt x="15564" y="1"/>
                        </a:cubicBezTo>
                        <a:cubicBezTo>
                          <a:pt x="12068" y="62"/>
                          <a:pt x="8542" y="822"/>
                          <a:pt x="5594" y="2706"/>
                        </a:cubicBezTo>
                        <a:cubicBezTo>
                          <a:pt x="2645" y="4591"/>
                          <a:pt x="396" y="7752"/>
                          <a:pt x="183" y="11248"/>
                        </a:cubicBezTo>
                        <a:cubicBezTo>
                          <a:pt x="1" y="13679"/>
                          <a:pt x="1095" y="16445"/>
                          <a:pt x="3405" y="17236"/>
                        </a:cubicBezTo>
                        <a:cubicBezTo>
                          <a:pt x="3878" y="17399"/>
                          <a:pt x="4362" y="17470"/>
                          <a:pt x="4850" y="17470"/>
                        </a:cubicBezTo>
                        <a:cubicBezTo>
                          <a:pt x="6088" y="17470"/>
                          <a:pt x="7347" y="17012"/>
                          <a:pt x="8481" y="16445"/>
                        </a:cubicBezTo>
                        <a:cubicBezTo>
                          <a:pt x="15655" y="12798"/>
                          <a:pt x="19910" y="4986"/>
                          <a:pt x="25989" y="1096"/>
                        </a:cubicBezTo>
                        <a:cubicBezTo>
                          <a:pt x="22617" y="533"/>
                          <a:pt x="19244" y="0"/>
                          <a:pt x="15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15"/>
                  <p:cNvSpPr/>
                  <p:nvPr/>
                </p:nvSpPr>
                <p:spPr>
                  <a:xfrm>
                    <a:off x="5147775" y="888600"/>
                    <a:ext cx="272825" cy="717375"/>
                  </a:xfrm>
                  <a:custGeom>
                    <a:avLst/>
                    <a:gdLst/>
                    <a:ahLst/>
                    <a:cxnLst/>
                    <a:rect l="l" t="t" r="r" b="b"/>
                    <a:pathLst>
                      <a:path w="10913" h="28695" extrusionOk="0">
                        <a:moveTo>
                          <a:pt x="10852" y="1"/>
                        </a:moveTo>
                        <a:lnTo>
                          <a:pt x="10852" y="1"/>
                        </a:lnTo>
                        <a:cubicBezTo>
                          <a:pt x="3770" y="5137"/>
                          <a:pt x="1" y="14408"/>
                          <a:pt x="1460" y="22980"/>
                        </a:cubicBezTo>
                        <a:cubicBezTo>
                          <a:pt x="1672" y="24287"/>
                          <a:pt x="2007" y="25624"/>
                          <a:pt x="2736" y="26718"/>
                        </a:cubicBezTo>
                        <a:cubicBezTo>
                          <a:pt x="3496" y="27813"/>
                          <a:pt x="4682" y="28664"/>
                          <a:pt x="6019" y="28694"/>
                        </a:cubicBezTo>
                        <a:cubicBezTo>
                          <a:pt x="6038" y="28694"/>
                          <a:pt x="6057" y="28694"/>
                          <a:pt x="6076" y="28694"/>
                        </a:cubicBezTo>
                        <a:cubicBezTo>
                          <a:pt x="7755" y="28694"/>
                          <a:pt x="9248" y="27370"/>
                          <a:pt x="9910" y="25837"/>
                        </a:cubicBezTo>
                        <a:cubicBezTo>
                          <a:pt x="10609" y="24287"/>
                          <a:pt x="10670" y="22493"/>
                          <a:pt x="10670" y="20791"/>
                        </a:cubicBezTo>
                        <a:cubicBezTo>
                          <a:pt x="10882" y="13952"/>
                          <a:pt x="10913" y="7144"/>
                          <a:pt x="10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15"/>
                  <p:cNvSpPr/>
                  <p:nvPr/>
                </p:nvSpPr>
                <p:spPr>
                  <a:xfrm>
                    <a:off x="5408425" y="888600"/>
                    <a:ext cx="471925" cy="581050"/>
                  </a:xfrm>
                  <a:custGeom>
                    <a:avLst/>
                    <a:gdLst/>
                    <a:ahLst/>
                    <a:cxnLst/>
                    <a:rect l="l" t="t" r="r" b="b"/>
                    <a:pathLst>
                      <a:path w="18877" h="23242" extrusionOk="0">
                        <a:moveTo>
                          <a:pt x="821" y="1"/>
                        </a:moveTo>
                        <a:lnTo>
                          <a:pt x="821" y="1"/>
                        </a:lnTo>
                        <a:cubicBezTo>
                          <a:pt x="0" y="6961"/>
                          <a:pt x="2189" y="14226"/>
                          <a:pt x="6809" y="19484"/>
                        </a:cubicBezTo>
                        <a:cubicBezTo>
                          <a:pt x="7903" y="20791"/>
                          <a:pt x="9180" y="21977"/>
                          <a:pt x="10760" y="22645"/>
                        </a:cubicBezTo>
                        <a:cubicBezTo>
                          <a:pt x="11599" y="23024"/>
                          <a:pt x="12528" y="23242"/>
                          <a:pt x="13439" y="23242"/>
                        </a:cubicBezTo>
                        <a:cubicBezTo>
                          <a:pt x="14211" y="23242"/>
                          <a:pt x="14971" y="23085"/>
                          <a:pt x="15654" y="22736"/>
                        </a:cubicBezTo>
                        <a:cubicBezTo>
                          <a:pt x="17995" y="21551"/>
                          <a:pt x="18876" y="18420"/>
                          <a:pt x="18238" y="15897"/>
                        </a:cubicBezTo>
                        <a:cubicBezTo>
                          <a:pt x="17569" y="13344"/>
                          <a:pt x="15806" y="11217"/>
                          <a:pt x="13952" y="9393"/>
                        </a:cubicBezTo>
                        <a:cubicBezTo>
                          <a:pt x="10031" y="5593"/>
                          <a:pt x="5502" y="2432"/>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15"/>
                  <p:cNvSpPr/>
                  <p:nvPr/>
                </p:nvSpPr>
                <p:spPr>
                  <a:xfrm>
                    <a:off x="5422850" y="227575"/>
                    <a:ext cx="446850" cy="676250"/>
                  </a:xfrm>
                  <a:custGeom>
                    <a:avLst/>
                    <a:gdLst/>
                    <a:ahLst/>
                    <a:cxnLst/>
                    <a:rect l="l" t="t" r="r" b="b"/>
                    <a:pathLst>
                      <a:path w="17874" h="27050" extrusionOk="0">
                        <a:moveTo>
                          <a:pt x="12918" y="0"/>
                        </a:moveTo>
                        <a:cubicBezTo>
                          <a:pt x="10982" y="0"/>
                          <a:pt x="9218" y="1300"/>
                          <a:pt x="7843" y="2703"/>
                        </a:cubicBezTo>
                        <a:cubicBezTo>
                          <a:pt x="1764" y="8995"/>
                          <a:pt x="1" y="18326"/>
                          <a:pt x="153" y="27049"/>
                        </a:cubicBezTo>
                        <a:cubicBezTo>
                          <a:pt x="2463" y="21305"/>
                          <a:pt x="8238" y="17748"/>
                          <a:pt x="12919" y="13463"/>
                        </a:cubicBezTo>
                        <a:cubicBezTo>
                          <a:pt x="14986" y="11548"/>
                          <a:pt x="16962" y="9238"/>
                          <a:pt x="17418" y="6472"/>
                        </a:cubicBezTo>
                        <a:cubicBezTo>
                          <a:pt x="17874" y="3675"/>
                          <a:pt x="16202" y="393"/>
                          <a:pt x="13405" y="28"/>
                        </a:cubicBezTo>
                        <a:cubicBezTo>
                          <a:pt x="13242" y="9"/>
                          <a:pt x="13080" y="0"/>
                          <a:pt x="1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15"/>
                  <p:cNvSpPr/>
                  <p:nvPr/>
                </p:nvSpPr>
                <p:spPr>
                  <a:xfrm>
                    <a:off x="5417550" y="514525"/>
                    <a:ext cx="652775" cy="386250"/>
                  </a:xfrm>
                  <a:custGeom>
                    <a:avLst/>
                    <a:gdLst/>
                    <a:ahLst/>
                    <a:cxnLst/>
                    <a:rect l="l" t="t" r="r" b="b"/>
                    <a:pathLst>
                      <a:path w="26111" h="15450" extrusionOk="0">
                        <a:moveTo>
                          <a:pt x="20544" y="1"/>
                        </a:moveTo>
                        <a:cubicBezTo>
                          <a:pt x="19478" y="1"/>
                          <a:pt x="18382" y="268"/>
                          <a:pt x="17326" y="586"/>
                        </a:cubicBezTo>
                        <a:cubicBezTo>
                          <a:pt x="9940" y="2988"/>
                          <a:pt x="3496" y="8459"/>
                          <a:pt x="0" y="15450"/>
                        </a:cubicBezTo>
                        <a:cubicBezTo>
                          <a:pt x="2948" y="14204"/>
                          <a:pt x="6018" y="13748"/>
                          <a:pt x="8967" y="13596"/>
                        </a:cubicBezTo>
                        <a:cubicBezTo>
                          <a:pt x="11976" y="13444"/>
                          <a:pt x="14985" y="13565"/>
                          <a:pt x="17903" y="12866"/>
                        </a:cubicBezTo>
                        <a:cubicBezTo>
                          <a:pt x="20791" y="12198"/>
                          <a:pt x="23678" y="10526"/>
                          <a:pt x="24894" y="7790"/>
                        </a:cubicBezTo>
                        <a:cubicBezTo>
                          <a:pt x="26110" y="5055"/>
                          <a:pt x="25016" y="1255"/>
                          <a:pt x="22189" y="252"/>
                        </a:cubicBezTo>
                        <a:cubicBezTo>
                          <a:pt x="21655" y="74"/>
                          <a:pt x="21104" y="1"/>
                          <a:pt x="20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15"/>
                  <p:cNvSpPr/>
                  <p:nvPr/>
                </p:nvSpPr>
                <p:spPr>
                  <a:xfrm>
                    <a:off x="5431225" y="829875"/>
                    <a:ext cx="706725" cy="309525"/>
                  </a:xfrm>
                  <a:custGeom>
                    <a:avLst/>
                    <a:gdLst/>
                    <a:ahLst/>
                    <a:cxnLst/>
                    <a:rect l="l" t="t" r="r" b="b"/>
                    <a:pathLst>
                      <a:path w="28269" h="12381" extrusionOk="0">
                        <a:moveTo>
                          <a:pt x="10416" y="0"/>
                        </a:moveTo>
                        <a:cubicBezTo>
                          <a:pt x="6781" y="0"/>
                          <a:pt x="3205" y="746"/>
                          <a:pt x="0" y="2927"/>
                        </a:cubicBezTo>
                        <a:cubicBezTo>
                          <a:pt x="5502" y="5723"/>
                          <a:pt x="11003" y="8550"/>
                          <a:pt x="16718" y="10891"/>
                        </a:cubicBezTo>
                        <a:cubicBezTo>
                          <a:pt x="18536" y="11636"/>
                          <a:pt x="20442" y="12381"/>
                          <a:pt x="22407" y="12381"/>
                        </a:cubicBezTo>
                        <a:cubicBezTo>
                          <a:pt x="22446" y="12381"/>
                          <a:pt x="22484" y="12381"/>
                          <a:pt x="22523" y="12380"/>
                        </a:cubicBezTo>
                        <a:cubicBezTo>
                          <a:pt x="24530" y="12350"/>
                          <a:pt x="26657" y="11316"/>
                          <a:pt x="27417" y="9462"/>
                        </a:cubicBezTo>
                        <a:cubicBezTo>
                          <a:pt x="28268" y="7395"/>
                          <a:pt x="27144" y="4933"/>
                          <a:pt x="25411" y="3535"/>
                        </a:cubicBezTo>
                        <a:cubicBezTo>
                          <a:pt x="23678" y="2137"/>
                          <a:pt x="21429" y="1590"/>
                          <a:pt x="19210" y="1103"/>
                        </a:cubicBezTo>
                        <a:cubicBezTo>
                          <a:pt x="16351" y="491"/>
                          <a:pt x="13364" y="0"/>
                          <a:pt x="10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15"/>
                  <p:cNvSpPr/>
                  <p:nvPr/>
                </p:nvSpPr>
                <p:spPr>
                  <a:xfrm>
                    <a:off x="5042925" y="404175"/>
                    <a:ext cx="889075" cy="939950"/>
                  </a:xfrm>
                  <a:custGeom>
                    <a:avLst/>
                    <a:gdLst/>
                    <a:ahLst/>
                    <a:cxnLst/>
                    <a:rect l="l" t="t" r="r" b="b"/>
                    <a:pathLst>
                      <a:path w="35563" h="37598" extrusionOk="0">
                        <a:moveTo>
                          <a:pt x="11034" y="0"/>
                        </a:moveTo>
                        <a:cubicBezTo>
                          <a:pt x="11003" y="0"/>
                          <a:pt x="10973" y="16"/>
                          <a:pt x="10973" y="46"/>
                        </a:cubicBezTo>
                        <a:cubicBezTo>
                          <a:pt x="10942" y="2873"/>
                          <a:pt x="10882" y="5821"/>
                          <a:pt x="11034" y="8739"/>
                        </a:cubicBezTo>
                        <a:cubicBezTo>
                          <a:pt x="11186" y="11323"/>
                          <a:pt x="11581" y="13876"/>
                          <a:pt x="12310" y="16338"/>
                        </a:cubicBezTo>
                        <a:cubicBezTo>
                          <a:pt x="8572" y="13754"/>
                          <a:pt x="4347" y="11931"/>
                          <a:pt x="61" y="10715"/>
                        </a:cubicBezTo>
                        <a:cubicBezTo>
                          <a:pt x="30" y="10715"/>
                          <a:pt x="0" y="10836"/>
                          <a:pt x="30" y="10836"/>
                        </a:cubicBezTo>
                        <a:cubicBezTo>
                          <a:pt x="2219" y="12113"/>
                          <a:pt x="4255" y="13663"/>
                          <a:pt x="6262" y="15183"/>
                        </a:cubicBezTo>
                        <a:cubicBezTo>
                          <a:pt x="7964" y="16520"/>
                          <a:pt x="9666" y="17767"/>
                          <a:pt x="11459" y="18922"/>
                        </a:cubicBezTo>
                        <a:cubicBezTo>
                          <a:pt x="11429" y="19043"/>
                          <a:pt x="11429" y="19104"/>
                          <a:pt x="11398" y="19226"/>
                        </a:cubicBezTo>
                        <a:lnTo>
                          <a:pt x="11398" y="19347"/>
                        </a:lnTo>
                        <a:cubicBezTo>
                          <a:pt x="9635" y="19803"/>
                          <a:pt x="7933" y="20502"/>
                          <a:pt x="6414" y="21475"/>
                        </a:cubicBezTo>
                        <a:cubicBezTo>
                          <a:pt x="3982" y="22934"/>
                          <a:pt x="1915" y="25001"/>
                          <a:pt x="395" y="27372"/>
                        </a:cubicBezTo>
                        <a:cubicBezTo>
                          <a:pt x="371" y="27396"/>
                          <a:pt x="445" y="27441"/>
                          <a:pt x="491" y="27441"/>
                        </a:cubicBezTo>
                        <a:cubicBezTo>
                          <a:pt x="502" y="27441"/>
                          <a:pt x="511" y="27438"/>
                          <a:pt x="517" y="27432"/>
                        </a:cubicBezTo>
                        <a:cubicBezTo>
                          <a:pt x="2492" y="25487"/>
                          <a:pt x="4955" y="24180"/>
                          <a:pt x="7386" y="23268"/>
                        </a:cubicBezTo>
                        <a:cubicBezTo>
                          <a:pt x="8876" y="22691"/>
                          <a:pt x="10365" y="22296"/>
                          <a:pt x="11854" y="21961"/>
                        </a:cubicBezTo>
                        <a:cubicBezTo>
                          <a:pt x="11915" y="22144"/>
                          <a:pt x="12037" y="22356"/>
                          <a:pt x="12158" y="22539"/>
                        </a:cubicBezTo>
                        <a:cubicBezTo>
                          <a:pt x="11094" y="24271"/>
                          <a:pt x="10335" y="26247"/>
                          <a:pt x="9939" y="28283"/>
                        </a:cubicBezTo>
                        <a:cubicBezTo>
                          <a:pt x="9332" y="31384"/>
                          <a:pt x="9605" y="34697"/>
                          <a:pt x="10699" y="37585"/>
                        </a:cubicBezTo>
                        <a:cubicBezTo>
                          <a:pt x="10699" y="37593"/>
                          <a:pt x="10710" y="37597"/>
                          <a:pt x="10725" y="37597"/>
                        </a:cubicBezTo>
                        <a:cubicBezTo>
                          <a:pt x="10760" y="37597"/>
                          <a:pt x="10821" y="37576"/>
                          <a:pt x="10821" y="37554"/>
                        </a:cubicBezTo>
                        <a:cubicBezTo>
                          <a:pt x="10365" y="34515"/>
                          <a:pt x="10882" y="31414"/>
                          <a:pt x="11915" y="28739"/>
                        </a:cubicBezTo>
                        <a:cubicBezTo>
                          <a:pt x="12523" y="27128"/>
                          <a:pt x="13283" y="25639"/>
                          <a:pt x="14164" y="24271"/>
                        </a:cubicBezTo>
                        <a:cubicBezTo>
                          <a:pt x="14742" y="24514"/>
                          <a:pt x="15380" y="24666"/>
                          <a:pt x="16019" y="24666"/>
                        </a:cubicBezTo>
                        <a:cubicBezTo>
                          <a:pt x="18177" y="28648"/>
                          <a:pt x="21216" y="32174"/>
                          <a:pt x="24681" y="35031"/>
                        </a:cubicBezTo>
                        <a:cubicBezTo>
                          <a:pt x="24686" y="35036"/>
                          <a:pt x="24691" y="35037"/>
                          <a:pt x="24698" y="35037"/>
                        </a:cubicBezTo>
                        <a:cubicBezTo>
                          <a:pt x="24735" y="35037"/>
                          <a:pt x="24799" y="34970"/>
                          <a:pt x="24773" y="34970"/>
                        </a:cubicBezTo>
                        <a:cubicBezTo>
                          <a:pt x="23040" y="32721"/>
                          <a:pt x="21672" y="30229"/>
                          <a:pt x="20456" y="27767"/>
                        </a:cubicBezTo>
                        <a:cubicBezTo>
                          <a:pt x="19818" y="26490"/>
                          <a:pt x="19180" y="25153"/>
                          <a:pt x="18572" y="23907"/>
                        </a:cubicBezTo>
                        <a:cubicBezTo>
                          <a:pt x="19362" y="23329"/>
                          <a:pt x="19940" y="22478"/>
                          <a:pt x="20244" y="21536"/>
                        </a:cubicBezTo>
                        <a:cubicBezTo>
                          <a:pt x="21915" y="21779"/>
                          <a:pt x="23587" y="22144"/>
                          <a:pt x="25228" y="22691"/>
                        </a:cubicBezTo>
                        <a:cubicBezTo>
                          <a:pt x="27356" y="23390"/>
                          <a:pt x="29393" y="24393"/>
                          <a:pt x="31247" y="25761"/>
                        </a:cubicBezTo>
                        <a:cubicBezTo>
                          <a:pt x="31308" y="25761"/>
                          <a:pt x="31368" y="25669"/>
                          <a:pt x="31338" y="25669"/>
                        </a:cubicBezTo>
                        <a:cubicBezTo>
                          <a:pt x="29879" y="23846"/>
                          <a:pt x="28116" y="22083"/>
                          <a:pt x="25928" y="20776"/>
                        </a:cubicBezTo>
                        <a:cubicBezTo>
                          <a:pt x="24256" y="19742"/>
                          <a:pt x="22341" y="19074"/>
                          <a:pt x="20365" y="18891"/>
                        </a:cubicBezTo>
                        <a:cubicBezTo>
                          <a:pt x="20274" y="18618"/>
                          <a:pt x="20213" y="18375"/>
                          <a:pt x="20122" y="18131"/>
                        </a:cubicBezTo>
                        <a:lnTo>
                          <a:pt x="20122" y="18071"/>
                        </a:lnTo>
                        <a:cubicBezTo>
                          <a:pt x="25289" y="16520"/>
                          <a:pt x="30426" y="14666"/>
                          <a:pt x="35563" y="12873"/>
                        </a:cubicBezTo>
                        <a:cubicBezTo>
                          <a:pt x="35472" y="12843"/>
                          <a:pt x="35441" y="12721"/>
                          <a:pt x="35411" y="12721"/>
                        </a:cubicBezTo>
                        <a:cubicBezTo>
                          <a:pt x="29697" y="13450"/>
                          <a:pt x="23739" y="13846"/>
                          <a:pt x="18298" y="15882"/>
                        </a:cubicBezTo>
                        <a:cubicBezTo>
                          <a:pt x="18146" y="15760"/>
                          <a:pt x="17994" y="15639"/>
                          <a:pt x="17842" y="15578"/>
                        </a:cubicBezTo>
                        <a:cubicBezTo>
                          <a:pt x="19453" y="10806"/>
                          <a:pt x="21672" y="6186"/>
                          <a:pt x="24773" y="2022"/>
                        </a:cubicBezTo>
                        <a:cubicBezTo>
                          <a:pt x="24797" y="1972"/>
                          <a:pt x="24721" y="1922"/>
                          <a:pt x="24692" y="1922"/>
                        </a:cubicBezTo>
                        <a:cubicBezTo>
                          <a:pt x="24685" y="1922"/>
                          <a:pt x="24681" y="1925"/>
                          <a:pt x="24681" y="1931"/>
                        </a:cubicBezTo>
                        <a:cubicBezTo>
                          <a:pt x="22250" y="4180"/>
                          <a:pt x="19879" y="6733"/>
                          <a:pt x="18025" y="9621"/>
                        </a:cubicBezTo>
                        <a:cubicBezTo>
                          <a:pt x="16930" y="11323"/>
                          <a:pt x="15988" y="13146"/>
                          <a:pt x="15259" y="15031"/>
                        </a:cubicBezTo>
                        <a:cubicBezTo>
                          <a:pt x="15076" y="15092"/>
                          <a:pt x="14894" y="15122"/>
                          <a:pt x="14681" y="15183"/>
                        </a:cubicBezTo>
                        <a:cubicBezTo>
                          <a:pt x="13526" y="10137"/>
                          <a:pt x="12189" y="5122"/>
                          <a:pt x="11094" y="46"/>
                        </a:cubicBezTo>
                        <a:cubicBezTo>
                          <a:pt x="11094" y="16"/>
                          <a:pt x="11064" y="0"/>
                          <a:pt x="1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15"/>
                  <p:cNvSpPr/>
                  <p:nvPr/>
                </p:nvSpPr>
                <p:spPr>
                  <a:xfrm>
                    <a:off x="5282103" y="743203"/>
                    <a:ext cx="245475" cy="240800"/>
                  </a:xfrm>
                  <a:custGeom>
                    <a:avLst/>
                    <a:gdLst/>
                    <a:ahLst/>
                    <a:cxnLst/>
                    <a:rect l="l" t="t" r="r" b="b"/>
                    <a:pathLst>
                      <a:path w="9819" h="9632" extrusionOk="0">
                        <a:moveTo>
                          <a:pt x="4814" y="0"/>
                        </a:moveTo>
                        <a:cubicBezTo>
                          <a:pt x="4385" y="0"/>
                          <a:pt x="3943" y="77"/>
                          <a:pt x="3496" y="247"/>
                        </a:cubicBezTo>
                        <a:cubicBezTo>
                          <a:pt x="1824" y="855"/>
                          <a:pt x="548" y="2466"/>
                          <a:pt x="274" y="4199"/>
                        </a:cubicBezTo>
                        <a:cubicBezTo>
                          <a:pt x="1" y="5992"/>
                          <a:pt x="852" y="7846"/>
                          <a:pt x="2341" y="8880"/>
                        </a:cubicBezTo>
                        <a:cubicBezTo>
                          <a:pt x="3082" y="9373"/>
                          <a:pt x="3987" y="9632"/>
                          <a:pt x="4893" y="9632"/>
                        </a:cubicBezTo>
                        <a:cubicBezTo>
                          <a:pt x="5773" y="9632"/>
                          <a:pt x="6653" y="9388"/>
                          <a:pt x="7387" y="8880"/>
                        </a:cubicBezTo>
                        <a:cubicBezTo>
                          <a:pt x="9180" y="7664"/>
                          <a:pt x="9818" y="5110"/>
                          <a:pt x="8998" y="3104"/>
                        </a:cubicBezTo>
                        <a:cubicBezTo>
                          <a:pt x="8305" y="1472"/>
                          <a:pt x="6687" y="0"/>
                          <a:pt x="4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5" name="Google Shape;2535;p15"/>
                <p:cNvGrpSpPr/>
                <p:nvPr/>
              </p:nvGrpSpPr>
              <p:grpSpPr>
                <a:xfrm rot="10800000">
                  <a:off x="5966958" y="4315203"/>
                  <a:ext cx="694803" cy="684906"/>
                  <a:chOff x="5918300" y="218850"/>
                  <a:chExt cx="986375" cy="972325"/>
                </a:xfrm>
              </p:grpSpPr>
              <p:sp>
                <p:nvSpPr>
                  <p:cNvPr id="2536" name="Google Shape;2536;p15"/>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15"/>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15"/>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15"/>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15"/>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15"/>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15"/>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15"/>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15"/>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15"/>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15"/>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15"/>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15"/>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15"/>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15"/>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15"/>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15"/>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15"/>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15"/>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15"/>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15"/>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15"/>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15"/>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15"/>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15"/>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15"/>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15"/>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15"/>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15"/>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15"/>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15"/>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15"/>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15"/>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569" name="Google Shape;2569;p15"/>
              <p:cNvSpPr/>
              <p:nvPr/>
            </p:nvSpPr>
            <p:spPr>
              <a:xfrm flipH="1">
                <a:off x="1320752" y="247150"/>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15"/>
              <p:cNvSpPr/>
              <p:nvPr/>
            </p:nvSpPr>
            <p:spPr>
              <a:xfrm flipH="1">
                <a:off x="8116681" y="1734886"/>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15"/>
              <p:cNvSpPr/>
              <p:nvPr/>
            </p:nvSpPr>
            <p:spPr>
              <a:xfrm>
                <a:off x="7476725" y="32913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15"/>
              <p:cNvSpPr/>
              <p:nvPr/>
            </p:nvSpPr>
            <p:spPr>
              <a:xfrm>
                <a:off x="8424000" y="281027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15"/>
              <p:cNvSpPr/>
              <p:nvPr/>
            </p:nvSpPr>
            <p:spPr>
              <a:xfrm flipH="1">
                <a:off x="-196300" y="2594966"/>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74" name="Google Shape;2574;p15"/>
            <p:cNvSpPr/>
            <p:nvPr/>
          </p:nvSpPr>
          <p:spPr>
            <a:xfrm rot="10800000">
              <a:off x="6294542" y="3709374"/>
              <a:ext cx="163280" cy="357043"/>
            </a:xfrm>
            <a:custGeom>
              <a:avLst/>
              <a:gdLst/>
              <a:ahLst/>
              <a:cxnLst/>
              <a:rect l="l" t="t" r="r" b="b"/>
              <a:pathLst>
                <a:path w="9272" h="20275" extrusionOk="0">
                  <a:moveTo>
                    <a:pt x="6536" y="1"/>
                  </a:moveTo>
                  <a:cubicBezTo>
                    <a:pt x="3618" y="2341"/>
                    <a:pt x="1581" y="5685"/>
                    <a:pt x="761" y="9363"/>
                  </a:cubicBezTo>
                  <a:cubicBezTo>
                    <a:pt x="1" y="13010"/>
                    <a:pt x="548" y="16962"/>
                    <a:pt x="2250" y="20275"/>
                  </a:cubicBezTo>
                  <a:cubicBezTo>
                    <a:pt x="4925" y="17600"/>
                    <a:pt x="7235" y="14500"/>
                    <a:pt x="8238" y="10883"/>
                  </a:cubicBezTo>
                  <a:cubicBezTo>
                    <a:pt x="9271" y="7265"/>
                    <a:pt x="8907" y="3101"/>
                    <a:pt x="65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75" name="Google Shape;2575;p15"/>
          <p:cNvSpPr txBox="1">
            <a:spLocks noGrp="1"/>
          </p:cNvSpPr>
          <p:nvPr>
            <p:ph type="title"/>
          </p:nvPr>
        </p:nvSpPr>
        <p:spPr>
          <a:xfrm>
            <a:off x="924725" y="2526200"/>
            <a:ext cx="4563900" cy="5319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4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576" name="Google Shape;2576;p15"/>
          <p:cNvSpPr txBox="1">
            <a:spLocks noGrp="1"/>
          </p:cNvSpPr>
          <p:nvPr>
            <p:ph type="subTitle" idx="1"/>
          </p:nvPr>
        </p:nvSpPr>
        <p:spPr>
          <a:xfrm>
            <a:off x="924725" y="1012275"/>
            <a:ext cx="5556000" cy="1499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None/>
              <a:defRPr sz="25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p:cSld name="CUSTOM_2">
    <p:spTree>
      <p:nvGrpSpPr>
        <p:cNvPr id="1" name="Shape 2577"/>
        <p:cNvGrpSpPr/>
        <p:nvPr/>
      </p:nvGrpSpPr>
      <p:grpSpPr>
        <a:xfrm>
          <a:off x="0" y="0"/>
          <a:ext cx="0" cy="0"/>
          <a:chOff x="0" y="0"/>
          <a:chExt cx="0" cy="0"/>
        </a:xfrm>
      </p:grpSpPr>
      <p:grpSp>
        <p:nvGrpSpPr>
          <p:cNvPr id="2578" name="Google Shape;2578;p16"/>
          <p:cNvGrpSpPr/>
          <p:nvPr/>
        </p:nvGrpSpPr>
        <p:grpSpPr>
          <a:xfrm>
            <a:off x="-65450" y="259275"/>
            <a:ext cx="9236161" cy="5332754"/>
            <a:chOff x="-65450" y="259275"/>
            <a:chExt cx="9236161" cy="5332754"/>
          </a:xfrm>
        </p:grpSpPr>
        <p:grpSp>
          <p:nvGrpSpPr>
            <p:cNvPr id="2579" name="Google Shape;2579;p16"/>
            <p:cNvGrpSpPr/>
            <p:nvPr/>
          </p:nvGrpSpPr>
          <p:grpSpPr>
            <a:xfrm>
              <a:off x="-65450" y="3968951"/>
              <a:ext cx="9236161" cy="1213371"/>
              <a:chOff x="-65450" y="3968951"/>
              <a:chExt cx="9236161" cy="1213371"/>
            </a:xfrm>
          </p:grpSpPr>
          <p:sp>
            <p:nvSpPr>
              <p:cNvPr id="2580" name="Google Shape;2580;p16"/>
              <p:cNvSpPr/>
              <p:nvPr/>
            </p:nvSpPr>
            <p:spPr>
              <a:xfrm flipH="1">
                <a:off x="-65450" y="3968951"/>
                <a:ext cx="9209436" cy="121337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16"/>
              <p:cNvSpPr/>
              <p:nvPr/>
            </p:nvSpPr>
            <p:spPr>
              <a:xfrm flipH="1">
                <a:off x="-38772" y="4286502"/>
                <a:ext cx="9209483" cy="895801"/>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82" name="Google Shape;2582;p16"/>
            <p:cNvSpPr/>
            <p:nvPr/>
          </p:nvSpPr>
          <p:spPr>
            <a:xfrm>
              <a:off x="6888279" y="2592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16"/>
            <p:cNvSpPr/>
            <p:nvPr/>
          </p:nvSpPr>
          <p:spPr>
            <a:xfrm>
              <a:off x="8319849" y="289789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16"/>
            <p:cNvSpPr/>
            <p:nvPr/>
          </p:nvSpPr>
          <p:spPr>
            <a:xfrm>
              <a:off x="44843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85" name="Google Shape;2585;p16"/>
            <p:cNvGrpSpPr/>
            <p:nvPr/>
          </p:nvGrpSpPr>
          <p:grpSpPr>
            <a:xfrm>
              <a:off x="5057765" y="3452157"/>
              <a:ext cx="3215691" cy="2139871"/>
              <a:chOff x="5057765" y="3452157"/>
              <a:chExt cx="3215691" cy="2139871"/>
            </a:xfrm>
          </p:grpSpPr>
          <p:grpSp>
            <p:nvGrpSpPr>
              <p:cNvPr id="2586" name="Google Shape;2586;p16"/>
              <p:cNvGrpSpPr/>
              <p:nvPr/>
            </p:nvGrpSpPr>
            <p:grpSpPr>
              <a:xfrm rot="-749415">
                <a:off x="5204154" y="3866851"/>
                <a:ext cx="583337" cy="1417573"/>
                <a:chOff x="1535425" y="492925"/>
                <a:chExt cx="524575" cy="1274775"/>
              </a:xfrm>
            </p:grpSpPr>
            <p:sp>
              <p:nvSpPr>
                <p:cNvPr id="2587" name="Google Shape;2587;p16"/>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16"/>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16"/>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16"/>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16"/>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16"/>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16"/>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16"/>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16"/>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16"/>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16"/>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16"/>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16"/>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16"/>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16"/>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16"/>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3" name="Google Shape;2603;p16"/>
              <p:cNvGrpSpPr/>
              <p:nvPr/>
            </p:nvGrpSpPr>
            <p:grpSpPr>
              <a:xfrm rot="1719346">
                <a:off x="7111570" y="4098692"/>
                <a:ext cx="889403" cy="1363591"/>
                <a:chOff x="2235100" y="548200"/>
                <a:chExt cx="759725" cy="1164775"/>
              </a:xfrm>
            </p:grpSpPr>
            <p:sp>
              <p:nvSpPr>
                <p:cNvPr id="2604" name="Google Shape;2604;p16"/>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16"/>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16"/>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16"/>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16"/>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16"/>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16"/>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16"/>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16"/>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3" name="Google Shape;2613;p16"/>
              <p:cNvGrpSpPr/>
              <p:nvPr/>
            </p:nvGrpSpPr>
            <p:grpSpPr>
              <a:xfrm>
                <a:off x="6130396" y="3452157"/>
                <a:ext cx="762224" cy="1691338"/>
                <a:chOff x="3862100" y="3297800"/>
                <a:chExt cx="818100" cy="1815325"/>
              </a:xfrm>
            </p:grpSpPr>
            <p:sp>
              <p:nvSpPr>
                <p:cNvPr id="2614" name="Google Shape;2614;p16"/>
                <p:cNvSpPr/>
                <p:nvPr/>
              </p:nvSpPr>
              <p:spPr>
                <a:xfrm>
                  <a:off x="4141725" y="3776050"/>
                  <a:ext cx="91500" cy="1337075"/>
                </a:xfrm>
                <a:custGeom>
                  <a:avLst/>
                  <a:gdLst/>
                  <a:ahLst/>
                  <a:cxnLst/>
                  <a:rect l="l" t="t" r="r" b="b"/>
                  <a:pathLst>
                    <a:path w="3660" h="53483" extrusionOk="0">
                      <a:moveTo>
                        <a:pt x="3113" y="1"/>
                      </a:moveTo>
                      <a:cubicBezTo>
                        <a:pt x="3067" y="1"/>
                        <a:pt x="3025" y="184"/>
                        <a:pt x="3025" y="551"/>
                      </a:cubicBezTo>
                      <a:cubicBezTo>
                        <a:pt x="3192" y="8657"/>
                        <a:pt x="2959" y="16796"/>
                        <a:pt x="2492" y="24935"/>
                      </a:cubicBezTo>
                      <a:cubicBezTo>
                        <a:pt x="1991" y="33075"/>
                        <a:pt x="1291" y="41147"/>
                        <a:pt x="324" y="49186"/>
                      </a:cubicBezTo>
                      <a:cubicBezTo>
                        <a:pt x="0" y="52030"/>
                        <a:pt x="302" y="53483"/>
                        <a:pt x="747" y="53483"/>
                      </a:cubicBezTo>
                      <a:cubicBezTo>
                        <a:pt x="1173" y="53483"/>
                        <a:pt x="1730" y="52147"/>
                        <a:pt x="1991" y="49420"/>
                      </a:cubicBezTo>
                      <a:cubicBezTo>
                        <a:pt x="2725" y="41281"/>
                        <a:pt x="3226" y="33141"/>
                        <a:pt x="3426" y="24969"/>
                      </a:cubicBezTo>
                      <a:cubicBezTo>
                        <a:pt x="3659" y="16830"/>
                        <a:pt x="3659" y="8657"/>
                        <a:pt x="3226" y="551"/>
                      </a:cubicBezTo>
                      <a:cubicBezTo>
                        <a:pt x="3209" y="184"/>
                        <a:pt x="3159" y="1"/>
                        <a:pt x="31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16"/>
                <p:cNvSpPr/>
                <p:nvPr/>
              </p:nvSpPr>
              <p:spPr>
                <a:xfrm>
                  <a:off x="4054725" y="3429350"/>
                  <a:ext cx="363625" cy="570675"/>
                </a:xfrm>
                <a:custGeom>
                  <a:avLst/>
                  <a:gdLst/>
                  <a:ahLst/>
                  <a:cxnLst/>
                  <a:rect l="l" t="t" r="r" b="b"/>
                  <a:pathLst>
                    <a:path w="14545" h="22827" extrusionOk="0">
                      <a:moveTo>
                        <a:pt x="7343" y="0"/>
                      </a:moveTo>
                      <a:cubicBezTo>
                        <a:pt x="5822" y="0"/>
                        <a:pt x="4307" y="718"/>
                        <a:pt x="3337" y="2111"/>
                      </a:cubicBezTo>
                      <a:cubicBezTo>
                        <a:pt x="2136" y="3845"/>
                        <a:pt x="1268" y="5880"/>
                        <a:pt x="801" y="7948"/>
                      </a:cubicBezTo>
                      <a:cubicBezTo>
                        <a:pt x="1" y="11651"/>
                        <a:pt x="535" y="15654"/>
                        <a:pt x="2336" y="18989"/>
                      </a:cubicBezTo>
                      <a:cubicBezTo>
                        <a:pt x="3319" y="20857"/>
                        <a:pt x="4913" y="22660"/>
                        <a:pt x="6961" y="22660"/>
                      </a:cubicBezTo>
                      <a:cubicBezTo>
                        <a:pt x="6998" y="22660"/>
                        <a:pt x="7035" y="22660"/>
                        <a:pt x="7073" y="22659"/>
                      </a:cubicBezTo>
                      <a:cubicBezTo>
                        <a:pt x="7106" y="22658"/>
                        <a:pt x="7139" y="22658"/>
                        <a:pt x="7172" y="22658"/>
                      </a:cubicBezTo>
                      <a:cubicBezTo>
                        <a:pt x="8181" y="22658"/>
                        <a:pt x="8741" y="22826"/>
                        <a:pt x="9153" y="22826"/>
                      </a:cubicBezTo>
                      <a:cubicBezTo>
                        <a:pt x="9945" y="22826"/>
                        <a:pt x="10186" y="22203"/>
                        <a:pt x="12009" y="18556"/>
                      </a:cubicBezTo>
                      <a:cubicBezTo>
                        <a:pt x="13644" y="15287"/>
                        <a:pt x="14545" y="11584"/>
                        <a:pt x="14011" y="7948"/>
                      </a:cubicBezTo>
                      <a:cubicBezTo>
                        <a:pt x="13644" y="5713"/>
                        <a:pt x="12677" y="3445"/>
                        <a:pt x="10809" y="1477"/>
                      </a:cubicBezTo>
                      <a:cubicBezTo>
                        <a:pt x="9846" y="484"/>
                        <a:pt x="8592" y="0"/>
                        <a:pt x="7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16"/>
                <p:cNvSpPr/>
                <p:nvPr/>
              </p:nvSpPr>
              <p:spPr>
                <a:xfrm>
                  <a:off x="4081425" y="3486275"/>
                  <a:ext cx="110925" cy="434500"/>
                </a:xfrm>
                <a:custGeom>
                  <a:avLst/>
                  <a:gdLst/>
                  <a:ahLst/>
                  <a:cxnLst/>
                  <a:rect l="l" t="t" r="r" b="b"/>
                  <a:pathLst>
                    <a:path w="4437" h="17380" extrusionOk="0">
                      <a:moveTo>
                        <a:pt x="4437" y="0"/>
                      </a:moveTo>
                      <a:cubicBezTo>
                        <a:pt x="901" y="5171"/>
                        <a:pt x="0" y="12042"/>
                        <a:pt x="2235" y="17379"/>
                      </a:cubicBezTo>
                      <a:cubicBezTo>
                        <a:pt x="1301" y="11642"/>
                        <a:pt x="2135" y="5604"/>
                        <a:pt x="4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16"/>
                <p:cNvSpPr/>
                <p:nvPr/>
              </p:nvSpPr>
              <p:spPr>
                <a:xfrm>
                  <a:off x="4153125" y="3490450"/>
                  <a:ext cx="63425" cy="462850"/>
                </a:xfrm>
                <a:custGeom>
                  <a:avLst/>
                  <a:gdLst/>
                  <a:ahLst/>
                  <a:cxnLst/>
                  <a:rect l="l" t="t" r="r" b="b"/>
                  <a:pathLst>
                    <a:path w="2537" h="18514" extrusionOk="0">
                      <a:moveTo>
                        <a:pt x="2536" y="0"/>
                      </a:moveTo>
                      <a:lnTo>
                        <a:pt x="2536" y="0"/>
                      </a:lnTo>
                      <a:cubicBezTo>
                        <a:pt x="1669" y="3036"/>
                        <a:pt x="835" y="6138"/>
                        <a:pt x="401" y="9273"/>
                      </a:cubicBezTo>
                      <a:cubicBezTo>
                        <a:pt x="1" y="12376"/>
                        <a:pt x="68" y="15645"/>
                        <a:pt x="1102" y="18513"/>
                      </a:cubicBezTo>
                      <a:cubicBezTo>
                        <a:pt x="735" y="12643"/>
                        <a:pt x="1235" y="6672"/>
                        <a:pt x="25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16"/>
                <p:cNvSpPr/>
                <p:nvPr/>
              </p:nvSpPr>
              <p:spPr>
                <a:xfrm>
                  <a:off x="4214025" y="3482925"/>
                  <a:ext cx="55050" cy="469550"/>
                </a:xfrm>
                <a:custGeom>
                  <a:avLst/>
                  <a:gdLst/>
                  <a:ahLst/>
                  <a:cxnLst/>
                  <a:rect l="l" t="t" r="r" b="b"/>
                  <a:pathLst>
                    <a:path w="2202" h="18782" extrusionOk="0">
                      <a:moveTo>
                        <a:pt x="1268" y="1"/>
                      </a:moveTo>
                      <a:lnTo>
                        <a:pt x="0" y="18781"/>
                      </a:lnTo>
                      <a:cubicBezTo>
                        <a:pt x="1801" y="12944"/>
                        <a:pt x="2202" y="6672"/>
                        <a:pt x="1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16"/>
                <p:cNvSpPr/>
                <p:nvPr/>
              </p:nvSpPr>
              <p:spPr>
                <a:xfrm>
                  <a:off x="4259050" y="3488775"/>
                  <a:ext cx="77575" cy="442850"/>
                </a:xfrm>
                <a:custGeom>
                  <a:avLst/>
                  <a:gdLst/>
                  <a:ahLst/>
                  <a:cxnLst/>
                  <a:rect l="l" t="t" r="r" b="b"/>
                  <a:pathLst>
                    <a:path w="3103" h="17714" extrusionOk="0">
                      <a:moveTo>
                        <a:pt x="401" y="0"/>
                      </a:moveTo>
                      <a:lnTo>
                        <a:pt x="401" y="0"/>
                      </a:lnTo>
                      <a:cubicBezTo>
                        <a:pt x="1101" y="5871"/>
                        <a:pt x="901" y="11876"/>
                        <a:pt x="0" y="17713"/>
                      </a:cubicBezTo>
                      <a:cubicBezTo>
                        <a:pt x="2769" y="12276"/>
                        <a:pt x="3103" y="5604"/>
                        <a:pt x="4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16"/>
                <p:cNvSpPr/>
                <p:nvPr/>
              </p:nvSpPr>
              <p:spPr>
                <a:xfrm>
                  <a:off x="4293225" y="3499625"/>
                  <a:ext cx="70075" cy="428650"/>
                </a:xfrm>
                <a:custGeom>
                  <a:avLst/>
                  <a:gdLst/>
                  <a:ahLst/>
                  <a:cxnLst/>
                  <a:rect l="l" t="t" r="r" b="b"/>
                  <a:pathLst>
                    <a:path w="2803" h="17146" extrusionOk="0">
                      <a:moveTo>
                        <a:pt x="1" y="0"/>
                      </a:moveTo>
                      <a:cubicBezTo>
                        <a:pt x="1502" y="5604"/>
                        <a:pt x="1736" y="11508"/>
                        <a:pt x="601" y="17146"/>
                      </a:cubicBezTo>
                      <a:cubicBezTo>
                        <a:pt x="1802" y="14344"/>
                        <a:pt x="2736" y="11442"/>
                        <a:pt x="2770" y="8406"/>
                      </a:cubicBezTo>
                      <a:cubicBezTo>
                        <a:pt x="2803" y="5404"/>
                        <a:pt x="1936" y="2268"/>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16"/>
                <p:cNvSpPr/>
                <p:nvPr/>
              </p:nvSpPr>
              <p:spPr>
                <a:xfrm>
                  <a:off x="4153975" y="3297800"/>
                  <a:ext cx="189325" cy="159975"/>
                </a:xfrm>
                <a:custGeom>
                  <a:avLst/>
                  <a:gdLst/>
                  <a:ahLst/>
                  <a:cxnLst/>
                  <a:rect l="l" t="t" r="r" b="b"/>
                  <a:pathLst>
                    <a:path w="7573" h="6399" extrusionOk="0">
                      <a:moveTo>
                        <a:pt x="2235" y="1"/>
                      </a:moveTo>
                      <a:cubicBezTo>
                        <a:pt x="2235" y="1"/>
                        <a:pt x="1635" y="2736"/>
                        <a:pt x="1902" y="4070"/>
                      </a:cubicBezTo>
                      <a:cubicBezTo>
                        <a:pt x="1235" y="3637"/>
                        <a:pt x="1" y="2703"/>
                        <a:pt x="0" y="2703"/>
                      </a:cubicBezTo>
                      <a:lnTo>
                        <a:pt x="0" y="2703"/>
                      </a:lnTo>
                      <a:cubicBezTo>
                        <a:pt x="0" y="2703"/>
                        <a:pt x="1568" y="5972"/>
                        <a:pt x="2936" y="6338"/>
                      </a:cubicBezTo>
                      <a:cubicBezTo>
                        <a:pt x="3087" y="6379"/>
                        <a:pt x="3238" y="6399"/>
                        <a:pt x="3386" y="6399"/>
                      </a:cubicBezTo>
                      <a:cubicBezTo>
                        <a:pt x="5662" y="6399"/>
                        <a:pt x="7572" y="1902"/>
                        <a:pt x="7572" y="1902"/>
                      </a:cubicBezTo>
                      <a:lnTo>
                        <a:pt x="7572" y="1902"/>
                      </a:lnTo>
                      <a:cubicBezTo>
                        <a:pt x="7572" y="1902"/>
                        <a:pt x="5404" y="3136"/>
                        <a:pt x="4870" y="4237"/>
                      </a:cubicBezTo>
                      <a:cubicBezTo>
                        <a:pt x="5004" y="3070"/>
                        <a:pt x="5237" y="701"/>
                        <a:pt x="5237" y="701"/>
                      </a:cubicBezTo>
                      <a:lnTo>
                        <a:pt x="5237" y="701"/>
                      </a:lnTo>
                      <a:cubicBezTo>
                        <a:pt x="5237" y="701"/>
                        <a:pt x="3436" y="2336"/>
                        <a:pt x="3169" y="3503"/>
                      </a:cubicBezTo>
                      <a:cubicBezTo>
                        <a:pt x="3036" y="2302"/>
                        <a:pt x="2235" y="1"/>
                        <a:pt x="22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16"/>
                <p:cNvSpPr/>
                <p:nvPr/>
              </p:nvSpPr>
              <p:spPr>
                <a:xfrm>
                  <a:off x="4054725" y="3723025"/>
                  <a:ext cx="346125" cy="297675"/>
                </a:xfrm>
                <a:custGeom>
                  <a:avLst/>
                  <a:gdLst/>
                  <a:ahLst/>
                  <a:cxnLst/>
                  <a:rect l="l" t="t" r="r" b="b"/>
                  <a:pathLst>
                    <a:path w="13845" h="11907" extrusionOk="0">
                      <a:moveTo>
                        <a:pt x="6293" y="1"/>
                      </a:moveTo>
                      <a:cubicBezTo>
                        <a:pt x="6075" y="1"/>
                        <a:pt x="5865" y="217"/>
                        <a:pt x="5772" y="404"/>
                      </a:cubicBezTo>
                      <a:cubicBezTo>
                        <a:pt x="4938" y="2039"/>
                        <a:pt x="5104" y="3973"/>
                        <a:pt x="5305" y="5741"/>
                      </a:cubicBezTo>
                      <a:cubicBezTo>
                        <a:pt x="4871" y="3973"/>
                        <a:pt x="4337" y="2372"/>
                        <a:pt x="3703" y="871"/>
                      </a:cubicBezTo>
                      <a:cubicBezTo>
                        <a:pt x="3637" y="638"/>
                        <a:pt x="3503" y="371"/>
                        <a:pt x="3236" y="337"/>
                      </a:cubicBezTo>
                      <a:cubicBezTo>
                        <a:pt x="3211" y="333"/>
                        <a:pt x="3185" y="331"/>
                        <a:pt x="3159" y="331"/>
                      </a:cubicBezTo>
                      <a:cubicBezTo>
                        <a:pt x="2986" y="331"/>
                        <a:pt x="2819" y="426"/>
                        <a:pt x="2703" y="571"/>
                      </a:cubicBezTo>
                      <a:cubicBezTo>
                        <a:pt x="2636" y="738"/>
                        <a:pt x="2603" y="971"/>
                        <a:pt x="2536" y="1171"/>
                      </a:cubicBezTo>
                      <a:cubicBezTo>
                        <a:pt x="2302" y="2806"/>
                        <a:pt x="2503" y="4474"/>
                        <a:pt x="3103" y="5975"/>
                      </a:cubicBezTo>
                      <a:cubicBezTo>
                        <a:pt x="2603" y="4874"/>
                        <a:pt x="2036" y="3873"/>
                        <a:pt x="1469" y="2873"/>
                      </a:cubicBezTo>
                      <a:cubicBezTo>
                        <a:pt x="1277" y="2553"/>
                        <a:pt x="994" y="2203"/>
                        <a:pt x="648" y="2203"/>
                      </a:cubicBezTo>
                      <a:cubicBezTo>
                        <a:pt x="632" y="2203"/>
                        <a:pt x="617" y="2204"/>
                        <a:pt x="601" y="2205"/>
                      </a:cubicBezTo>
                      <a:cubicBezTo>
                        <a:pt x="334" y="2239"/>
                        <a:pt x="168" y="2472"/>
                        <a:pt x="101" y="2739"/>
                      </a:cubicBezTo>
                      <a:cubicBezTo>
                        <a:pt x="1" y="3039"/>
                        <a:pt x="101" y="3306"/>
                        <a:pt x="134" y="3540"/>
                      </a:cubicBezTo>
                      <a:cubicBezTo>
                        <a:pt x="935" y="7042"/>
                        <a:pt x="3036" y="11178"/>
                        <a:pt x="6606" y="11846"/>
                      </a:cubicBezTo>
                      <a:cubicBezTo>
                        <a:pt x="6825" y="11887"/>
                        <a:pt x="7041" y="11907"/>
                        <a:pt x="7253" y="11907"/>
                      </a:cubicBezTo>
                      <a:cubicBezTo>
                        <a:pt x="11129" y="11907"/>
                        <a:pt x="13686" y="5276"/>
                        <a:pt x="13844" y="3473"/>
                      </a:cubicBezTo>
                      <a:cubicBezTo>
                        <a:pt x="13844" y="3306"/>
                        <a:pt x="13844" y="3139"/>
                        <a:pt x="13711" y="3006"/>
                      </a:cubicBezTo>
                      <a:cubicBezTo>
                        <a:pt x="13649" y="2944"/>
                        <a:pt x="13572" y="2918"/>
                        <a:pt x="13495" y="2918"/>
                      </a:cubicBezTo>
                      <a:cubicBezTo>
                        <a:pt x="13406" y="2918"/>
                        <a:pt x="13315" y="2952"/>
                        <a:pt x="13244" y="3006"/>
                      </a:cubicBezTo>
                      <a:cubicBezTo>
                        <a:pt x="13144" y="3139"/>
                        <a:pt x="13043" y="3239"/>
                        <a:pt x="12977" y="3406"/>
                      </a:cubicBezTo>
                      <a:cubicBezTo>
                        <a:pt x="12543" y="4240"/>
                        <a:pt x="12176" y="5041"/>
                        <a:pt x="11776" y="5875"/>
                      </a:cubicBezTo>
                      <a:cubicBezTo>
                        <a:pt x="12176" y="4674"/>
                        <a:pt x="12443" y="3406"/>
                        <a:pt x="12510" y="2172"/>
                      </a:cubicBezTo>
                      <a:cubicBezTo>
                        <a:pt x="12510" y="2005"/>
                        <a:pt x="12510" y="1838"/>
                        <a:pt x="12476" y="1672"/>
                      </a:cubicBezTo>
                      <a:cubicBezTo>
                        <a:pt x="12376" y="1505"/>
                        <a:pt x="12276" y="1371"/>
                        <a:pt x="12109" y="1371"/>
                      </a:cubicBezTo>
                      <a:cubicBezTo>
                        <a:pt x="12092" y="1369"/>
                        <a:pt x="12075" y="1368"/>
                        <a:pt x="12059" y="1368"/>
                      </a:cubicBezTo>
                      <a:cubicBezTo>
                        <a:pt x="11852" y="1368"/>
                        <a:pt x="11702" y="1553"/>
                        <a:pt x="11609" y="1738"/>
                      </a:cubicBezTo>
                      <a:cubicBezTo>
                        <a:pt x="10775" y="3073"/>
                        <a:pt x="10175" y="4540"/>
                        <a:pt x="9808" y="6075"/>
                      </a:cubicBezTo>
                      <a:cubicBezTo>
                        <a:pt x="10141" y="4340"/>
                        <a:pt x="10308" y="2706"/>
                        <a:pt x="10208" y="1138"/>
                      </a:cubicBezTo>
                      <a:cubicBezTo>
                        <a:pt x="10208" y="871"/>
                        <a:pt x="10175" y="638"/>
                        <a:pt x="9975" y="504"/>
                      </a:cubicBezTo>
                      <a:cubicBezTo>
                        <a:pt x="9915" y="471"/>
                        <a:pt x="9853" y="456"/>
                        <a:pt x="9792" y="456"/>
                      </a:cubicBezTo>
                      <a:cubicBezTo>
                        <a:pt x="9548" y="456"/>
                        <a:pt x="9307" y="691"/>
                        <a:pt x="9174" y="904"/>
                      </a:cubicBezTo>
                      <a:cubicBezTo>
                        <a:pt x="8240" y="2339"/>
                        <a:pt x="7706" y="4007"/>
                        <a:pt x="7673" y="5675"/>
                      </a:cubicBezTo>
                      <a:cubicBezTo>
                        <a:pt x="7439" y="3907"/>
                        <a:pt x="7173" y="2239"/>
                        <a:pt x="6772" y="571"/>
                      </a:cubicBezTo>
                      <a:cubicBezTo>
                        <a:pt x="6672" y="337"/>
                        <a:pt x="6606" y="37"/>
                        <a:pt x="6339" y="4"/>
                      </a:cubicBezTo>
                      <a:cubicBezTo>
                        <a:pt x="6324" y="2"/>
                        <a:pt x="6308" y="1"/>
                        <a:pt x="62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16"/>
                <p:cNvSpPr/>
                <p:nvPr/>
              </p:nvSpPr>
              <p:spPr>
                <a:xfrm>
                  <a:off x="4155475" y="4194475"/>
                  <a:ext cx="347150" cy="915125"/>
                </a:xfrm>
                <a:custGeom>
                  <a:avLst/>
                  <a:gdLst/>
                  <a:ahLst/>
                  <a:cxnLst/>
                  <a:rect l="l" t="t" r="r" b="b"/>
                  <a:pathLst>
                    <a:path w="13886" h="36605" extrusionOk="0">
                      <a:moveTo>
                        <a:pt x="13842" y="1"/>
                      </a:moveTo>
                      <a:cubicBezTo>
                        <a:pt x="13804" y="1"/>
                        <a:pt x="13731" y="118"/>
                        <a:pt x="13650" y="360"/>
                      </a:cubicBezTo>
                      <a:cubicBezTo>
                        <a:pt x="11982" y="6030"/>
                        <a:pt x="9981" y="11668"/>
                        <a:pt x="7846" y="17172"/>
                      </a:cubicBezTo>
                      <a:cubicBezTo>
                        <a:pt x="5744" y="22709"/>
                        <a:pt x="3409" y="28146"/>
                        <a:pt x="974" y="33550"/>
                      </a:cubicBezTo>
                      <a:cubicBezTo>
                        <a:pt x="79" y="35519"/>
                        <a:pt x="1" y="36605"/>
                        <a:pt x="373" y="36605"/>
                      </a:cubicBezTo>
                      <a:cubicBezTo>
                        <a:pt x="694" y="36605"/>
                        <a:pt x="1351" y="35796"/>
                        <a:pt x="2109" y="34050"/>
                      </a:cubicBezTo>
                      <a:cubicBezTo>
                        <a:pt x="4444" y="28580"/>
                        <a:pt x="6578" y="23042"/>
                        <a:pt x="8513" y="17405"/>
                      </a:cubicBezTo>
                      <a:cubicBezTo>
                        <a:pt x="10481" y="11801"/>
                        <a:pt x="12282" y="6164"/>
                        <a:pt x="13817" y="393"/>
                      </a:cubicBezTo>
                      <a:cubicBezTo>
                        <a:pt x="13886" y="134"/>
                        <a:pt x="13884" y="1"/>
                        <a:pt x="138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16"/>
                <p:cNvSpPr/>
                <p:nvPr/>
              </p:nvSpPr>
              <p:spPr>
                <a:xfrm>
                  <a:off x="4385800" y="3953375"/>
                  <a:ext cx="282725" cy="412225"/>
                </a:xfrm>
                <a:custGeom>
                  <a:avLst/>
                  <a:gdLst/>
                  <a:ahLst/>
                  <a:cxnLst/>
                  <a:rect l="l" t="t" r="r" b="b"/>
                  <a:pathLst>
                    <a:path w="11309" h="16489" extrusionOk="0">
                      <a:moveTo>
                        <a:pt x="7127" y="0"/>
                      </a:moveTo>
                      <a:cubicBezTo>
                        <a:pt x="6373" y="0"/>
                        <a:pt x="5605" y="244"/>
                        <a:pt x="4937" y="764"/>
                      </a:cubicBezTo>
                      <a:cubicBezTo>
                        <a:pt x="3737" y="1698"/>
                        <a:pt x="2636" y="2865"/>
                        <a:pt x="1902" y="4266"/>
                      </a:cubicBezTo>
                      <a:cubicBezTo>
                        <a:pt x="501" y="6668"/>
                        <a:pt x="1" y="9537"/>
                        <a:pt x="501" y="12272"/>
                      </a:cubicBezTo>
                      <a:cubicBezTo>
                        <a:pt x="768" y="13773"/>
                        <a:pt x="1502" y="15441"/>
                        <a:pt x="3003" y="15874"/>
                      </a:cubicBezTo>
                      <a:cubicBezTo>
                        <a:pt x="3934" y="16165"/>
                        <a:pt x="4269" y="16488"/>
                        <a:pt x="4616" y="16488"/>
                      </a:cubicBezTo>
                      <a:cubicBezTo>
                        <a:pt x="5064" y="16488"/>
                        <a:pt x="5534" y="15949"/>
                        <a:pt x="7339" y="14106"/>
                      </a:cubicBezTo>
                      <a:cubicBezTo>
                        <a:pt x="9174" y="12172"/>
                        <a:pt x="10642" y="9803"/>
                        <a:pt x="11075" y="7202"/>
                      </a:cubicBezTo>
                      <a:cubicBezTo>
                        <a:pt x="11309" y="5500"/>
                        <a:pt x="11109" y="3766"/>
                        <a:pt x="10275" y="1964"/>
                      </a:cubicBezTo>
                      <a:cubicBezTo>
                        <a:pt x="9645" y="705"/>
                        <a:pt x="8407" y="0"/>
                        <a:pt x="7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16"/>
                <p:cNvSpPr/>
                <p:nvPr/>
              </p:nvSpPr>
              <p:spPr>
                <a:xfrm>
                  <a:off x="4401650" y="3986625"/>
                  <a:ext cx="144300" cy="290225"/>
                </a:xfrm>
                <a:custGeom>
                  <a:avLst/>
                  <a:gdLst/>
                  <a:ahLst/>
                  <a:cxnLst/>
                  <a:rect l="l" t="t" r="r" b="b"/>
                  <a:pathLst>
                    <a:path w="5772" h="11609" extrusionOk="0">
                      <a:moveTo>
                        <a:pt x="5771" y="1"/>
                      </a:moveTo>
                      <a:lnTo>
                        <a:pt x="5771" y="1"/>
                      </a:lnTo>
                      <a:cubicBezTo>
                        <a:pt x="2135" y="2803"/>
                        <a:pt x="0" y="7439"/>
                        <a:pt x="334" y="11609"/>
                      </a:cubicBezTo>
                      <a:cubicBezTo>
                        <a:pt x="1068" y="7373"/>
                        <a:pt x="2969" y="3336"/>
                        <a:pt x="57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16"/>
                <p:cNvSpPr/>
                <p:nvPr/>
              </p:nvSpPr>
              <p:spPr>
                <a:xfrm>
                  <a:off x="4432500" y="3994975"/>
                  <a:ext cx="130125" cy="313575"/>
                </a:xfrm>
                <a:custGeom>
                  <a:avLst/>
                  <a:gdLst/>
                  <a:ahLst/>
                  <a:cxnLst/>
                  <a:rect l="l" t="t" r="r" b="b"/>
                  <a:pathLst>
                    <a:path w="5205" h="12543" extrusionOk="0">
                      <a:moveTo>
                        <a:pt x="5204" y="0"/>
                      </a:moveTo>
                      <a:cubicBezTo>
                        <a:pt x="3937" y="1935"/>
                        <a:pt x="2636" y="3870"/>
                        <a:pt x="1668" y="5971"/>
                      </a:cubicBezTo>
                      <a:cubicBezTo>
                        <a:pt x="701" y="8039"/>
                        <a:pt x="1" y="10341"/>
                        <a:pt x="67" y="12543"/>
                      </a:cubicBezTo>
                      <a:cubicBezTo>
                        <a:pt x="1168" y="8373"/>
                        <a:pt x="2769" y="4337"/>
                        <a:pt x="5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16"/>
                <p:cNvSpPr/>
                <p:nvPr/>
              </p:nvSpPr>
              <p:spPr>
                <a:xfrm>
                  <a:off x="4459200" y="3995800"/>
                  <a:ext cx="125100" cy="319425"/>
                </a:xfrm>
                <a:custGeom>
                  <a:avLst/>
                  <a:gdLst/>
                  <a:ahLst/>
                  <a:cxnLst/>
                  <a:rect l="l" t="t" r="r" b="b"/>
                  <a:pathLst>
                    <a:path w="5004" h="12777" extrusionOk="0">
                      <a:moveTo>
                        <a:pt x="5004" y="1"/>
                      </a:moveTo>
                      <a:lnTo>
                        <a:pt x="0" y="12776"/>
                      </a:lnTo>
                      <a:cubicBezTo>
                        <a:pt x="2502" y="9107"/>
                        <a:pt x="4170" y="4904"/>
                        <a:pt x="5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16"/>
                <p:cNvSpPr/>
                <p:nvPr/>
              </p:nvSpPr>
              <p:spPr>
                <a:xfrm>
                  <a:off x="4495050" y="4005800"/>
                  <a:ext cx="119275" cy="305250"/>
                </a:xfrm>
                <a:custGeom>
                  <a:avLst/>
                  <a:gdLst/>
                  <a:ahLst/>
                  <a:cxnLst/>
                  <a:rect l="l" t="t" r="r" b="b"/>
                  <a:pathLst>
                    <a:path w="4771" h="12210" extrusionOk="0">
                      <a:moveTo>
                        <a:pt x="4203" y="1"/>
                      </a:moveTo>
                      <a:lnTo>
                        <a:pt x="4203" y="1"/>
                      </a:lnTo>
                      <a:cubicBezTo>
                        <a:pt x="3369" y="4237"/>
                        <a:pt x="1902" y="8374"/>
                        <a:pt x="0" y="12210"/>
                      </a:cubicBezTo>
                      <a:cubicBezTo>
                        <a:pt x="3069" y="9041"/>
                        <a:pt x="4770" y="4504"/>
                        <a:pt x="4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16"/>
                <p:cNvSpPr/>
                <p:nvPr/>
              </p:nvSpPr>
              <p:spPr>
                <a:xfrm>
                  <a:off x="4528400" y="4018325"/>
                  <a:ext cx="105950" cy="301075"/>
                </a:xfrm>
                <a:custGeom>
                  <a:avLst/>
                  <a:gdLst/>
                  <a:ahLst/>
                  <a:cxnLst/>
                  <a:rect l="l" t="t" r="r" b="b"/>
                  <a:pathLst>
                    <a:path w="4238" h="12043" extrusionOk="0">
                      <a:moveTo>
                        <a:pt x="3403" y="0"/>
                      </a:moveTo>
                      <a:cubicBezTo>
                        <a:pt x="3236" y="4203"/>
                        <a:pt x="2035" y="8340"/>
                        <a:pt x="1" y="12042"/>
                      </a:cubicBezTo>
                      <a:cubicBezTo>
                        <a:pt x="1435" y="10374"/>
                        <a:pt x="2736" y="8540"/>
                        <a:pt x="3436" y="6438"/>
                      </a:cubicBezTo>
                      <a:cubicBezTo>
                        <a:pt x="4170" y="4370"/>
                        <a:pt x="4237" y="2002"/>
                        <a:pt x="34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16"/>
                <p:cNvSpPr/>
                <p:nvPr/>
              </p:nvSpPr>
              <p:spPr>
                <a:xfrm>
                  <a:off x="4546750" y="3859875"/>
                  <a:ext cx="133450" cy="118500"/>
                </a:xfrm>
                <a:custGeom>
                  <a:avLst/>
                  <a:gdLst/>
                  <a:ahLst/>
                  <a:cxnLst/>
                  <a:rect l="l" t="t" r="r" b="b"/>
                  <a:pathLst>
                    <a:path w="5338" h="4740" extrusionOk="0">
                      <a:moveTo>
                        <a:pt x="2135" y="0"/>
                      </a:moveTo>
                      <a:cubicBezTo>
                        <a:pt x="2135" y="1"/>
                        <a:pt x="1068" y="1735"/>
                        <a:pt x="1001" y="2736"/>
                      </a:cubicBezTo>
                      <a:lnTo>
                        <a:pt x="1" y="1368"/>
                      </a:lnTo>
                      <a:lnTo>
                        <a:pt x="1" y="1368"/>
                      </a:lnTo>
                      <a:cubicBezTo>
                        <a:pt x="1" y="1368"/>
                        <a:pt x="368" y="4003"/>
                        <a:pt x="1268" y="4537"/>
                      </a:cubicBezTo>
                      <a:cubicBezTo>
                        <a:pt x="1485" y="4679"/>
                        <a:pt x="1722" y="4739"/>
                        <a:pt x="1970" y="4739"/>
                      </a:cubicBezTo>
                      <a:cubicBezTo>
                        <a:pt x="3469" y="4739"/>
                        <a:pt x="5338" y="2502"/>
                        <a:pt x="5338" y="2502"/>
                      </a:cubicBezTo>
                      <a:lnTo>
                        <a:pt x="5338" y="2502"/>
                      </a:lnTo>
                      <a:cubicBezTo>
                        <a:pt x="5337" y="2502"/>
                        <a:pt x="3603" y="2802"/>
                        <a:pt x="2969" y="3470"/>
                      </a:cubicBezTo>
                      <a:cubicBezTo>
                        <a:pt x="3303" y="2702"/>
                        <a:pt x="4003" y="1101"/>
                        <a:pt x="4003" y="1101"/>
                      </a:cubicBezTo>
                      <a:lnTo>
                        <a:pt x="4003" y="1101"/>
                      </a:lnTo>
                      <a:cubicBezTo>
                        <a:pt x="4003" y="1101"/>
                        <a:pt x="2436" y="1868"/>
                        <a:pt x="1969" y="2602"/>
                      </a:cubicBezTo>
                      <a:cubicBezTo>
                        <a:pt x="2169" y="1735"/>
                        <a:pt x="2135" y="1"/>
                        <a:pt x="21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16"/>
                <p:cNvSpPr/>
                <p:nvPr/>
              </p:nvSpPr>
              <p:spPr>
                <a:xfrm>
                  <a:off x="4374950" y="4142975"/>
                  <a:ext cx="243550" cy="227225"/>
                </a:xfrm>
                <a:custGeom>
                  <a:avLst/>
                  <a:gdLst/>
                  <a:ahLst/>
                  <a:cxnLst/>
                  <a:rect l="l" t="t" r="r" b="b"/>
                  <a:pathLst>
                    <a:path w="9742" h="9089" extrusionOk="0">
                      <a:moveTo>
                        <a:pt x="2881" y="0"/>
                      </a:moveTo>
                      <a:cubicBezTo>
                        <a:pt x="2789" y="0"/>
                        <a:pt x="2699" y="42"/>
                        <a:pt x="2636" y="85"/>
                      </a:cubicBezTo>
                      <a:cubicBezTo>
                        <a:pt x="2503" y="151"/>
                        <a:pt x="2469" y="318"/>
                        <a:pt x="2369" y="451"/>
                      </a:cubicBezTo>
                      <a:cubicBezTo>
                        <a:pt x="1869" y="1552"/>
                        <a:pt x="1635" y="2753"/>
                        <a:pt x="1702" y="3921"/>
                      </a:cubicBezTo>
                      <a:cubicBezTo>
                        <a:pt x="1569" y="3087"/>
                        <a:pt x="1469" y="2253"/>
                        <a:pt x="1235" y="1419"/>
                      </a:cubicBezTo>
                      <a:cubicBezTo>
                        <a:pt x="1168" y="1152"/>
                        <a:pt x="1068" y="852"/>
                        <a:pt x="802" y="785"/>
                      </a:cubicBezTo>
                      <a:cubicBezTo>
                        <a:pt x="784" y="782"/>
                        <a:pt x="766" y="780"/>
                        <a:pt x="747" y="780"/>
                      </a:cubicBezTo>
                      <a:cubicBezTo>
                        <a:pt x="588" y="780"/>
                        <a:pt x="394" y="903"/>
                        <a:pt x="335" y="1052"/>
                      </a:cubicBezTo>
                      <a:cubicBezTo>
                        <a:pt x="234" y="1219"/>
                        <a:pt x="201" y="1385"/>
                        <a:pt x="201" y="1586"/>
                      </a:cubicBezTo>
                      <a:cubicBezTo>
                        <a:pt x="1" y="4221"/>
                        <a:pt x="535" y="7557"/>
                        <a:pt x="2870" y="8791"/>
                      </a:cubicBezTo>
                      <a:cubicBezTo>
                        <a:pt x="3264" y="8997"/>
                        <a:pt x="3674" y="9088"/>
                        <a:pt x="4088" y="9088"/>
                      </a:cubicBezTo>
                      <a:cubicBezTo>
                        <a:pt x="6615" y="9088"/>
                        <a:pt x="9302" y="5705"/>
                        <a:pt x="9675" y="4588"/>
                      </a:cubicBezTo>
                      <a:cubicBezTo>
                        <a:pt x="9708" y="4454"/>
                        <a:pt x="9741" y="4321"/>
                        <a:pt x="9708" y="4254"/>
                      </a:cubicBezTo>
                      <a:cubicBezTo>
                        <a:pt x="9658" y="4179"/>
                        <a:pt x="9570" y="4142"/>
                        <a:pt x="9473" y="4142"/>
                      </a:cubicBezTo>
                      <a:cubicBezTo>
                        <a:pt x="9441" y="4142"/>
                        <a:pt x="9408" y="4146"/>
                        <a:pt x="9374" y="4154"/>
                      </a:cubicBezTo>
                      <a:cubicBezTo>
                        <a:pt x="9241" y="4221"/>
                        <a:pt x="9174" y="4288"/>
                        <a:pt x="9074" y="4388"/>
                      </a:cubicBezTo>
                      <a:cubicBezTo>
                        <a:pt x="8640" y="4821"/>
                        <a:pt x="8173" y="5322"/>
                        <a:pt x="7706" y="5789"/>
                      </a:cubicBezTo>
                      <a:cubicBezTo>
                        <a:pt x="8240" y="5055"/>
                        <a:pt x="8707" y="4254"/>
                        <a:pt x="9041" y="3387"/>
                      </a:cubicBezTo>
                      <a:cubicBezTo>
                        <a:pt x="9074" y="3253"/>
                        <a:pt x="9141" y="3120"/>
                        <a:pt x="9141" y="2987"/>
                      </a:cubicBezTo>
                      <a:cubicBezTo>
                        <a:pt x="9141" y="2887"/>
                        <a:pt x="9074" y="2753"/>
                        <a:pt x="8974" y="2720"/>
                      </a:cubicBezTo>
                      <a:cubicBezTo>
                        <a:pt x="8937" y="2705"/>
                        <a:pt x="8901" y="2699"/>
                        <a:pt x="8865" y="2699"/>
                      </a:cubicBezTo>
                      <a:cubicBezTo>
                        <a:pt x="8736" y="2699"/>
                        <a:pt x="8611" y="2782"/>
                        <a:pt x="8507" y="2887"/>
                      </a:cubicBezTo>
                      <a:cubicBezTo>
                        <a:pt x="7640" y="3620"/>
                        <a:pt x="6873" y="4488"/>
                        <a:pt x="6305" y="5488"/>
                      </a:cubicBezTo>
                      <a:cubicBezTo>
                        <a:pt x="6873" y="4388"/>
                        <a:pt x="7373" y="3287"/>
                        <a:pt x="7673" y="2153"/>
                      </a:cubicBezTo>
                      <a:cubicBezTo>
                        <a:pt x="7706" y="1986"/>
                        <a:pt x="7740" y="1786"/>
                        <a:pt x="7640" y="1652"/>
                      </a:cubicBezTo>
                      <a:cubicBezTo>
                        <a:pt x="7586" y="1598"/>
                        <a:pt x="7517" y="1576"/>
                        <a:pt x="7444" y="1576"/>
                      </a:cubicBezTo>
                      <a:cubicBezTo>
                        <a:pt x="7292" y="1576"/>
                        <a:pt x="7119" y="1673"/>
                        <a:pt x="7006" y="1786"/>
                      </a:cubicBezTo>
                      <a:cubicBezTo>
                        <a:pt x="6039" y="2553"/>
                        <a:pt x="5338" y="3587"/>
                        <a:pt x="4904" y="4755"/>
                      </a:cubicBezTo>
                      <a:cubicBezTo>
                        <a:pt x="5138" y="3454"/>
                        <a:pt x="5338" y="2253"/>
                        <a:pt x="5405" y="985"/>
                      </a:cubicBezTo>
                      <a:cubicBezTo>
                        <a:pt x="5405" y="785"/>
                        <a:pt x="5405" y="585"/>
                        <a:pt x="5238" y="485"/>
                      </a:cubicBezTo>
                      <a:cubicBezTo>
                        <a:pt x="5207" y="472"/>
                        <a:pt x="5174" y="467"/>
                        <a:pt x="5142" y="467"/>
                      </a:cubicBezTo>
                      <a:cubicBezTo>
                        <a:pt x="4999" y="467"/>
                        <a:pt x="4846" y="570"/>
                        <a:pt x="4738" y="652"/>
                      </a:cubicBezTo>
                      <a:cubicBezTo>
                        <a:pt x="3804" y="1586"/>
                        <a:pt x="3503" y="2953"/>
                        <a:pt x="3237" y="4254"/>
                      </a:cubicBezTo>
                      <a:cubicBezTo>
                        <a:pt x="3370" y="2920"/>
                        <a:pt x="3370" y="1719"/>
                        <a:pt x="3237" y="485"/>
                      </a:cubicBezTo>
                      <a:cubicBezTo>
                        <a:pt x="3203" y="318"/>
                        <a:pt x="3203" y="118"/>
                        <a:pt x="3036" y="51"/>
                      </a:cubicBezTo>
                      <a:cubicBezTo>
                        <a:pt x="2987" y="14"/>
                        <a:pt x="2934" y="0"/>
                        <a:pt x="2881" y="0"/>
                      </a:cubicBezTo>
                      <a:close/>
                    </a:path>
                  </a:pathLst>
                </a:custGeom>
                <a:solidFill>
                  <a:srgbClr val="7BA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16"/>
                <p:cNvSpPr/>
                <p:nvPr/>
              </p:nvSpPr>
              <p:spPr>
                <a:xfrm>
                  <a:off x="3989625" y="4147775"/>
                  <a:ext cx="192850" cy="957925"/>
                </a:xfrm>
                <a:custGeom>
                  <a:avLst/>
                  <a:gdLst/>
                  <a:ahLst/>
                  <a:cxnLst/>
                  <a:rect l="l" t="t" r="r" b="b"/>
                  <a:pathLst>
                    <a:path w="7714" h="38317" extrusionOk="0">
                      <a:moveTo>
                        <a:pt x="57" y="1"/>
                      </a:moveTo>
                      <a:cubicBezTo>
                        <a:pt x="12" y="1"/>
                        <a:pt x="1" y="134"/>
                        <a:pt x="70" y="393"/>
                      </a:cubicBezTo>
                      <a:cubicBezTo>
                        <a:pt x="1537" y="6164"/>
                        <a:pt x="2738" y="11934"/>
                        <a:pt x="3739" y="17772"/>
                      </a:cubicBezTo>
                      <a:cubicBezTo>
                        <a:pt x="4740" y="23610"/>
                        <a:pt x="5574" y="29514"/>
                        <a:pt x="6241" y="35385"/>
                      </a:cubicBezTo>
                      <a:cubicBezTo>
                        <a:pt x="6470" y="37349"/>
                        <a:pt x="6892" y="38317"/>
                        <a:pt x="7199" y="38317"/>
                      </a:cubicBezTo>
                      <a:cubicBezTo>
                        <a:pt x="7518" y="38317"/>
                        <a:pt x="7713" y="37274"/>
                        <a:pt x="7442" y="35218"/>
                      </a:cubicBezTo>
                      <a:cubicBezTo>
                        <a:pt x="6608" y="29347"/>
                        <a:pt x="5607" y="23443"/>
                        <a:pt x="4439" y="17672"/>
                      </a:cubicBezTo>
                      <a:cubicBezTo>
                        <a:pt x="3239" y="11834"/>
                        <a:pt x="1871" y="6064"/>
                        <a:pt x="236" y="360"/>
                      </a:cubicBezTo>
                      <a:cubicBezTo>
                        <a:pt x="172" y="118"/>
                        <a:pt x="100" y="1"/>
                        <a:pt x="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16"/>
                <p:cNvSpPr/>
                <p:nvPr/>
              </p:nvSpPr>
              <p:spPr>
                <a:xfrm>
                  <a:off x="3862100" y="3895525"/>
                  <a:ext cx="258550" cy="423875"/>
                </a:xfrm>
                <a:custGeom>
                  <a:avLst/>
                  <a:gdLst/>
                  <a:ahLst/>
                  <a:cxnLst/>
                  <a:rect l="l" t="t" r="r" b="b"/>
                  <a:pathLst>
                    <a:path w="10342" h="16955" extrusionOk="0">
                      <a:moveTo>
                        <a:pt x="4138" y="0"/>
                      </a:moveTo>
                      <a:cubicBezTo>
                        <a:pt x="2748" y="0"/>
                        <a:pt x="1403" y="844"/>
                        <a:pt x="834" y="2277"/>
                      </a:cubicBezTo>
                      <a:cubicBezTo>
                        <a:pt x="234" y="3745"/>
                        <a:pt x="0" y="5279"/>
                        <a:pt x="0" y="6814"/>
                      </a:cubicBezTo>
                      <a:cubicBezTo>
                        <a:pt x="34" y="9582"/>
                        <a:pt x="1134" y="12318"/>
                        <a:pt x="2902" y="14419"/>
                      </a:cubicBezTo>
                      <a:cubicBezTo>
                        <a:pt x="3760" y="15419"/>
                        <a:pt x="4985" y="16297"/>
                        <a:pt x="6262" y="16297"/>
                      </a:cubicBezTo>
                      <a:cubicBezTo>
                        <a:pt x="6476" y="16297"/>
                        <a:pt x="6690" y="16273"/>
                        <a:pt x="6905" y="16220"/>
                      </a:cubicBezTo>
                      <a:cubicBezTo>
                        <a:pt x="9040" y="15687"/>
                        <a:pt x="8673" y="16954"/>
                        <a:pt x="9707" y="12484"/>
                      </a:cubicBezTo>
                      <a:cubicBezTo>
                        <a:pt x="10341" y="9916"/>
                        <a:pt x="10341" y="7114"/>
                        <a:pt x="9374" y="4645"/>
                      </a:cubicBezTo>
                      <a:cubicBezTo>
                        <a:pt x="8773" y="3111"/>
                        <a:pt x="7706" y="1643"/>
                        <a:pt x="6038" y="576"/>
                      </a:cubicBezTo>
                      <a:cubicBezTo>
                        <a:pt x="5444" y="183"/>
                        <a:pt x="4786" y="0"/>
                        <a:pt x="4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16"/>
                <p:cNvSpPr/>
                <p:nvPr/>
              </p:nvSpPr>
              <p:spPr>
                <a:xfrm>
                  <a:off x="3880450" y="3945775"/>
                  <a:ext cx="75075" cy="318575"/>
                </a:xfrm>
                <a:custGeom>
                  <a:avLst/>
                  <a:gdLst/>
                  <a:ahLst/>
                  <a:cxnLst/>
                  <a:rect l="l" t="t" r="r" b="b"/>
                  <a:pathLst>
                    <a:path w="3003" h="12743" extrusionOk="0">
                      <a:moveTo>
                        <a:pt x="1668" y="0"/>
                      </a:moveTo>
                      <a:lnTo>
                        <a:pt x="1668" y="0"/>
                      </a:lnTo>
                      <a:cubicBezTo>
                        <a:pt x="0" y="4270"/>
                        <a:pt x="567" y="9307"/>
                        <a:pt x="3002" y="12743"/>
                      </a:cubicBezTo>
                      <a:cubicBezTo>
                        <a:pt x="1435" y="8773"/>
                        <a:pt x="1001" y="4337"/>
                        <a:pt x="1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16"/>
                <p:cNvSpPr/>
                <p:nvPr/>
              </p:nvSpPr>
              <p:spPr>
                <a:xfrm>
                  <a:off x="3935475" y="3944100"/>
                  <a:ext cx="57575" cy="334425"/>
                </a:xfrm>
                <a:custGeom>
                  <a:avLst/>
                  <a:gdLst/>
                  <a:ahLst/>
                  <a:cxnLst/>
                  <a:rect l="l" t="t" r="r" b="b"/>
                  <a:pathLst>
                    <a:path w="2303" h="13377" extrusionOk="0">
                      <a:moveTo>
                        <a:pt x="234" y="0"/>
                      </a:moveTo>
                      <a:cubicBezTo>
                        <a:pt x="134" y="2302"/>
                        <a:pt x="1" y="4637"/>
                        <a:pt x="268" y="6905"/>
                      </a:cubicBezTo>
                      <a:cubicBezTo>
                        <a:pt x="534" y="9207"/>
                        <a:pt x="1102" y="11509"/>
                        <a:pt x="2302" y="13377"/>
                      </a:cubicBezTo>
                      <a:cubicBezTo>
                        <a:pt x="1068" y="9307"/>
                        <a:pt x="401" y="5004"/>
                        <a:pt x="2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16"/>
                <p:cNvSpPr/>
                <p:nvPr/>
              </p:nvSpPr>
              <p:spPr>
                <a:xfrm>
                  <a:off x="3961325" y="3934925"/>
                  <a:ext cx="62575" cy="338600"/>
                </a:xfrm>
                <a:custGeom>
                  <a:avLst/>
                  <a:gdLst/>
                  <a:ahLst/>
                  <a:cxnLst/>
                  <a:rect l="l" t="t" r="r" b="b"/>
                  <a:pathLst>
                    <a:path w="2503" h="13544" extrusionOk="0">
                      <a:moveTo>
                        <a:pt x="1" y="1"/>
                      </a:moveTo>
                      <a:lnTo>
                        <a:pt x="1" y="1"/>
                      </a:lnTo>
                      <a:cubicBezTo>
                        <a:pt x="735" y="4504"/>
                        <a:pt x="1502" y="9007"/>
                        <a:pt x="2236" y="13544"/>
                      </a:cubicBezTo>
                      <a:cubicBezTo>
                        <a:pt x="2503" y="9074"/>
                        <a:pt x="1735" y="4570"/>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16"/>
                <p:cNvSpPr/>
                <p:nvPr/>
              </p:nvSpPr>
              <p:spPr>
                <a:xfrm>
                  <a:off x="3978850" y="3934925"/>
                  <a:ext cx="91750" cy="316925"/>
                </a:xfrm>
                <a:custGeom>
                  <a:avLst/>
                  <a:gdLst/>
                  <a:ahLst/>
                  <a:cxnLst/>
                  <a:rect l="l" t="t" r="r" b="b"/>
                  <a:pathLst>
                    <a:path w="3670" h="12677" extrusionOk="0">
                      <a:moveTo>
                        <a:pt x="0" y="1"/>
                      </a:moveTo>
                      <a:cubicBezTo>
                        <a:pt x="1468" y="4070"/>
                        <a:pt x="2335" y="8340"/>
                        <a:pt x="2669" y="12676"/>
                      </a:cubicBezTo>
                      <a:cubicBezTo>
                        <a:pt x="3670" y="8273"/>
                        <a:pt x="2836" y="353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16"/>
                <p:cNvSpPr/>
                <p:nvPr/>
              </p:nvSpPr>
              <p:spPr>
                <a:xfrm>
                  <a:off x="3996350" y="3937425"/>
                  <a:ext cx="95100" cy="302750"/>
                </a:xfrm>
                <a:custGeom>
                  <a:avLst/>
                  <a:gdLst/>
                  <a:ahLst/>
                  <a:cxnLst/>
                  <a:rect l="l" t="t" r="r" b="b"/>
                  <a:pathLst>
                    <a:path w="3804" h="12110" extrusionOk="0">
                      <a:moveTo>
                        <a:pt x="1" y="1"/>
                      </a:moveTo>
                      <a:cubicBezTo>
                        <a:pt x="2002" y="3703"/>
                        <a:pt x="3136" y="7873"/>
                        <a:pt x="3270" y="12109"/>
                      </a:cubicBezTo>
                      <a:cubicBezTo>
                        <a:pt x="3637" y="9941"/>
                        <a:pt x="3804" y="7673"/>
                        <a:pt x="3337" y="5571"/>
                      </a:cubicBezTo>
                      <a:cubicBezTo>
                        <a:pt x="2936" y="3403"/>
                        <a:pt x="1735" y="130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16"/>
                <p:cNvSpPr/>
                <p:nvPr/>
              </p:nvSpPr>
              <p:spPr>
                <a:xfrm>
                  <a:off x="3875450" y="3808175"/>
                  <a:ext cx="130100" cy="110125"/>
                </a:xfrm>
                <a:custGeom>
                  <a:avLst/>
                  <a:gdLst/>
                  <a:ahLst/>
                  <a:cxnLst/>
                  <a:rect l="l" t="t" r="r" b="b"/>
                  <a:pathLst>
                    <a:path w="5204" h="4405" extrusionOk="0">
                      <a:moveTo>
                        <a:pt x="3336" y="0"/>
                      </a:moveTo>
                      <a:cubicBezTo>
                        <a:pt x="3336" y="0"/>
                        <a:pt x="2335" y="1468"/>
                        <a:pt x="2335" y="2335"/>
                      </a:cubicBezTo>
                      <a:cubicBezTo>
                        <a:pt x="2102" y="1501"/>
                        <a:pt x="1134" y="0"/>
                        <a:pt x="1134" y="0"/>
                      </a:cubicBezTo>
                      <a:lnTo>
                        <a:pt x="1134" y="0"/>
                      </a:lnTo>
                      <a:cubicBezTo>
                        <a:pt x="1134" y="0"/>
                        <a:pt x="1168" y="2068"/>
                        <a:pt x="1601" y="2969"/>
                      </a:cubicBezTo>
                      <a:cubicBezTo>
                        <a:pt x="1034" y="2736"/>
                        <a:pt x="0" y="2302"/>
                        <a:pt x="0" y="2302"/>
                      </a:cubicBezTo>
                      <a:lnTo>
                        <a:pt x="0" y="2302"/>
                      </a:lnTo>
                      <a:cubicBezTo>
                        <a:pt x="0" y="2302"/>
                        <a:pt x="1668" y="4337"/>
                        <a:pt x="2702" y="4403"/>
                      </a:cubicBezTo>
                      <a:cubicBezTo>
                        <a:pt x="2717" y="4404"/>
                        <a:pt x="2732" y="4404"/>
                        <a:pt x="2748" y="4404"/>
                      </a:cubicBezTo>
                      <a:cubicBezTo>
                        <a:pt x="4548" y="4404"/>
                        <a:pt x="5204" y="501"/>
                        <a:pt x="5204" y="501"/>
                      </a:cubicBezTo>
                      <a:lnTo>
                        <a:pt x="5204" y="501"/>
                      </a:lnTo>
                      <a:cubicBezTo>
                        <a:pt x="5204" y="501"/>
                        <a:pt x="3836" y="1735"/>
                        <a:pt x="3669" y="2602"/>
                      </a:cubicBezTo>
                      <a:cubicBezTo>
                        <a:pt x="3536" y="1735"/>
                        <a:pt x="3336" y="0"/>
                        <a:pt x="33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16"/>
                <p:cNvSpPr/>
                <p:nvPr/>
              </p:nvSpPr>
              <p:spPr>
                <a:xfrm>
                  <a:off x="3877950" y="4103975"/>
                  <a:ext cx="251850" cy="215550"/>
                </a:xfrm>
                <a:custGeom>
                  <a:avLst/>
                  <a:gdLst/>
                  <a:ahLst/>
                  <a:cxnLst/>
                  <a:rect l="l" t="t" r="r" b="b"/>
                  <a:pathLst>
                    <a:path w="10074" h="8622" extrusionOk="0">
                      <a:moveTo>
                        <a:pt x="6463" y="1"/>
                      </a:moveTo>
                      <a:cubicBezTo>
                        <a:pt x="6240" y="1"/>
                        <a:pt x="6098" y="263"/>
                        <a:pt x="6038" y="444"/>
                      </a:cubicBezTo>
                      <a:cubicBezTo>
                        <a:pt x="5604" y="1611"/>
                        <a:pt x="5537" y="2845"/>
                        <a:pt x="5771" y="4080"/>
                      </a:cubicBezTo>
                      <a:cubicBezTo>
                        <a:pt x="5337" y="2845"/>
                        <a:pt x="4837" y="1711"/>
                        <a:pt x="4270" y="610"/>
                      </a:cubicBezTo>
                      <a:cubicBezTo>
                        <a:pt x="4203" y="444"/>
                        <a:pt x="4070" y="277"/>
                        <a:pt x="3903" y="277"/>
                      </a:cubicBezTo>
                      <a:cubicBezTo>
                        <a:pt x="3736" y="310"/>
                        <a:pt x="3603" y="510"/>
                        <a:pt x="3569" y="677"/>
                      </a:cubicBezTo>
                      <a:cubicBezTo>
                        <a:pt x="3269" y="1945"/>
                        <a:pt x="3703" y="3279"/>
                        <a:pt x="4170" y="4513"/>
                      </a:cubicBezTo>
                      <a:cubicBezTo>
                        <a:pt x="3569" y="3312"/>
                        <a:pt x="2936" y="2278"/>
                        <a:pt x="2235" y="1311"/>
                      </a:cubicBezTo>
                      <a:cubicBezTo>
                        <a:pt x="2102" y="1178"/>
                        <a:pt x="2002" y="1011"/>
                        <a:pt x="1835" y="1011"/>
                      </a:cubicBezTo>
                      <a:cubicBezTo>
                        <a:pt x="1823" y="1008"/>
                        <a:pt x="1811" y="1006"/>
                        <a:pt x="1799" y="1006"/>
                      </a:cubicBezTo>
                      <a:cubicBezTo>
                        <a:pt x="1673" y="1006"/>
                        <a:pt x="1532" y="1156"/>
                        <a:pt x="1501" y="1278"/>
                      </a:cubicBezTo>
                      <a:cubicBezTo>
                        <a:pt x="1401" y="1411"/>
                        <a:pt x="1434" y="1578"/>
                        <a:pt x="1434" y="1745"/>
                      </a:cubicBezTo>
                      <a:cubicBezTo>
                        <a:pt x="1568" y="2879"/>
                        <a:pt x="1968" y="4080"/>
                        <a:pt x="2669" y="5014"/>
                      </a:cubicBezTo>
                      <a:cubicBezTo>
                        <a:pt x="2102" y="4346"/>
                        <a:pt x="1568" y="3713"/>
                        <a:pt x="1001" y="3112"/>
                      </a:cubicBezTo>
                      <a:cubicBezTo>
                        <a:pt x="864" y="2921"/>
                        <a:pt x="638" y="2752"/>
                        <a:pt x="414" y="2752"/>
                      </a:cubicBezTo>
                      <a:cubicBezTo>
                        <a:pt x="365" y="2752"/>
                        <a:pt x="315" y="2761"/>
                        <a:pt x="267" y="2779"/>
                      </a:cubicBezTo>
                      <a:cubicBezTo>
                        <a:pt x="67" y="2845"/>
                        <a:pt x="0" y="3012"/>
                        <a:pt x="0" y="3246"/>
                      </a:cubicBezTo>
                      <a:cubicBezTo>
                        <a:pt x="0" y="3446"/>
                        <a:pt x="67" y="3613"/>
                        <a:pt x="167" y="3779"/>
                      </a:cubicBezTo>
                      <a:cubicBezTo>
                        <a:pt x="1306" y="6089"/>
                        <a:pt x="3396" y="8621"/>
                        <a:pt x="5912" y="8621"/>
                      </a:cubicBezTo>
                      <a:cubicBezTo>
                        <a:pt x="5976" y="8621"/>
                        <a:pt x="6040" y="8619"/>
                        <a:pt x="6104" y="8616"/>
                      </a:cubicBezTo>
                      <a:cubicBezTo>
                        <a:pt x="9273" y="8449"/>
                        <a:pt x="10074" y="2845"/>
                        <a:pt x="9774" y="1478"/>
                      </a:cubicBezTo>
                      <a:cubicBezTo>
                        <a:pt x="9740" y="1344"/>
                        <a:pt x="9707" y="1244"/>
                        <a:pt x="9607" y="1178"/>
                      </a:cubicBezTo>
                      <a:cubicBezTo>
                        <a:pt x="9579" y="1159"/>
                        <a:pt x="9548" y="1151"/>
                        <a:pt x="9517" y="1151"/>
                      </a:cubicBezTo>
                      <a:cubicBezTo>
                        <a:pt x="9435" y="1151"/>
                        <a:pt x="9346" y="1205"/>
                        <a:pt x="9273" y="1278"/>
                      </a:cubicBezTo>
                      <a:cubicBezTo>
                        <a:pt x="9207" y="1344"/>
                        <a:pt x="9207" y="1478"/>
                        <a:pt x="9173" y="1611"/>
                      </a:cubicBezTo>
                      <a:cubicBezTo>
                        <a:pt x="9007" y="2245"/>
                        <a:pt x="8873" y="2912"/>
                        <a:pt x="8706" y="3513"/>
                      </a:cubicBezTo>
                      <a:cubicBezTo>
                        <a:pt x="8773" y="2612"/>
                        <a:pt x="8773" y="1678"/>
                        <a:pt x="8606" y="777"/>
                      </a:cubicBezTo>
                      <a:cubicBezTo>
                        <a:pt x="8573" y="644"/>
                        <a:pt x="8540" y="544"/>
                        <a:pt x="8506" y="444"/>
                      </a:cubicBezTo>
                      <a:cubicBezTo>
                        <a:pt x="8451" y="333"/>
                        <a:pt x="8373" y="268"/>
                        <a:pt x="8272" y="268"/>
                      </a:cubicBezTo>
                      <a:cubicBezTo>
                        <a:pt x="8251" y="268"/>
                        <a:pt x="8229" y="271"/>
                        <a:pt x="8206" y="277"/>
                      </a:cubicBezTo>
                      <a:cubicBezTo>
                        <a:pt x="8039" y="310"/>
                        <a:pt x="7939" y="477"/>
                        <a:pt x="7906" y="644"/>
                      </a:cubicBezTo>
                      <a:cubicBezTo>
                        <a:pt x="7572" y="1745"/>
                        <a:pt x="7372" y="2912"/>
                        <a:pt x="7372" y="4013"/>
                      </a:cubicBezTo>
                      <a:cubicBezTo>
                        <a:pt x="7272" y="2745"/>
                        <a:pt x="7172" y="1578"/>
                        <a:pt x="6838" y="444"/>
                      </a:cubicBezTo>
                      <a:cubicBezTo>
                        <a:pt x="6772" y="277"/>
                        <a:pt x="6705" y="77"/>
                        <a:pt x="6538" y="10"/>
                      </a:cubicBezTo>
                      <a:cubicBezTo>
                        <a:pt x="6512" y="4"/>
                        <a:pt x="6487" y="1"/>
                        <a:pt x="6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1" name="Google Shape;2641;p16"/>
              <p:cNvGrpSpPr/>
              <p:nvPr/>
            </p:nvGrpSpPr>
            <p:grpSpPr>
              <a:xfrm>
                <a:off x="6372725" y="4382953"/>
                <a:ext cx="988324" cy="895098"/>
                <a:chOff x="4048900" y="1919750"/>
                <a:chExt cx="1060775" cy="960715"/>
              </a:xfrm>
            </p:grpSpPr>
            <p:sp>
              <p:nvSpPr>
                <p:cNvPr id="2642" name="Google Shape;2642;p16"/>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16"/>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16"/>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16"/>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16"/>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16"/>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16"/>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16"/>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16"/>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16"/>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16"/>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16"/>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16"/>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16"/>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16"/>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16"/>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16"/>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16"/>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16"/>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16"/>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16"/>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16"/>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16"/>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5" name="Google Shape;2665;p16"/>
              <p:cNvGrpSpPr/>
              <p:nvPr/>
            </p:nvGrpSpPr>
            <p:grpSpPr>
              <a:xfrm>
                <a:off x="5418571" y="4342521"/>
                <a:ext cx="954154" cy="975956"/>
                <a:chOff x="1356975" y="1865675"/>
                <a:chExt cx="1024100" cy="1047500"/>
              </a:xfrm>
            </p:grpSpPr>
            <p:sp>
              <p:nvSpPr>
                <p:cNvPr id="2666" name="Google Shape;2666;p16"/>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16"/>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16"/>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16"/>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16"/>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16"/>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16"/>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16"/>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16"/>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16"/>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16"/>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16"/>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16"/>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16"/>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16"/>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16"/>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16"/>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16"/>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16"/>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16"/>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16"/>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16"/>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16"/>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16"/>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16"/>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16"/>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16"/>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16"/>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694" name="Google Shape;2694;p16"/>
          <p:cNvSpPr txBox="1">
            <a:spLocks noGrp="1"/>
          </p:cNvSpPr>
          <p:nvPr>
            <p:ph type="subTitle" idx="1"/>
          </p:nvPr>
        </p:nvSpPr>
        <p:spPr>
          <a:xfrm>
            <a:off x="720000" y="2897900"/>
            <a:ext cx="3371700" cy="84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95" name="Google Shape;2695;p16"/>
          <p:cNvSpPr txBox="1">
            <a:spLocks noGrp="1"/>
          </p:cNvSpPr>
          <p:nvPr>
            <p:ph type="title"/>
          </p:nvPr>
        </p:nvSpPr>
        <p:spPr>
          <a:xfrm>
            <a:off x="720000" y="1383568"/>
            <a:ext cx="3852000" cy="1514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9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CAF2FB"/>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2"/>
              </a:buClr>
              <a:buSzPts val="2800"/>
              <a:buFont typeface="Ranchers"/>
              <a:buNone/>
              <a:defRPr sz="2800">
                <a:solidFill>
                  <a:schemeClr val="dk2"/>
                </a:solidFill>
                <a:latin typeface="Ranchers"/>
                <a:ea typeface="Ranchers"/>
                <a:cs typeface="Ranchers"/>
                <a:sym typeface="Ranchers"/>
              </a:defRPr>
            </a:lvl1pPr>
            <a:lvl2pPr lvl="1">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2pPr>
            <a:lvl3pPr lvl="2">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3pPr>
            <a:lvl4pPr lvl="3">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4pPr>
            <a:lvl5pPr lvl="4">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5pPr>
            <a:lvl6pPr lvl="5">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6pPr>
            <a:lvl7pPr lvl="6">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7pPr>
            <a:lvl8pPr lvl="7">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8pPr>
            <a:lvl9pPr lvl="8">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4" r:id="rId4"/>
    <p:sldLayoutId id="2147483655" r:id="rId5"/>
    <p:sldLayoutId id="2147483658" r:id="rId6"/>
    <p:sldLayoutId id="2147483659" r:id="rId7"/>
    <p:sldLayoutId id="2147483661" r:id="rId8"/>
    <p:sldLayoutId id="2147483662" r:id="rId9"/>
    <p:sldLayoutId id="2147483664" r:id="rId10"/>
    <p:sldLayoutId id="2147483673" r:id="rId11"/>
    <p:sldLayoutId id="2147483678" r:id="rId12"/>
    <p:sldLayoutId id="2147483679" r:id="rId13"/>
    <p:sldLayoutId id="2147483680" r:id="rId14"/>
    <p:sldLayoutId id="2147483681" r:id="rId15"/>
    <p:sldLayoutId id="2147483682" r:id="rId16"/>
    <p:sldLayoutId id="2147483683" r:id="rId17"/>
    <p:sldLayoutId id="2147483687"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00FF0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tags" Target="../tags/tag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10.png"/><Relationship Id="rId5" Type="http://schemas.microsoft.com/office/2007/relationships/hdphoto" Target="../media/hdphoto1.wdp"/><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5.png"/><Relationship Id="rId2" Type="http://schemas.openxmlformats.org/officeDocument/2006/relationships/slideLayout" Target="../slideLayouts/slideLayout18.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81"/>
        <p:cNvGrpSpPr/>
        <p:nvPr/>
      </p:nvGrpSpPr>
      <p:grpSpPr>
        <a:xfrm>
          <a:off x="0" y="0"/>
          <a:ext cx="0" cy="0"/>
          <a:chOff x="0" y="0"/>
          <a:chExt cx="0" cy="0"/>
        </a:xfrm>
      </p:grpSpPr>
      <p:sp>
        <p:nvSpPr>
          <p:cNvPr id="6424" name="Google Shape;6424;p41"/>
          <p:cNvSpPr txBox="1">
            <a:spLocks noGrp="1"/>
          </p:cNvSpPr>
          <p:nvPr>
            <p:ph type="ctrTitle"/>
          </p:nvPr>
        </p:nvSpPr>
        <p:spPr>
          <a:xfrm>
            <a:off x="838475" y="1141226"/>
            <a:ext cx="7540500" cy="180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4200" b="1" dirty="0" smtClean="0">
                <a:solidFill>
                  <a:schemeClr val="dk2"/>
                </a:solidFill>
                <a:latin typeface="+mj-lt"/>
              </a:rPr>
              <a:t>CHÀO MỪNG CÁC EM </a:t>
            </a:r>
            <a:br>
              <a:rPr lang="vi-VN" sz="4200" b="1" dirty="0" smtClean="0">
                <a:solidFill>
                  <a:schemeClr val="dk2"/>
                </a:solidFill>
                <a:latin typeface="+mj-lt"/>
              </a:rPr>
            </a:br>
            <a:r>
              <a:rPr lang="vi-VN" sz="4200" b="1" dirty="0" smtClean="0">
                <a:solidFill>
                  <a:schemeClr val="dk2"/>
                </a:solidFill>
                <a:latin typeface="+mj-lt"/>
              </a:rPr>
              <a:t>ĐẾN VỚI TIẾT TOÁN!</a:t>
            </a:r>
            <a:endParaRPr sz="5200" b="1" dirty="0">
              <a:solidFill>
                <a:schemeClr val="accent2"/>
              </a:solidFill>
              <a:latin typeface="+mj-lt"/>
            </a:endParaRPr>
          </a:p>
        </p:txBody>
      </p:sp>
      <p:grpSp>
        <p:nvGrpSpPr>
          <p:cNvPr id="6426" name="Google Shape;6426;p41"/>
          <p:cNvGrpSpPr/>
          <p:nvPr/>
        </p:nvGrpSpPr>
        <p:grpSpPr>
          <a:xfrm>
            <a:off x="7116050" y="2889100"/>
            <a:ext cx="1197775" cy="1040525"/>
            <a:chOff x="8263800" y="5524025"/>
            <a:chExt cx="1197775" cy="1040525"/>
          </a:xfrm>
        </p:grpSpPr>
        <p:sp>
          <p:nvSpPr>
            <p:cNvPr id="6427" name="Google Shape;6427;p41"/>
            <p:cNvSpPr/>
            <p:nvPr/>
          </p:nvSpPr>
          <p:spPr>
            <a:xfrm>
              <a:off x="8263800" y="5524025"/>
              <a:ext cx="1197775" cy="1040525"/>
            </a:xfrm>
            <a:custGeom>
              <a:avLst/>
              <a:gdLst/>
              <a:ahLst/>
              <a:cxnLst/>
              <a:rect l="l" t="t" r="r" b="b"/>
              <a:pathLst>
                <a:path w="47911" h="41621" extrusionOk="0">
                  <a:moveTo>
                    <a:pt x="18468" y="0"/>
                  </a:moveTo>
                  <a:cubicBezTo>
                    <a:pt x="17960" y="27"/>
                    <a:pt x="17425" y="161"/>
                    <a:pt x="16862" y="402"/>
                  </a:cubicBezTo>
                  <a:cubicBezTo>
                    <a:pt x="16327" y="589"/>
                    <a:pt x="15819" y="910"/>
                    <a:pt x="15310" y="1231"/>
                  </a:cubicBezTo>
                  <a:cubicBezTo>
                    <a:pt x="14909" y="1526"/>
                    <a:pt x="14480" y="1874"/>
                    <a:pt x="14052" y="2302"/>
                  </a:cubicBezTo>
                  <a:cubicBezTo>
                    <a:pt x="13677" y="2677"/>
                    <a:pt x="13329" y="3078"/>
                    <a:pt x="12981" y="3506"/>
                  </a:cubicBezTo>
                  <a:cubicBezTo>
                    <a:pt x="12366" y="4309"/>
                    <a:pt x="11804" y="5193"/>
                    <a:pt x="11242" y="6210"/>
                  </a:cubicBezTo>
                  <a:cubicBezTo>
                    <a:pt x="10760" y="7093"/>
                    <a:pt x="10332" y="8030"/>
                    <a:pt x="9957" y="8993"/>
                  </a:cubicBezTo>
                  <a:cubicBezTo>
                    <a:pt x="9796" y="9422"/>
                    <a:pt x="9663" y="9877"/>
                    <a:pt x="9529" y="10278"/>
                  </a:cubicBezTo>
                  <a:lnTo>
                    <a:pt x="9502" y="10278"/>
                  </a:lnTo>
                  <a:cubicBezTo>
                    <a:pt x="8886" y="10305"/>
                    <a:pt x="8378" y="10358"/>
                    <a:pt x="7923" y="10492"/>
                  </a:cubicBezTo>
                  <a:cubicBezTo>
                    <a:pt x="7575" y="10572"/>
                    <a:pt x="7280" y="10706"/>
                    <a:pt x="6986" y="10840"/>
                  </a:cubicBezTo>
                  <a:cubicBezTo>
                    <a:pt x="6611" y="11001"/>
                    <a:pt x="6237" y="11268"/>
                    <a:pt x="5942" y="11563"/>
                  </a:cubicBezTo>
                  <a:lnTo>
                    <a:pt x="5808" y="11697"/>
                  </a:lnTo>
                  <a:cubicBezTo>
                    <a:pt x="5782" y="11750"/>
                    <a:pt x="5755" y="11750"/>
                    <a:pt x="5701" y="11750"/>
                  </a:cubicBezTo>
                  <a:cubicBezTo>
                    <a:pt x="5541" y="11777"/>
                    <a:pt x="5353" y="11830"/>
                    <a:pt x="5139" y="11911"/>
                  </a:cubicBezTo>
                  <a:cubicBezTo>
                    <a:pt x="4738" y="12045"/>
                    <a:pt x="4336" y="12205"/>
                    <a:pt x="3908" y="12419"/>
                  </a:cubicBezTo>
                  <a:cubicBezTo>
                    <a:pt x="3373" y="12687"/>
                    <a:pt x="2971" y="12955"/>
                    <a:pt x="2570" y="13249"/>
                  </a:cubicBezTo>
                  <a:cubicBezTo>
                    <a:pt x="2302" y="13436"/>
                    <a:pt x="2061" y="13677"/>
                    <a:pt x="1820" y="13918"/>
                  </a:cubicBezTo>
                  <a:cubicBezTo>
                    <a:pt x="1553" y="14239"/>
                    <a:pt x="1338" y="14614"/>
                    <a:pt x="1151" y="15016"/>
                  </a:cubicBezTo>
                  <a:cubicBezTo>
                    <a:pt x="964" y="15578"/>
                    <a:pt x="857" y="16193"/>
                    <a:pt x="964" y="16755"/>
                  </a:cubicBezTo>
                  <a:cubicBezTo>
                    <a:pt x="1017" y="17371"/>
                    <a:pt x="1285" y="17933"/>
                    <a:pt x="1686" y="18388"/>
                  </a:cubicBezTo>
                  <a:cubicBezTo>
                    <a:pt x="1900" y="18629"/>
                    <a:pt x="2141" y="18870"/>
                    <a:pt x="2409" y="19030"/>
                  </a:cubicBezTo>
                  <a:cubicBezTo>
                    <a:pt x="2677" y="19191"/>
                    <a:pt x="2944" y="19325"/>
                    <a:pt x="3266" y="19432"/>
                  </a:cubicBezTo>
                  <a:lnTo>
                    <a:pt x="3346" y="19432"/>
                  </a:lnTo>
                  <a:cubicBezTo>
                    <a:pt x="3640" y="19485"/>
                    <a:pt x="3908" y="19539"/>
                    <a:pt x="4202" y="19539"/>
                  </a:cubicBezTo>
                  <a:cubicBezTo>
                    <a:pt x="4363" y="19539"/>
                    <a:pt x="4497" y="19539"/>
                    <a:pt x="4684" y="19485"/>
                  </a:cubicBezTo>
                  <a:lnTo>
                    <a:pt x="4684" y="19485"/>
                  </a:lnTo>
                  <a:cubicBezTo>
                    <a:pt x="4443" y="19700"/>
                    <a:pt x="4229" y="19940"/>
                    <a:pt x="4042" y="20128"/>
                  </a:cubicBezTo>
                  <a:cubicBezTo>
                    <a:pt x="3640" y="20556"/>
                    <a:pt x="3239" y="21038"/>
                    <a:pt x="2891" y="21573"/>
                  </a:cubicBezTo>
                  <a:cubicBezTo>
                    <a:pt x="2302" y="22483"/>
                    <a:pt x="1793" y="23500"/>
                    <a:pt x="1472" y="24624"/>
                  </a:cubicBezTo>
                  <a:cubicBezTo>
                    <a:pt x="1205" y="25454"/>
                    <a:pt x="1017" y="26364"/>
                    <a:pt x="937" y="27301"/>
                  </a:cubicBezTo>
                  <a:cubicBezTo>
                    <a:pt x="696" y="27702"/>
                    <a:pt x="455" y="28184"/>
                    <a:pt x="295" y="28720"/>
                  </a:cubicBezTo>
                  <a:cubicBezTo>
                    <a:pt x="161" y="29175"/>
                    <a:pt x="54" y="29630"/>
                    <a:pt x="27" y="30058"/>
                  </a:cubicBezTo>
                  <a:cubicBezTo>
                    <a:pt x="0" y="30299"/>
                    <a:pt x="0" y="30540"/>
                    <a:pt x="0" y="30780"/>
                  </a:cubicBezTo>
                  <a:cubicBezTo>
                    <a:pt x="27" y="31102"/>
                    <a:pt x="54" y="31396"/>
                    <a:pt x="80" y="31583"/>
                  </a:cubicBezTo>
                  <a:cubicBezTo>
                    <a:pt x="187" y="32038"/>
                    <a:pt x="348" y="32547"/>
                    <a:pt x="589" y="33056"/>
                  </a:cubicBezTo>
                  <a:cubicBezTo>
                    <a:pt x="723" y="33377"/>
                    <a:pt x="937" y="33671"/>
                    <a:pt x="1124" y="34019"/>
                  </a:cubicBezTo>
                  <a:cubicBezTo>
                    <a:pt x="1526" y="34581"/>
                    <a:pt x="1954" y="35143"/>
                    <a:pt x="2489" y="35652"/>
                  </a:cubicBezTo>
                  <a:cubicBezTo>
                    <a:pt x="2971" y="36080"/>
                    <a:pt x="3506" y="36535"/>
                    <a:pt x="4095" y="36937"/>
                  </a:cubicBezTo>
                  <a:cubicBezTo>
                    <a:pt x="4604" y="37285"/>
                    <a:pt x="5166" y="37606"/>
                    <a:pt x="5808" y="37900"/>
                  </a:cubicBezTo>
                  <a:cubicBezTo>
                    <a:pt x="6477" y="38221"/>
                    <a:pt x="7227" y="38543"/>
                    <a:pt x="8030" y="38757"/>
                  </a:cubicBezTo>
                  <a:cubicBezTo>
                    <a:pt x="8083" y="38810"/>
                    <a:pt x="8164" y="38810"/>
                    <a:pt x="8217" y="38837"/>
                  </a:cubicBezTo>
                  <a:cubicBezTo>
                    <a:pt x="8297" y="38864"/>
                    <a:pt x="8351" y="38864"/>
                    <a:pt x="8431" y="38890"/>
                  </a:cubicBezTo>
                  <a:cubicBezTo>
                    <a:pt x="8458" y="38944"/>
                    <a:pt x="8485" y="38944"/>
                    <a:pt x="8485" y="38944"/>
                  </a:cubicBezTo>
                  <a:cubicBezTo>
                    <a:pt x="8752" y="39024"/>
                    <a:pt x="9020" y="39105"/>
                    <a:pt x="9315" y="39158"/>
                  </a:cubicBezTo>
                  <a:cubicBezTo>
                    <a:pt x="10599" y="39426"/>
                    <a:pt x="11831" y="39613"/>
                    <a:pt x="13062" y="39640"/>
                  </a:cubicBezTo>
                  <a:lnTo>
                    <a:pt x="13329" y="39640"/>
                  </a:lnTo>
                  <a:cubicBezTo>
                    <a:pt x="13570" y="39640"/>
                    <a:pt x="13811" y="39613"/>
                    <a:pt x="14052" y="39613"/>
                  </a:cubicBezTo>
                  <a:lnTo>
                    <a:pt x="14079" y="39613"/>
                  </a:lnTo>
                  <a:cubicBezTo>
                    <a:pt x="15123" y="39533"/>
                    <a:pt x="16140" y="39399"/>
                    <a:pt x="17130" y="39131"/>
                  </a:cubicBezTo>
                  <a:cubicBezTo>
                    <a:pt x="17210" y="39105"/>
                    <a:pt x="17344" y="39078"/>
                    <a:pt x="17478" y="39024"/>
                  </a:cubicBezTo>
                  <a:cubicBezTo>
                    <a:pt x="17746" y="38971"/>
                    <a:pt x="18013" y="38864"/>
                    <a:pt x="18281" y="38783"/>
                  </a:cubicBezTo>
                  <a:cubicBezTo>
                    <a:pt x="18281" y="38810"/>
                    <a:pt x="18335" y="38864"/>
                    <a:pt x="18335" y="38944"/>
                  </a:cubicBezTo>
                  <a:cubicBezTo>
                    <a:pt x="18388" y="39319"/>
                    <a:pt x="18522" y="39613"/>
                    <a:pt x="18736" y="39934"/>
                  </a:cubicBezTo>
                  <a:cubicBezTo>
                    <a:pt x="18736" y="39961"/>
                    <a:pt x="18763" y="40015"/>
                    <a:pt x="18790" y="40041"/>
                  </a:cubicBezTo>
                  <a:cubicBezTo>
                    <a:pt x="18870" y="40148"/>
                    <a:pt x="18923" y="40202"/>
                    <a:pt x="19004" y="40309"/>
                  </a:cubicBezTo>
                  <a:cubicBezTo>
                    <a:pt x="19218" y="40577"/>
                    <a:pt x="19512" y="40818"/>
                    <a:pt x="19807" y="41005"/>
                  </a:cubicBezTo>
                  <a:cubicBezTo>
                    <a:pt x="19833" y="41005"/>
                    <a:pt x="19833" y="41032"/>
                    <a:pt x="19860" y="41032"/>
                  </a:cubicBezTo>
                  <a:cubicBezTo>
                    <a:pt x="19941" y="41085"/>
                    <a:pt x="20048" y="41166"/>
                    <a:pt x="20208" y="41246"/>
                  </a:cubicBezTo>
                  <a:cubicBezTo>
                    <a:pt x="20663" y="41487"/>
                    <a:pt x="21172" y="41567"/>
                    <a:pt x="21734" y="41621"/>
                  </a:cubicBezTo>
                  <a:cubicBezTo>
                    <a:pt x="21734" y="41621"/>
                    <a:pt x="21868" y="41621"/>
                    <a:pt x="21975" y="41540"/>
                  </a:cubicBezTo>
                  <a:cubicBezTo>
                    <a:pt x="22349" y="41540"/>
                    <a:pt x="22751" y="41487"/>
                    <a:pt x="23152" y="41380"/>
                  </a:cubicBezTo>
                  <a:cubicBezTo>
                    <a:pt x="23554" y="41273"/>
                    <a:pt x="23902" y="41112"/>
                    <a:pt x="24277" y="40925"/>
                  </a:cubicBezTo>
                  <a:cubicBezTo>
                    <a:pt x="24758" y="40657"/>
                    <a:pt x="25106" y="40309"/>
                    <a:pt x="25347" y="40068"/>
                  </a:cubicBezTo>
                  <a:cubicBezTo>
                    <a:pt x="25829" y="39613"/>
                    <a:pt x="26230" y="39051"/>
                    <a:pt x="26498" y="38435"/>
                  </a:cubicBezTo>
                  <a:cubicBezTo>
                    <a:pt x="27488" y="38275"/>
                    <a:pt x="28532" y="38007"/>
                    <a:pt x="29523" y="37659"/>
                  </a:cubicBezTo>
                  <a:cubicBezTo>
                    <a:pt x="29603" y="37740"/>
                    <a:pt x="29710" y="37766"/>
                    <a:pt x="29764" y="37847"/>
                  </a:cubicBezTo>
                  <a:cubicBezTo>
                    <a:pt x="30513" y="38328"/>
                    <a:pt x="31396" y="38676"/>
                    <a:pt x="32306" y="38783"/>
                  </a:cubicBezTo>
                  <a:cubicBezTo>
                    <a:pt x="32440" y="38783"/>
                    <a:pt x="32708" y="38810"/>
                    <a:pt x="32975" y="38810"/>
                  </a:cubicBezTo>
                  <a:cubicBezTo>
                    <a:pt x="33216" y="38810"/>
                    <a:pt x="33457" y="38783"/>
                    <a:pt x="33671" y="38730"/>
                  </a:cubicBezTo>
                  <a:cubicBezTo>
                    <a:pt x="34126" y="38676"/>
                    <a:pt x="34528" y="38569"/>
                    <a:pt x="34876" y="38409"/>
                  </a:cubicBezTo>
                  <a:cubicBezTo>
                    <a:pt x="35277" y="38248"/>
                    <a:pt x="35625" y="38034"/>
                    <a:pt x="35920" y="37793"/>
                  </a:cubicBezTo>
                  <a:cubicBezTo>
                    <a:pt x="35946" y="37793"/>
                    <a:pt x="36027" y="37740"/>
                    <a:pt x="36027" y="37740"/>
                  </a:cubicBezTo>
                  <a:cubicBezTo>
                    <a:pt x="36080" y="37713"/>
                    <a:pt x="36161" y="37632"/>
                    <a:pt x="36214" y="37579"/>
                  </a:cubicBezTo>
                  <a:cubicBezTo>
                    <a:pt x="36562" y="37258"/>
                    <a:pt x="36856" y="36856"/>
                    <a:pt x="37017" y="36508"/>
                  </a:cubicBezTo>
                  <a:cubicBezTo>
                    <a:pt x="37338" y="35893"/>
                    <a:pt x="37419" y="35197"/>
                    <a:pt x="37365" y="34554"/>
                  </a:cubicBezTo>
                  <a:lnTo>
                    <a:pt x="37365" y="34528"/>
                  </a:lnTo>
                  <a:cubicBezTo>
                    <a:pt x="37365" y="34447"/>
                    <a:pt x="37338" y="34421"/>
                    <a:pt x="37338" y="34367"/>
                  </a:cubicBezTo>
                  <a:lnTo>
                    <a:pt x="37338" y="34367"/>
                  </a:lnTo>
                  <a:cubicBezTo>
                    <a:pt x="37499" y="34394"/>
                    <a:pt x="37659" y="34394"/>
                    <a:pt x="37820" y="34394"/>
                  </a:cubicBezTo>
                  <a:cubicBezTo>
                    <a:pt x="38462" y="34394"/>
                    <a:pt x="39078" y="34287"/>
                    <a:pt x="39667" y="34099"/>
                  </a:cubicBezTo>
                  <a:cubicBezTo>
                    <a:pt x="39961" y="33992"/>
                    <a:pt x="40443" y="33778"/>
                    <a:pt x="40898" y="33484"/>
                  </a:cubicBezTo>
                  <a:cubicBezTo>
                    <a:pt x="41273" y="33243"/>
                    <a:pt x="41567" y="32975"/>
                    <a:pt x="41835" y="32681"/>
                  </a:cubicBezTo>
                  <a:cubicBezTo>
                    <a:pt x="42022" y="32493"/>
                    <a:pt x="42183" y="32253"/>
                    <a:pt x="42317" y="32012"/>
                  </a:cubicBezTo>
                  <a:cubicBezTo>
                    <a:pt x="42370" y="31958"/>
                    <a:pt x="42424" y="31878"/>
                    <a:pt x="42450" y="31824"/>
                  </a:cubicBezTo>
                  <a:lnTo>
                    <a:pt x="42477" y="31717"/>
                  </a:lnTo>
                  <a:cubicBezTo>
                    <a:pt x="42477" y="31691"/>
                    <a:pt x="42558" y="31583"/>
                    <a:pt x="42558" y="31557"/>
                  </a:cubicBezTo>
                  <a:cubicBezTo>
                    <a:pt x="42745" y="31048"/>
                    <a:pt x="42879" y="30513"/>
                    <a:pt x="42879" y="30004"/>
                  </a:cubicBezTo>
                  <a:cubicBezTo>
                    <a:pt x="42879" y="29308"/>
                    <a:pt x="42718" y="28639"/>
                    <a:pt x="42343" y="28104"/>
                  </a:cubicBezTo>
                  <a:cubicBezTo>
                    <a:pt x="42210" y="27890"/>
                    <a:pt x="42076" y="27729"/>
                    <a:pt x="41915" y="27569"/>
                  </a:cubicBezTo>
                  <a:cubicBezTo>
                    <a:pt x="42558" y="27087"/>
                    <a:pt x="43120" y="26605"/>
                    <a:pt x="43655" y="26070"/>
                  </a:cubicBezTo>
                  <a:cubicBezTo>
                    <a:pt x="44056" y="25668"/>
                    <a:pt x="44378" y="25213"/>
                    <a:pt x="44726" y="24865"/>
                  </a:cubicBezTo>
                  <a:cubicBezTo>
                    <a:pt x="45234" y="24276"/>
                    <a:pt x="45662" y="23688"/>
                    <a:pt x="46064" y="23126"/>
                  </a:cubicBezTo>
                  <a:cubicBezTo>
                    <a:pt x="46599" y="22349"/>
                    <a:pt x="47001" y="21653"/>
                    <a:pt x="47295" y="20984"/>
                  </a:cubicBezTo>
                  <a:cubicBezTo>
                    <a:pt x="47509" y="20529"/>
                    <a:pt x="47643" y="20128"/>
                    <a:pt x="47723" y="19700"/>
                  </a:cubicBezTo>
                  <a:cubicBezTo>
                    <a:pt x="47857" y="19164"/>
                    <a:pt x="47911" y="18602"/>
                    <a:pt x="47857" y="18094"/>
                  </a:cubicBezTo>
                  <a:cubicBezTo>
                    <a:pt x="47830" y="17398"/>
                    <a:pt x="47563" y="16702"/>
                    <a:pt x="47161" y="16113"/>
                  </a:cubicBezTo>
                  <a:cubicBezTo>
                    <a:pt x="46733" y="15524"/>
                    <a:pt x="46117" y="15042"/>
                    <a:pt x="45421" y="14748"/>
                  </a:cubicBezTo>
                  <a:lnTo>
                    <a:pt x="45421" y="14694"/>
                  </a:lnTo>
                  <a:cubicBezTo>
                    <a:pt x="45528" y="13838"/>
                    <a:pt x="45528" y="12981"/>
                    <a:pt x="45502" y="12152"/>
                  </a:cubicBezTo>
                  <a:cubicBezTo>
                    <a:pt x="45421" y="11161"/>
                    <a:pt x="45288" y="10412"/>
                    <a:pt x="45020" y="9662"/>
                  </a:cubicBezTo>
                  <a:cubicBezTo>
                    <a:pt x="44726" y="8886"/>
                    <a:pt x="44324" y="8190"/>
                    <a:pt x="43789" y="7601"/>
                  </a:cubicBezTo>
                  <a:cubicBezTo>
                    <a:pt x="43280" y="7013"/>
                    <a:pt x="42691" y="6558"/>
                    <a:pt x="41969" y="6210"/>
                  </a:cubicBezTo>
                  <a:cubicBezTo>
                    <a:pt x="41300" y="5888"/>
                    <a:pt x="40550" y="5648"/>
                    <a:pt x="39694" y="5514"/>
                  </a:cubicBezTo>
                  <a:cubicBezTo>
                    <a:pt x="39613" y="5514"/>
                    <a:pt x="39533" y="5487"/>
                    <a:pt x="39426" y="5487"/>
                  </a:cubicBezTo>
                  <a:lnTo>
                    <a:pt x="39292" y="5487"/>
                  </a:lnTo>
                  <a:cubicBezTo>
                    <a:pt x="38971" y="5407"/>
                    <a:pt x="38569" y="5380"/>
                    <a:pt x="38195" y="5380"/>
                  </a:cubicBezTo>
                  <a:lnTo>
                    <a:pt x="37552" y="5380"/>
                  </a:lnTo>
                  <a:cubicBezTo>
                    <a:pt x="37258" y="5380"/>
                    <a:pt x="36937" y="5380"/>
                    <a:pt x="36482" y="5407"/>
                  </a:cubicBezTo>
                  <a:cubicBezTo>
                    <a:pt x="35813" y="5407"/>
                    <a:pt x="35277" y="5487"/>
                    <a:pt x="34795" y="5514"/>
                  </a:cubicBezTo>
                  <a:cubicBezTo>
                    <a:pt x="34073" y="5594"/>
                    <a:pt x="33377" y="5674"/>
                    <a:pt x="32708" y="5808"/>
                  </a:cubicBezTo>
                  <a:cubicBezTo>
                    <a:pt x="32654" y="5862"/>
                    <a:pt x="32574" y="5862"/>
                    <a:pt x="32520" y="5888"/>
                  </a:cubicBezTo>
                  <a:cubicBezTo>
                    <a:pt x="30700" y="6290"/>
                    <a:pt x="28934" y="6932"/>
                    <a:pt x="27248" y="7762"/>
                  </a:cubicBezTo>
                  <a:lnTo>
                    <a:pt x="27248" y="7682"/>
                  </a:lnTo>
                  <a:cubicBezTo>
                    <a:pt x="27167" y="7387"/>
                    <a:pt x="27087" y="7066"/>
                    <a:pt x="26980" y="6691"/>
                  </a:cubicBezTo>
                  <a:cubicBezTo>
                    <a:pt x="26926" y="6531"/>
                    <a:pt x="26900" y="6343"/>
                    <a:pt x="26819" y="6156"/>
                  </a:cubicBezTo>
                  <a:cubicBezTo>
                    <a:pt x="26712" y="5755"/>
                    <a:pt x="26552" y="5353"/>
                    <a:pt x="26391" y="4978"/>
                  </a:cubicBezTo>
                  <a:cubicBezTo>
                    <a:pt x="26177" y="4523"/>
                    <a:pt x="25963" y="4068"/>
                    <a:pt x="25722" y="3667"/>
                  </a:cubicBezTo>
                  <a:cubicBezTo>
                    <a:pt x="25588" y="3453"/>
                    <a:pt x="25427" y="3212"/>
                    <a:pt x="25240" y="2998"/>
                  </a:cubicBezTo>
                  <a:cubicBezTo>
                    <a:pt x="25026" y="2730"/>
                    <a:pt x="24812" y="2516"/>
                    <a:pt x="24571" y="2302"/>
                  </a:cubicBezTo>
                  <a:cubicBezTo>
                    <a:pt x="23902" y="1713"/>
                    <a:pt x="23072" y="1365"/>
                    <a:pt x="22242" y="1365"/>
                  </a:cubicBezTo>
                  <a:cubicBezTo>
                    <a:pt x="22001" y="1178"/>
                    <a:pt x="21761" y="964"/>
                    <a:pt x="21493" y="803"/>
                  </a:cubicBezTo>
                  <a:cubicBezTo>
                    <a:pt x="21306" y="669"/>
                    <a:pt x="21065" y="535"/>
                    <a:pt x="20824" y="428"/>
                  </a:cubicBezTo>
                  <a:cubicBezTo>
                    <a:pt x="20610" y="321"/>
                    <a:pt x="20369" y="241"/>
                    <a:pt x="20101" y="161"/>
                  </a:cubicBezTo>
                  <a:cubicBezTo>
                    <a:pt x="19673" y="54"/>
                    <a:pt x="19218" y="0"/>
                    <a:pt x="18790"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41"/>
            <p:cNvSpPr/>
            <p:nvPr/>
          </p:nvSpPr>
          <p:spPr>
            <a:xfrm>
              <a:off x="8701400" y="6119550"/>
              <a:ext cx="554750" cy="307150"/>
            </a:xfrm>
            <a:custGeom>
              <a:avLst/>
              <a:gdLst/>
              <a:ahLst/>
              <a:cxnLst/>
              <a:rect l="l" t="t" r="r" b="b"/>
              <a:pathLst>
                <a:path w="22190" h="12286" extrusionOk="0">
                  <a:moveTo>
                    <a:pt x="10359" y="1794"/>
                  </a:moveTo>
                  <a:cubicBezTo>
                    <a:pt x="10279" y="1847"/>
                    <a:pt x="10252" y="1847"/>
                    <a:pt x="10199" y="1874"/>
                  </a:cubicBezTo>
                  <a:cubicBezTo>
                    <a:pt x="10225" y="1847"/>
                    <a:pt x="10279" y="1847"/>
                    <a:pt x="10332" y="1794"/>
                  </a:cubicBezTo>
                  <a:close/>
                  <a:moveTo>
                    <a:pt x="16301" y="0"/>
                  </a:moveTo>
                  <a:cubicBezTo>
                    <a:pt x="16060" y="0"/>
                    <a:pt x="15739" y="0"/>
                    <a:pt x="15445" y="27"/>
                  </a:cubicBezTo>
                  <a:cubicBezTo>
                    <a:pt x="14909" y="54"/>
                    <a:pt x="14374" y="134"/>
                    <a:pt x="13812" y="241"/>
                  </a:cubicBezTo>
                  <a:cubicBezTo>
                    <a:pt x="13330" y="322"/>
                    <a:pt x="12822" y="455"/>
                    <a:pt x="12260" y="643"/>
                  </a:cubicBezTo>
                  <a:cubicBezTo>
                    <a:pt x="11109" y="1044"/>
                    <a:pt x="9931" y="1499"/>
                    <a:pt x="8780" y="2061"/>
                  </a:cubicBezTo>
                  <a:cubicBezTo>
                    <a:pt x="7656" y="2597"/>
                    <a:pt x="6532" y="3239"/>
                    <a:pt x="5515" y="3935"/>
                  </a:cubicBezTo>
                  <a:cubicBezTo>
                    <a:pt x="5006" y="4283"/>
                    <a:pt x="4471" y="4684"/>
                    <a:pt x="3962" y="5059"/>
                  </a:cubicBezTo>
                  <a:cubicBezTo>
                    <a:pt x="3507" y="5407"/>
                    <a:pt x="3052" y="5782"/>
                    <a:pt x="2677" y="6157"/>
                  </a:cubicBezTo>
                  <a:cubicBezTo>
                    <a:pt x="1874" y="6879"/>
                    <a:pt x="1259" y="7602"/>
                    <a:pt x="831" y="8325"/>
                  </a:cubicBezTo>
                  <a:cubicBezTo>
                    <a:pt x="295" y="9208"/>
                    <a:pt x="1" y="10145"/>
                    <a:pt x="28" y="10974"/>
                  </a:cubicBezTo>
                  <a:cubicBezTo>
                    <a:pt x="28" y="11028"/>
                    <a:pt x="54" y="11055"/>
                    <a:pt x="81" y="11135"/>
                  </a:cubicBezTo>
                  <a:cubicBezTo>
                    <a:pt x="81" y="11162"/>
                    <a:pt x="81" y="11215"/>
                    <a:pt x="135" y="11215"/>
                  </a:cubicBezTo>
                  <a:cubicBezTo>
                    <a:pt x="161" y="11242"/>
                    <a:pt x="188" y="11269"/>
                    <a:pt x="269" y="11296"/>
                  </a:cubicBezTo>
                  <a:cubicBezTo>
                    <a:pt x="1874" y="11938"/>
                    <a:pt x="3641" y="12286"/>
                    <a:pt x="5515" y="12286"/>
                  </a:cubicBezTo>
                  <a:cubicBezTo>
                    <a:pt x="6023" y="12286"/>
                    <a:pt x="6505" y="12232"/>
                    <a:pt x="7013" y="12206"/>
                  </a:cubicBezTo>
                  <a:cubicBezTo>
                    <a:pt x="9262" y="11991"/>
                    <a:pt x="11537" y="11376"/>
                    <a:pt x="13705" y="10305"/>
                  </a:cubicBezTo>
                  <a:cubicBezTo>
                    <a:pt x="14749" y="9797"/>
                    <a:pt x="15712" y="9235"/>
                    <a:pt x="16649" y="8565"/>
                  </a:cubicBezTo>
                  <a:cubicBezTo>
                    <a:pt x="17158" y="8217"/>
                    <a:pt x="17586" y="7843"/>
                    <a:pt x="18014" y="7495"/>
                  </a:cubicBezTo>
                  <a:cubicBezTo>
                    <a:pt x="18442" y="7120"/>
                    <a:pt x="18844" y="6692"/>
                    <a:pt x="19219" y="6237"/>
                  </a:cubicBezTo>
                  <a:cubicBezTo>
                    <a:pt x="20557" y="4711"/>
                    <a:pt x="21601" y="2864"/>
                    <a:pt x="22190" y="937"/>
                  </a:cubicBezTo>
                  <a:lnTo>
                    <a:pt x="22190" y="803"/>
                  </a:lnTo>
                  <a:cubicBezTo>
                    <a:pt x="22163" y="723"/>
                    <a:pt x="22136" y="696"/>
                    <a:pt x="22056" y="696"/>
                  </a:cubicBezTo>
                  <a:lnTo>
                    <a:pt x="22002" y="696"/>
                  </a:lnTo>
                  <a:cubicBezTo>
                    <a:pt x="21895" y="696"/>
                    <a:pt x="21842" y="750"/>
                    <a:pt x="21788" y="830"/>
                  </a:cubicBezTo>
                  <a:cubicBezTo>
                    <a:pt x="21735" y="1071"/>
                    <a:pt x="21654" y="1258"/>
                    <a:pt x="21574" y="1499"/>
                  </a:cubicBezTo>
                  <a:cubicBezTo>
                    <a:pt x="21387" y="1365"/>
                    <a:pt x="21199" y="1232"/>
                    <a:pt x="20958" y="1098"/>
                  </a:cubicBezTo>
                  <a:cubicBezTo>
                    <a:pt x="20771" y="964"/>
                    <a:pt x="20530" y="857"/>
                    <a:pt x="20262" y="750"/>
                  </a:cubicBezTo>
                  <a:cubicBezTo>
                    <a:pt x="19781" y="563"/>
                    <a:pt x="19245" y="402"/>
                    <a:pt x="18737" y="268"/>
                  </a:cubicBezTo>
                  <a:cubicBezTo>
                    <a:pt x="17987" y="107"/>
                    <a:pt x="17158" y="0"/>
                    <a:pt x="16301" y="0"/>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41"/>
            <p:cNvSpPr/>
            <p:nvPr/>
          </p:nvSpPr>
          <p:spPr>
            <a:xfrm>
              <a:off x="8702750" y="6136950"/>
              <a:ext cx="555400" cy="291775"/>
            </a:xfrm>
            <a:custGeom>
              <a:avLst/>
              <a:gdLst/>
              <a:ahLst/>
              <a:cxnLst/>
              <a:rect l="l" t="t" r="r" b="b"/>
              <a:pathLst>
                <a:path w="22216" h="11671" extrusionOk="0">
                  <a:moveTo>
                    <a:pt x="22029" y="0"/>
                  </a:moveTo>
                  <a:cubicBezTo>
                    <a:pt x="21975" y="0"/>
                    <a:pt x="21948" y="0"/>
                    <a:pt x="21921" y="27"/>
                  </a:cubicBezTo>
                  <a:lnTo>
                    <a:pt x="21841" y="161"/>
                  </a:lnTo>
                  <a:lnTo>
                    <a:pt x="21788" y="268"/>
                  </a:lnTo>
                  <a:cubicBezTo>
                    <a:pt x="21707" y="429"/>
                    <a:pt x="21654" y="643"/>
                    <a:pt x="21574" y="830"/>
                  </a:cubicBezTo>
                  <a:lnTo>
                    <a:pt x="21493" y="750"/>
                  </a:lnTo>
                  <a:cubicBezTo>
                    <a:pt x="21440" y="803"/>
                    <a:pt x="21386" y="884"/>
                    <a:pt x="21359" y="937"/>
                  </a:cubicBezTo>
                  <a:lnTo>
                    <a:pt x="21279" y="1044"/>
                  </a:lnTo>
                  <a:cubicBezTo>
                    <a:pt x="20878" y="1606"/>
                    <a:pt x="20503" y="2142"/>
                    <a:pt x="20101" y="2650"/>
                  </a:cubicBezTo>
                  <a:cubicBezTo>
                    <a:pt x="19245" y="3748"/>
                    <a:pt x="18335" y="4711"/>
                    <a:pt x="17425" y="5568"/>
                  </a:cubicBezTo>
                  <a:cubicBezTo>
                    <a:pt x="16434" y="6451"/>
                    <a:pt x="15364" y="7200"/>
                    <a:pt x="14240" y="7789"/>
                  </a:cubicBezTo>
                  <a:cubicBezTo>
                    <a:pt x="13651" y="8110"/>
                    <a:pt x="13062" y="8405"/>
                    <a:pt x="12446" y="8646"/>
                  </a:cubicBezTo>
                  <a:cubicBezTo>
                    <a:pt x="11884" y="8860"/>
                    <a:pt x="11242" y="9047"/>
                    <a:pt x="10600" y="9208"/>
                  </a:cubicBezTo>
                  <a:cubicBezTo>
                    <a:pt x="10038" y="9342"/>
                    <a:pt x="9422" y="9475"/>
                    <a:pt x="8860" y="9529"/>
                  </a:cubicBezTo>
                  <a:cubicBezTo>
                    <a:pt x="8271" y="9636"/>
                    <a:pt x="7655" y="9716"/>
                    <a:pt x="7067" y="9743"/>
                  </a:cubicBezTo>
                  <a:cubicBezTo>
                    <a:pt x="6665" y="9770"/>
                    <a:pt x="6210" y="9770"/>
                    <a:pt x="5809" y="9770"/>
                  </a:cubicBezTo>
                  <a:cubicBezTo>
                    <a:pt x="4952" y="9770"/>
                    <a:pt x="4122" y="9716"/>
                    <a:pt x="3346" y="9609"/>
                  </a:cubicBezTo>
                  <a:cubicBezTo>
                    <a:pt x="2249" y="9449"/>
                    <a:pt x="1205" y="9181"/>
                    <a:pt x="295" y="8806"/>
                  </a:cubicBezTo>
                  <a:cubicBezTo>
                    <a:pt x="107" y="9342"/>
                    <a:pt x="0" y="9877"/>
                    <a:pt x="27" y="10385"/>
                  </a:cubicBezTo>
                  <a:cubicBezTo>
                    <a:pt x="27" y="10439"/>
                    <a:pt x="54" y="10519"/>
                    <a:pt x="107" y="10546"/>
                  </a:cubicBezTo>
                  <a:cubicBezTo>
                    <a:pt x="107" y="10573"/>
                    <a:pt x="107" y="10573"/>
                    <a:pt x="134" y="10600"/>
                  </a:cubicBezTo>
                  <a:cubicBezTo>
                    <a:pt x="161" y="10653"/>
                    <a:pt x="188" y="10680"/>
                    <a:pt x="268" y="10707"/>
                  </a:cubicBezTo>
                  <a:cubicBezTo>
                    <a:pt x="1874" y="11349"/>
                    <a:pt x="3641" y="11670"/>
                    <a:pt x="5514" y="11670"/>
                  </a:cubicBezTo>
                  <a:cubicBezTo>
                    <a:pt x="6023" y="11670"/>
                    <a:pt x="6531" y="11643"/>
                    <a:pt x="7013" y="11617"/>
                  </a:cubicBezTo>
                  <a:cubicBezTo>
                    <a:pt x="9261" y="11402"/>
                    <a:pt x="11536" y="10787"/>
                    <a:pt x="13704" y="9716"/>
                  </a:cubicBezTo>
                  <a:cubicBezTo>
                    <a:pt x="14748" y="9208"/>
                    <a:pt x="15712" y="8646"/>
                    <a:pt x="16649" y="7976"/>
                  </a:cubicBezTo>
                  <a:cubicBezTo>
                    <a:pt x="17130" y="7629"/>
                    <a:pt x="17585" y="7254"/>
                    <a:pt x="18040" y="6906"/>
                  </a:cubicBezTo>
                  <a:cubicBezTo>
                    <a:pt x="18469" y="6531"/>
                    <a:pt x="18870" y="6103"/>
                    <a:pt x="19245" y="5648"/>
                  </a:cubicBezTo>
                  <a:cubicBezTo>
                    <a:pt x="20583" y="4122"/>
                    <a:pt x="21600" y="2275"/>
                    <a:pt x="22216" y="322"/>
                  </a:cubicBezTo>
                  <a:lnTo>
                    <a:pt x="22216" y="161"/>
                  </a:lnTo>
                  <a:cubicBezTo>
                    <a:pt x="22189" y="107"/>
                    <a:pt x="22136" y="81"/>
                    <a:pt x="22082" y="81"/>
                  </a:cubicBezTo>
                  <a:cubicBezTo>
                    <a:pt x="22055" y="0"/>
                    <a:pt x="22029" y="0"/>
                    <a:pt x="22029" y="0"/>
                  </a:cubicBezTo>
                  <a:close/>
                </a:path>
              </a:pathLst>
            </a:custGeom>
            <a:solidFill>
              <a:srgbClr val="36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0" name="Google Shape;6430;p41"/>
            <p:cNvSpPr/>
            <p:nvPr/>
          </p:nvSpPr>
          <p:spPr>
            <a:xfrm>
              <a:off x="8785050" y="6361425"/>
              <a:ext cx="85675" cy="136875"/>
            </a:xfrm>
            <a:custGeom>
              <a:avLst/>
              <a:gdLst/>
              <a:ahLst/>
              <a:cxnLst/>
              <a:rect l="l" t="t" r="r" b="b"/>
              <a:pathLst>
                <a:path w="3427" h="5475" extrusionOk="0">
                  <a:moveTo>
                    <a:pt x="2602" y="1"/>
                  </a:moveTo>
                  <a:cubicBezTo>
                    <a:pt x="2599" y="1"/>
                    <a:pt x="2597" y="6"/>
                    <a:pt x="2597" y="15"/>
                  </a:cubicBezTo>
                  <a:cubicBezTo>
                    <a:pt x="2570" y="68"/>
                    <a:pt x="2490" y="95"/>
                    <a:pt x="2490" y="122"/>
                  </a:cubicBezTo>
                  <a:cubicBezTo>
                    <a:pt x="2436" y="389"/>
                    <a:pt x="2302" y="657"/>
                    <a:pt x="2142" y="925"/>
                  </a:cubicBezTo>
                  <a:cubicBezTo>
                    <a:pt x="1901" y="1326"/>
                    <a:pt x="1607" y="1701"/>
                    <a:pt x="1285" y="2049"/>
                  </a:cubicBezTo>
                  <a:cubicBezTo>
                    <a:pt x="991" y="2423"/>
                    <a:pt x="696" y="2825"/>
                    <a:pt x="429" y="3280"/>
                  </a:cubicBezTo>
                  <a:cubicBezTo>
                    <a:pt x="295" y="3467"/>
                    <a:pt x="188" y="3708"/>
                    <a:pt x="134" y="3896"/>
                  </a:cubicBezTo>
                  <a:cubicBezTo>
                    <a:pt x="27" y="4163"/>
                    <a:pt x="1" y="4377"/>
                    <a:pt x="1" y="4565"/>
                  </a:cubicBezTo>
                  <a:cubicBezTo>
                    <a:pt x="1" y="4645"/>
                    <a:pt x="1" y="4725"/>
                    <a:pt x="27" y="4806"/>
                  </a:cubicBezTo>
                  <a:cubicBezTo>
                    <a:pt x="54" y="4913"/>
                    <a:pt x="81" y="4966"/>
                    <a:pt x="134" y="5073"/>
                  </a:cubicBezTo>
                  <a:cubicBezTo>
                    <a:pt x="188" y="5207"/>
                    <a:pt x="322" y="5314"/>
                    <a:pt x="482" y="5368"/>
                  </a:cubicBezTo>
                  <a:cubicBezTo>
                    <a:pt x="616" y="5448"/>
                    <a:pt x="750" y="5475"/>
                    <a:pt x="964" y="5475"/>
                  </a:cubicBezTo>
                  <a:lnTo>
                    <a:pt x="991" y="5475"/>
                  </a:lnTo>
                  <a:cubicBezTo>
                    <a:pt x="1151" y="5475"/>
                    <a:pt x="1339" y="5448"/>
                    <a:pt x="1499" y="5394"/>
                  </a:cubicBezTo>
                  <a:cubicBezTo>
                    <a:pt x="1660" y="5368"/>
                    <a:pt x="1821" y="5314"/>
                    <a:pt x="2008" y="5207"/>
                  </a:cubicBezTo>
                  <a:cubicBezTo>
                    <a:pt x="2195" y="5073"/>
                    <a:pt x="2409" y="4913"/>
                    <a:pt x="2517" y="4806"/>
                  </a:cubicBezTo>
                  <a:cubicBezTo>
                    <a:pt x="2864" y="4458"/>
                    <a:pt x="3132" y="4029"/>
                    <a:pt x="3266" y="3601"/>
                  </a:cubicBezTo>
                  <a:cubicBezTo>
                    <a:pt x="3400" y="3200"/>
                    <a:pt x="3427" y="2718"/>
                    <a:pt x="3400" y="2236"/>
                  </a:cubicBezTo>
                  <a:cubicBezTo>
                    <a:pt x="3373" y="1915"/>
                    <a:pt x="3346" y="1621"/>
                    <a:pt x="3239" y="1246"/>
                  </a:cubicBezTo>
                  <a:lnTo>
                    <a:pt x="3025" y="550"/>
                  </a:lnTo>
                  <a:cubicBezTo>
                    <a:pt x="2998" y="523"/>
                    <a:pt x="2998" y="496"/>
                    <a:pt x="2972" y="443"/>
                  </a:cubicBezTo>
                  <a:cubicBezTo>
                    <a:pt x="2945" y="416"/>
                    <a:pt x="2945" y="389"/>
                    <a:pt x="2891" y="363"/>
                  </a:cubicBezTo>
                  <a:cubicBezTo>
                    <a:pt x="2864" y="282"/>
                    <a:pt x="2838" y="255"/>
                    <a:pt x="2757" y="175"/>
                  </a:cubicBezTo>
                  <a:cubicBezTo>
                    <a:pt x="2731" y="148"/>
                    <a:pt x="2704" y="148"/>
                    <a:pt x="2677" y="122"/>
                  </a:cubicBezTo>
                  <a:lnTo>
                    <a:pt x="2597" y="122"/>
                  </a:lnTo>
                  <a:cubicBezTo>
                    <a:pt x="2615" y="29"/>
                    <a:pt x="2608" y="1"/>
                    <a:pt x="2602" y="1"/>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1" name="Google Shape;6431;p41"/>
            <p:cNvSpPr/>
            <p:nvPr/>
          </p:nvSpPr>
          <p:spPr>
            <a:xfrm>
              <a:off x="8999850" y="6337025"/>
              <a:ext cx="130500" cy="92700"/>
            </a:xfrm>
            <a:custGeom>
              <a:avLst/>
              <a:gdLst/>
              <a:ahLst/>
              <a:cxnLst/>
              <a:rect l="l" t="t" r="r" b="b"/>
              <a:pathLst>
                <a:path w="5220" h="3708" extrusionOk="0">
                  <a:moveTo>
                    <a:pt x="188" y="0"/>
                  </a:moveTo>
                  <a:cubicBezTo>
                    <a:pt x="161" y="0"/>
                    <a:pt x="134" y="0"/>
                    <a:pt x="54" y="27"/>
                  </a:cubicBezTo>
                  <a:lnTo>
                    <a:pt x="27" y="54"/>
                  </a:lnTo>
                  <a:cubicBezTo>
                    <a:pt x="0" y="107"/>
                    <a:pt x="0" y="134"/>
                    <a:pt x="0" y="161"/>
                  </a:cubicBezTo>
                  <a:lnTo>
                    <a:pt x="0" y="375"/>
                  </a:lnTo>
                  <a:cubicBezTo>
                    <a:pt x="27" y="402"/>
                    <a:pt x="27" y="455"/>
                    <a:pt x="27" y="509"/>
                  </a:cubicBezTo>
                  <a:cubicBezTo>
                    <a:pt x="27" y="562"/>
                    <a:pt x="54" y="589"/>
                    <a:pt x="54" y="643"/>
                  </a:cubicBezTo>
                  <a:cubicBezTo>
                    <a:pt x="134" y="857"/>
                    <a:pt x="241" y="1071"/>
                    <a:pt x="322" y="1312"/>
                  </a:cubicBezTo>
                  <a:cubicBezTo>
                    <a:pt x="509" y="1633"/>
                    <a:pt x="643" y="1927"/>
                    <a:pt x="803" y="2168"/>
                  </a:cubicBezTo>
                  <a:cubicBezTo>
                    <a:pt x="1098" y="2597"/>
                    <a:pt x="1392" y="2944"/>
                    <a:pt x="1767" y="3185"/>
                  </a:cubicBezTo>
                  <a:cubicBezTo>
                    <a:pt x="2168" y="3453"/>
                    <a:pt x="2650" y="3614"/>
                    <a:pt x="3105" y="3667"/>
                  </a:cubicBezTo>
                  <a:cubicBezTo>
                    <a:pt x="3212" y="3694"/>
                    <a:pt x="3319" y="3707"/>
                    <a:pt x="3430" y="3707"/>
                  </a:cubicBezTo>
                  <a:cubicBezTo>
                    <a:pt x="3540" y="3707"/>
                    <a:pt x="3654" y="3694"/>
                    <a:pt x="3774" y="3667"/>
                  </a:cubicBezTo>
                  <a:cubicBezTo>
                    <a:pt x="3988" y="3667"/>
                    <a:pt x="4149" y="3614"/>
                    <a:pt x="4310" y="3533"/>
                  </a:cubicBezTo>
                  <a:cubicBezTo>
                    <a:pt x="4470" y="3453"/>
                    <a:pt x="4604" y="3373"/>
                    <a:pt x="4738" y="3266"/>
                  </a:cubicBezTo>
                  <a:lnTo>
                    <a:pt x="4791" y="3239"/>
                  </a:lnTo>
                  <a:cubicBezTo>
                    <a:pt x="4925" y="3105"/>
                    <a:pt x="5006" y="2998"/>
                    <a:pt x="5086" y="2864"/>
                  </a:cubicBezTo>
                  <a:cubicBezTo>
                    <a:pt x="5193" y="2704"/>
                    <a:pt x="5220" y="2543"/>
                    <a:pt x="5193" y="2409"/>
                  </a:cubicBezTo>
                  <a:cubicBezTo>
                    <a:pt x="5193" y="2302"/>
                    <a:pt x="5139" y="2249"/>
                    <a:pt x="5113" y="2142"/>
                  </a:cubicBezTo>
                  <a:cubicBezTo>
                    <a:pt x="5086" y="2061"/>
                    <a:pt x="5032" y="2008"/>
                    <a:pt x="4979" y="1927"/>
                  </a:cubicBezTo>
                  <a:cubicBezTo>
                    <a:pt x="4845" y="1794"/>
                    <a:pt x="4684" y="1633"/>
                    <a:pt x="4443" y="1499"/>
                  </a:cubicBezTo>
                  <a:cubicBezTo>
                    <a:pt x="4283" y="1392"/>
                    <a:pt x="4069" y="1312"/>
                    <a:pt x="3855" y="1205"/>
                  </a:cubicBezTo>
                  <a:cubicBezTo>
                    <a:pt x="3400" y="1044"/>
                    <a:pt x="2918" y="910"/>
                    <a:pt x="2436" y="803"/>
                  </a:cubicBezTo>
                  <a:cubicBezTo>
                    <a:pt x="2008" y="696"/>
                    <a:pt x="1526" y="589"/>
                    <a:pt x="1098" y="429"/>
                  </a:cubicBezTo>
                  <a:lnTo>
                    <a:pt x="1124" y="429"/>
                  </a:lnTo>
                  <a:cubicBezTo>
                    <a:pt x="830" y="321"/>
                    <a:pt x="589" y="188"/>
                    <a:pt x="348" y="27"/>
                  </a:cubicBezTo>
                  <a:cubicBezTo>
                    <a:pt x="295" y="0"/>
                    <a:pt x="214" y="0"/>
                    <a:pt x="1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41"/>
            <p:cNvSpPr/>
            <p:nvPr/>
          </p:nvSpPr>
          <p:spPr>
            <a:xfrm>
              <a:off x="9124300" y="6250025"/>
              <a:ext cx="141900" cy="68250"/>
            </a:xfrm>
            <a:custGeom>
              <a:avLst/>
              <a:gdLst/>
              <a:ahLst/>
              <a:cxnLst/>
              <a:rect l="l" t="t" r="r" b="b"/>
              <a:pathLst>
                <a:path w="5676" h="2730" extrusionOk="0">
                  <a:moveTo>
                    <a:pt x="3855" y="1"/>
                  </a:moveTo>
                  <a:cubicBezTo>
                    <a:pt x="3373" y="27"/>
                    <a:pt x="2891" y="135"/>
                    <a:pt x="2410" y="215"/>
                  </a:cubicBezTo>
                  <a:cubicBezTo>
                    <a:pt x="1981" y="322"/>
                    <a:pt x="1500" y="429"/>
                    <a:pt x="1045" y="456"/>
                  </a:cubicBezTo>
                  <a:lnTo>
                    <a:pt x="1071" y="456"/>
                  </a:lnTo>
                  <a:cubicBezTo>
                    <a:pt x="985" y="464"/>
                    <a:pt x="899" y="467"/>
                    <a:pt x="813" y="467"/>
                  </a:cubicBezTo>
                  <a:cubicBezTo>
                    <a:pt x="607" y="467"/>
                    <a:pt x="404" y="448"/>
                    <a:pt x="215" y="429"/>
                  </a:cubicBezTo>
                  <a:cubicBezTo>
                    <a:pt x="161" y="429"/>
                    <a:pt x="108" y="456"/>
                    <a:pt x="54" y="483"/>
                  </a:cubicBezTo>
                  <a:cubicBezTo>
                    <a:pt x="28" y="536"/>
                    <a:pt x="28" y="536"/>
                    <a:pt x="28" y="590"/>
                  </a:cubicBezTo>
                  <a:cubicBezTo>
                    <a:pt x="1" y="616"/>
                    <a:pt x="1" y="616"/>
                    <a:pt x="1" y="670"/>
                  </a:cubicBezTo>
                  <a:cubicBezTo>
                    <a:pt x="1" y="697"/>
                    <a:pt x="28" y="723"/>
                    <a:pt x="28" y="750"/>
                  </a:cubicBezTo>
                  <a:cubicBezTo>
                    <a:pt x="54" y="804"/>
                    <a:pt x="108" y="857"/>
                    <a:pt x="135" y="938"/>
                  </a:cubicBezTo>
                  <a:cubicBezTo>
                    <a:pt x="135" y="964"/>
                    <a:pt x="161" y="991"/>
                    <a:pt x="188" y="1018"/>
                  </a:cubicBezTo>
                  <a:cubicBezTo>
                    <a:pt x="188" y="1071"/>
                    <a:pt x="242" y="1098"/>
                    <a:pt x="268" y="1125"/>
                  </a:cubicBezTo>
                  <a:cubicBezTo>
                    <a:pt x="429" y="1285"/>
                    <a:pt x="643" y="1473"/>
                    <a:pt x="804" y="1633"/>
                  </a:cubicBezTo>
                  <a:cubicBezTo>
                    <a:pt x="1071" y="1874"/>
                    <a:pt x="1312" y="2035"/>
                    <a:pt x="1580" y="2196"/>
                  </a:cubicBezTo>
                  <a:cubicBezTo>
                    <a:pt x="2008" y="2463"/>
                    <a:pt x="2436" y="2624"/>
                    <a:pt x="2865" y="2704"/>
                  </a:cubicBezTo>
                  <a:cubicBezTo>
                    <a:pt x="3011" y="2720"/>
                    <a:pt x="3154" y="2729"/>
                    <a:pt x="3296" y="2729"/>
                  </a:cubicBezTo>
                  <a:cubicBezTo>
                    <a:pt x="3624" y="2729"/>
                    <a:pt x="3947" y="2682"/>
                    <a:pt x="4283" y="2570"/>
                  </a:cubicBezTo>
                  <a:cubicBezTo>
                    <a:pt x="4444" y="2543"/>
                    <a:pt x="4685" y="2436"/>
                    <a:pt x="4872" y="2303"/>
                  </a:cubicBezTo>
                  <a:cubicBezTo>
                    <a:pt x="5059" y="2169"/>
                    <a:pt x="5193" y="2062"/>
                    <a:pt x="5274" y="1928"/>
                  </a:cubicBezTo>
                  <a:cubicBezTo>
                    <a:pt x="5381" y="1794"/>
                    <a:pt x="5488" y="1660"/>
                    <a:pt x="5541" y="1526"/>
                  </a:cubicBezTo>
                  <a:lnTo>
                    <a:pt x="5595" y="1500"/>
                  </a:lnTo>
                  <a:cubicBezTo>
                    <a:pt x="5648" y="1339"/>
                    <a:pt x="5675" y="1152"/>
                    <a:pt x="5675" y="1018"/>
                  </a:cubicBezTo>
                  <a:cubicBezTo>
                    <a:pt x="5675" y="830"/>
                    <a:pt x="5648" y="697"/>
                    <a:pt x="5595" y="563"/>
                  </a:cubicBezTo>
                  <a:cubicBezTo>
                    <a:pt x="5514" y="456"/>
                    <a:pt x="5461" y="402"/>
                    <a:pt x="5381" y="322"/>
                  </a:cubicBezTo>
                  <a:cubicBezTo>
                    <a:pt x="5327" y="268"/>
                    <a:pt x="5247" y="215"/>
                    <a:pt x="5193" y="188"/>
                  </a:cubicBezTo>
                  <a:cubicBezTo>
                    <a:pt x="4979" y="81"/>
                    <a:pt x="4792" y="27"/>
                    <a:pt x="4524" y="1"/>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3" name="Google Shape;6433;p41"/>
            <p:cNvSpPr/>
            <p:nvPr/>
          </p:nvSpPr>
          <p:spPr>
            <a:xfrm>
              <a:off x="8789075" y="6390550"/>
              <a:ext cx="80975" cy="107075"/>
            </a:xfrm>
            <a:custGeom>
              <a:avLst/>
              <a:gdLst/>
              <a:ahLst/>
              <a:cxnLst/>
              <a:rect l="l" t="t" r="r" b="b"/>
              <a:pathLst>
                <a:path w="3239" h="4283" extrusionOk="0">
                  <a:moveTo>
                    <a:pt x="3051" y="1"/>
                  </a:moveTo>
                  <a:lnTo>
                    <a:pt x="3051" y="54"/>
                  </a:lnTo>
                  <a:cubicBezTo>
                    <a:pt x="3061" y="97"/>
                    <a:pt x="3070" y="139"/>
                    <a:pt x="3078" y="180"/>
                  </a:cubicBezTo>
                  <a:lnTo>
                    <a:pt x="3078" y="180"/>
                  </a:lnTo>
                  <a:cubicBezTo>
                    <a:pt x="3078" y="153"/>
                    <a:pt x="3078" y="129"/>
                    <a:pt x="3078" y="108"/>
                  </a:cubicBezTo>
                  <a:cubicBezTo>
                    <a:pt x="3078" y="54"/>
                    <a:pt x="3078" y="1"/>
                    <a:pt x="3051" y="1"/>
                  </a:cubicBezTo>
                  <a:close/>
                  <a:moveTo>
                    <a:pt x="3078" y="180"/>
                  </a:moveTo>
                  <a:cubicBezTo>
                    <a:pt x="3077" y="287"/>
                    <a:pt x="3073" y="429"/>
                    <a:pt x="3051" y="536"/>
                  </a:cubicBezTo>
                  <a:cubicBezTo>
                    <a:pt x="2971" y="937"/>
                    <a:pt x="2864" y="1366"/>
                    <a:pt x="2677" y="1740"/>
                  </a:cubicBezTo>
                  <a:cubicBezTo>
                    <a:pt x="2516" y="2115"/>
                    <a:pt x="2275" y="2463"/>
                    <a:pt x="1981" y="2811"/>
                  </a:cubicBezTo>
                  <a:cubicBezTo>
                    <a:pt x="1713" y="3105"/>
                    <a:pt x="1365" y="3373"/>
                    <a:pt x="990" y="3560"/>
                  </a:cubicBezTo>
                  <a:cubicBezTo>
                    <a:pt x="830" y="3667"/>
                    <a:pt x="643" y="3774"/>
                    <a:pt x="428" y="3801"/>
                  </a:cubicBezTo>
                  <a:cubicBezTo>
                    <a:pt x="321" y="3855"/>
                    <a:pt x="241" y="3882"/>
                    <a:pt x="107" y="3908"/>
                  </a:cubicBezTo>
                  <a:cubicBezTo>
                    <a:pt x="54" y="3908"/>
                    <a:pt x="27" y="3908"/>
                    <a:pt x="0" y="3935"/>
                  </a:cubicBezTo>
                  <a:cubicBezTo>
                    <a:pt x="54" y="4042"/>
                    <a:pt x="161" y="4122"/>
                    <a:pt x="295" y="4176"/>
                  </a:cubicBezTo>
                  <a:cubicBezTo>
                    <a:pt x="428" y="4256"/>
                    <a:pt x="562" y="4283"/>
                    <a:pt x="776" y="4283"/>
                  </a:cubicBezTo>
                  <a:lnTo>
                    <a:pt x="803" y="4283"/>
                  </a:lnTo>
                  <a:cubicBezTo>
                    <a:pt x="964" y="4283"/>
                    <a:pt x="1124" y="4229"/>
                    <a:pt x="1312" y="4203"/>
                  </a:cubicBezTo>
                  <a:cubicBezTo>
                    <a:pt x="1472" y="4176"/>
                    <a:pt x="1633" y="4122"/>
                    <a:pt x="1793" y="4015"/>
                  </a:cubicBezTo>
                  <a:cubicBezTo>
                    <a:pt x="2008" y="3882"/>
                    <a:pt x="2195" y="3694"/>
                    <a:pt x="2329" y="3614"/>
                  </a:cubicBezTo>
                  <a:cubicBezTo>
                    <a:pt x="2677" y="3266"/>
                    <a:pt x="2944" y="2838"/>
                    <a:pt x="3078" y="2409"/>
                  </a:cubicBezTo>
                  <a:cubicBezTo>
                    <a:pt x="3212" y="2008"/>
                    <a:pt x="3239" y="1526"/>
                    <a:pt x="3212" y="1018"/>
                  </a:cubicBezTo>
                  <a:cubicBezTo>
                    <a:pt x="3188" y="757"/>
                    <a:pt x="3144" y="496"/>
                    <a:pt x="3078" y="18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41"/>
            <p:cNvSpPr/>
            <p:nvPr/>
          </p:nvSpPr>
          <p:spPr>
            <a:xfrm>
              <a:off x="9029950" y="6348400"/>
              <a:ext cx="100400" cy="68275"/>
            </a:xfrm>
            <a:custGeom>
              <a:avLst/>
              <a:gdLst/>
              <a:ahLst/>
              <a:cxnLst/>
              <a:rect l="l" t="t" r="r" b="b"/>
              <a:pathLst>
                <a:path w="4016" h="2731" extrusionOk="0">
                  <a:moveTo>
                    <a:pt x="1" y="0"/>
                  </a:moveTo>
                  <a:lnTo>
                    <a:pt x="1" y="0"/>
                  </a:lnTo>
                  <a:cubicBezTo>
                    <a:pt x="81" y="81"/>
                    <a:pt x="188" y="134"/>
                    <a:pt x="322" y="214"/>
                  </a:cubicBezTo>
                  <a:cubicBezTo>
                    <a:pt x="563" y="348"/>
                    <a:pt x="804" y="482"/>
                    <a:pt x="1018" y="589"/>
                  </a:cubicBezTo>
                  <a:cubicBezTo>
                    <a:pt x="1286" y="723"/>
                    <a:pt x="1526" y="857"/>
                    <a:pt x="1794" y="937"/>
                  </a:cubicBezTo>
                  <a:cubicBezTo>
                    <a:pt x="2089" y="1071"/>
                    <a:pt x="2410" y="1258"/>
                    <a:pt x="2677" y="1419"/>
                  </a:cubicBezTo>
                  <a:cubicBezTo>
                    <a:pt x="2891" y="1579"/>
                    <a:pt x="3132" y="1740"/>
                    <a:pt x="3346" y="1954"/>
                  </a:cubicBezTo>
                  <a:cubicBezTo>
                    <a:pt x="3507" y="2115"/>
                    <a:pt x="3641" y="2329"/>
                    <a:pt x="3668" y="2543"/>
                  </a:cubicBezTo>
                  <a:lnTo>
                    <a:pt x="3668" y="2730"/>
                  </a:lnTo>
                  <a:cubicBezTo>
                    <a:pt x="3775" y="2623"/>
                    <a:pt x="3882" y="2516"/>
                    <a:pt x="3909" y="2409"/>
                  </a:cubicBezTo>
                  <a:cubicBezTo>
                    <a:pt x="3962" y="2249"/>
                    <a:pt x="4016" y="2088"/>
                    <a:pt x="4016" y="1954"/>
                  </a:cubicBezTo>
                  <a:cubicBezTo>
                    <a:pt x="4016" y="1847"/>
                    <a:pt x="3962" y="1740"/>
                    <a:pt x="3935" y="1687"/>
                  </a:cubicBezTo>
                  <a:cubicBezTo>
                    <a:pt x="3909" y="1606"/>
                    <a:pt x="3882" y="1553"/>
                    <a:pt x="3802" y="1472"/>
                  </a:cubicBezTo>
                  <a:cubicBezTo>
                    <a:pt x="3668" y="1312"/>
                    <a:pt x="3507" y="1178"/>
                    <a:pt x="3266" y="1044"/>
                  </a:cubicBezTo>
                  <a:cubicBezTo>
                    <a:pt x="3106" y="937"/>
                    <a:pt x="2891" y="857"/>
                    <a:pt x="2677" y="750"/>
                  </a:cubicBezTo>
                  <a:cubicBezTo>
                    <a:pt x="2196" y="589"/>
                    <a:pt x="1687" y="455"/>
                    <a:pt x="1259" y="348"/>
                  </a:cubicBezTo>
                  <a:cubicBezTo>
                    <a:pt x="831" y="241"/>
                    <a:pt x="402" y="134"/>
                    <a:pt x="1" y="0"/>
                  </a:cubicBezTo>
                  <a:close/>
                </a:path>
              </a:pathLst>
            </a:custGeom>
            <a:solidFill>
              <a:srgbClr val="36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41"/>
            <p:cNvSpPr/>
            <p:nvPr/>
          </p:nvSpPr>
          <p:spPr>
            <a:xfrm>
              <a:off x="9150400" y="6248025"/>
              <a:ext cx="117800" cy="40175"/>
            </a:xfrm>
            <a:custGeom>
              <a:avLst/>
              <a:gdLst/>
              <a:ahLst/>
              <a:cxnLst/>
              <a:rect l="l" t="t" r="r" b="b"/>
              <a:pathLst>
                <a:path w="4712" h="1607" extrusionOk="0">
                  <a:moveTo>
                    <a:pt x="3132" y="0"/>
                  </a:moveTo>
                  <a:cubicBezTo>
                    <a:pt x="3025" y="81"/>
                    <a:pt x="2945" y="81"/>
                    <a:pt x="2838" y="81"/>
                  </a:cubicBezTo>
                  <a:cubicBezTo>
                    <a:pt x="2329" y="107"/>
                    <a:pt x="1874" y="215"/>
                    <a:pt x="1392" y="322"/>
                  </a:cubicBezTo>
                  <a:cubicBezTo>
                    <a:pt x="937" y="402"/>
                    <a:pt x="509" y="509"/>
                    <a:pt x="27" y="536"/>
                  </a:cubicBezTo>
                  <a:lnTo>
                    <a:pt x="1" y="536"/>
                  </a:lnTo>
                  <a:cubicBezTo>
                    <a:pt x="54" y="536"/>
                    <a:pt x="108" y="589"/>
                    <a:pt x="161" y="589"/>
                  </a:cubicBezTo>
                  <a:cubicBezTo>
                    <a:pt x="509" y="643"/>
                    <a:pt x="857" y="670"/>
                    <a:pt x="1205" y="670"/>
                  </a:cubicBezTo>
                  <a:cubicBezTo>
                    <a:pt x="1526" y="670"/>
                    <a:pt x="1901" y="670"/>
                    <a:pt x="2249" y="643"/>
                  </a:cubicBezTo>
                  <a:cubicBezTo>
                    <a:pt x="2463" y="616"/>
                    <a:pt x="2731" y="616"/>
                    <a:pt x="2972" y="616"/>
                  </a:cubicBezTo>
                  <a:cubicBezTo>
                    <a:pt x="3105" y="616"/>
                    <a:pt x="3239" y="616"/>
                    <a:pt x="3373" y="643"/>
                  </a:cubicBezTo>
                  <a:cubicBezTo>
                    <a:pt x="3507" y="670"/>
                    <a:pt x="3614" y="670"/>
                    <a:pt x="3748" y="723"/>
                  </a:cubicBezTo>
                  <a:cubicBezTo>
                    <a:pt x="3882" y="750"/>
                    <a:pt x="3989" y="803"/>
                    <a:pt x="4069" y="884"/>
                  </a:cubicBezTo>
                  <a:cubicBezTo>
                    <a:pt x="4176" y="937"/>
                    <a:pt x="4283" y="1018"/>
                    <a:pt x="4337" y="1125"/>
                  </a:cubicBezTo>
                  <a:cubicBezTo>
                    <a:pt x="4363" y="1178"/>
                    <a:pt x="4417" y="1205"/>
                    <a:pt x="4444" y="1285"/>
                  </a:cubicBezTo>
                  <a:cubicBezTo>
                    <a:pt x="4470" y="1339"/>
                    <a:pt x="4524" y="1446"/>
                    <a:pt x="4524" y="1526"/>
                  </a:cubicBezTo>
                  <a:cubicBezTo>
                    <a:pt x="4524" y="1553"/>
                    <a:pt x="4524" y="1580"/>
                    <a:pt x="4551" y="1606"/>
                  </a:cubicBezTo>
                  <a:cubicBezTo>
                    <a:pt x="4551" y="1606"/>
                    <a:pt x="4551" y="1580"/>
                    <a:pt x="4578" y="1580"/>
                  </a:cubicBezTo>
                  <a:lnTo>
                    <a:pt x="4604" y="1553"/>
                  </a:lnTo>
                  <a:cubicBezTo>
                    <a:pt x="4685" y="1392"/>
                    <a:pt x="4711" y="1205"/>
                    <a:pt x="4711" y="1071"/>
                  </a:cubicBezTo>
                  <a:cubicBezTo>
                    <a:pt x="4711" y="910"/>
                    <a:pt x="4685" y="750"/>
                    <a:pt x="4604" y="616"/>
                  </a:cubicBezTo>
                  <a:cubicBezTo>
                    <a:pt x="4551" y="509"/>
                    <a:pt x="4497" y="455"/>
                    <a:pt x="4417" y="375"/>
                  </a:cubicBezTo>
                  <a:cubicBezTo>
                    <a:pt x="4337" y="322"/>
                    <a:pt x="4283" y="268"/>
                    <a:pt x="4203" y="241"/>
                  </a:cubicBezTo>
                  <a:cubicBezTo>
                    <a:pt x="4015" y="134"/>
                    <a:pt x="3801" y="81"/>
                    <a:pt x="3534" y="54"/>
                  </a:cubicBezTo>
                  <a:cubicBezTo>
                    <a:pt x="3400" y="54"/>
                    <a:pt x="3266" y="0"/>
                    <a:pt x="3132" y="0"/>
                  </a:cubicBezTo>
                  <a:close/>
                </a:path>
              </a:pathLst>
            </a:custGeom>
            <a:solidFill>
              <a:srgbClr val="36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6" name="Google Shape;6436;p41"/>
            <p:cNvSpPr/>
            <p:nvPr/>
          </p:nvSpPr>
          <p:spPr>
            <a:xfrm>
              <a:off x="8778350" y="5624375"/>
              <a:ext cx="121825" cy="301150"/>
            </a:xfrm>
            <a:custGeom>
              <a:avLst/>
              <a:gdLst/>
              <a:ahLst/>
              <a:cxnLst/>
              <a:rect l="l" t="t" r="r" b="b"/>
              <a:pathLst>
                <a:path w="4873" h="12046" extrusionOk="0">
                  <a:moveTo>
                    <a:pt x="1527" y="1"/>
                  </a:moveTo>
                  <a:cubicBezTo>
                    <a:pt x="1259" y="28"/>
                    <a:pt x="1018" y="188"/>
                    <a:pt x="938" y="376"/>
                  </a:cubicBezTo>
                  <a:cubicBezTo>
                    <a:pt x="831" y="456"/>
                    <a:pt x="724" y="590"/>
                    <a:pt x="670" y="777"/>
                  </a:cubicBezTo>
                  <a:cubicBezTo>
                    <a:pt x="617" y="777"/>
                    <a:pt x="617" y="804"/>
                    <a:pt x="617" y="831"/>
                  </a:cubicBezTo>
                  <a:cubicBezTo>
                    <a:pt x="188" y="1660"/>
                    <a:pt x="1" y="2677"/>
                    <a:pt x="1" y="3989"/>
                  </a:cubicBezTo>
                  <a:cubicBezTo>
                    <a:pt x="1" y="4953"/>
                    <a:pt x="135" y="5943"/>
                    <a:pt x="269" y="6826"/>
                  </a:cubicBezTo>
                  <a:cubicBezTo>
                    <a:pt x="349" y="7549"/>
                    <a:pt x="483" y="8218"/>
                    <a:pt x="670" y="8780"/>
                  </a:cubicBezTo>
                  <a:cubicBezTo>
                    <a:pt x="884" y="9690"/>
                    <a:pt x="1125" y="10332"/>
                    <a:pt x="1473" y="10894"/>
                  </a:cubicBezTo>
                  <a:cubicBezTo>
                    <a:pt x="1741" y="11376"/>
                    <a:pt x="2196" y="11938"/>
                    <a:pt x="2838" y="12045"/>
                  </a:cubicBezTo>
                  <a:lnTo>
                    <a:pt x="3079" y="12045"/>
                  </a:lnTo>
                  <a:cubicBezTo>
                    <a:pt x="3400" y="12045"/>
                    <a:pt x="3668" y="11938"/>
                    <a:pt x="3935" y="11778"/>
                  </a:cubicBezTo>
                  <a:cubicBezTo>
                    <a:pt x="4203" y="11564"/>
                    <a:pt x="4417" y="11296"/>
                    <a:pt x="4578" y="10921"/>
                  </a:cubicBezTo>
                  <a:cubicBezTo>
                    <a:pt x="4712" y="10627"/>
                    <a:pt x="4765" y="10252"/>
                    <a:pt x="4845" y="9851"/>
                  </a:cubicBezTo>
                  <a:cubicBezTo>
                    <a:pt x="4872" y="9529"/>
                    <a:pt x="4872" y="9155"/>
                    <a:pt x="4872" y="8834"/>
                  </a:cubicBezTo>
                  <a:cubicBezTo>
                    <a:pt x="4872" y="8753"/>
                    <a:pt x="4845" y="8700"/>
                    <a:pt x="4765" y="8646"/>
                  </a:cubicBezTo>
                  <a:cubicBezTo>
                    <a:pt x="4738" y="7816"/>
                    <a:pt x="4631" y="6960"/>
                    <a:pt x="4498" y="6077"/>
                  </a:cubicBezTo>
                  <a:cubicBezTo>
                    <a:pt x="4417" y="5488"/>
                    <a:pt x="4283" y="4845"/>
                    <a:pt x="4150" y="4203"/>
                  </a:cubicBezTo>
                  <a:cubicBezTo>
                    <a:pt x="4069" y="3909"/>
                    <a:pt x="4016" y="3614"/>
                    <a:pt x="3909" y="3266"/>
                  </a:cubicBezTo>
                  <a:cubicBezTo>
                    <a:pt x="3882" y="3132"/>
                    <a:pt x="3828" y="2999"/>
                    <a:pt x="3775" y="2865"/>
                  </a:cubicBezTo>
                  <a:cubicBezTo>
                    <a:pt x="3668" y="2570"/>
                    <a:pt x="3534" y="2222"/>
                    <a:pt x="3400" y="1928"/>
                  </a:cubicBezTo>
                  <a:cubicBezTo>
                    <a:pt x="3240" y="1553"/>
                    <a:pt x="3079" y="1232"/>
                    <a:pt x="2892" y="964"/>
                  </a:cubicBezTo>
                  <a:cubicBezTo>
                    <a:pt x="2811" y="831"/>
                    <a:pt x="2731" y="697"/>
                    <a:pt x="2624" y="563"/>
                  </a:cubicBezTo>
                  <a:cubicBezTo>
                    <a:pt x="2544" y="429"/>
                    <a:pt x="2437" y="322"/>
                    <a:pt x="2330" y="215"/>
                  </a:cubicBezTo>
                  <a:cubicBezTo>
                    <a:pt x="2089" y="161"/>
                    <a:pt x="1848" y="1"/>
                    <a:pt x="1607" y="1"/>
                  </a:cubicBezTo>
                  <a:close/>
                </a:path>
              </a:pathLst>
            </a:custGeom>
            <a:solidFill>
              <a:srgbClr val="F9D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7" name="Google Shape;6437;p41"/>
            <p:cNvSpPr/>
            <p:nvPr/>
          </p:nvSpPr>
          <p:spPr>
            <a:xfrm>
              <a:off x="8544825" y="5588925"/>
              <a:ext cx="318550" cy="504550"/>
            </a:xfrm>
            <a:custGeom>
              <a:avLst/>
              <a:gdLst/>
              <a:ahLst/>
              <a:cxnLst/>
              <a:rect l="l" t="t" r="r" b="b"/>
              <a:pathLst>
                <a:path w="12742" h="20182" extrusionOk="0">
                  <a:moveTo>
                    <a:pt x="7388" y="0"/>
                  </a:moveTo>
                  <a:cubicBezTo>
                    <a:pt x="7147" y="0"/>
                    <a:pt x="6879" y="81"/>
                    <a:pt x="6585" y="214"/>
                  </a:cubicBezTo>
                  <a:cubicBezTo>
                    <a:pt x="6264" y="348"/>
                    <a:pt x="5916" y="536"/>
                    <a:pt x="5595" y="776"/>
                  </a:cubicBezTo>
                  <a:cubicBezTo>
                    <a:pt x="5274" y="991"/>
                    <a:pt x="4979" y="1258"/>
                    <a:pt x="4658" y="1579"/>
                  </a:cubicBezTo>
                  <a:cubicBezTo>
                    <a:pt x="4337" y="1847"/>
                    <a:pt x="4069" y="2195"/>
                    <a:pt x="3801" y="2543"/>
                  </a:cubicBezTo>
                  <a:cubicBezTo>
                    <a:pt x="3266" y="3212"/>
                    <a:pt x="2811" y="3962"/>
                    <a:pt x="2329" y="4845"/>
                  </a:cubicBezTo>
                  <a:cubicBezTo>
                    <a:pt x="1928" y="5621"/>
                    <a:pt x="1526" y="6478"/>
                    <a:pt x="1232" y="7307"/>
                  </a:cubicBezTo>
                  <a:cubicBezTo>
                    <a:pt x="937" y="8110"/>
                    <a:pt x="697" y="8833"/>
                    <a:pt x="536" y="9529"/>
                  </a:cubicBezTo>
                  <a:cubicBezTo>
                    <a:pt x="295" y="10546"/>
                    <a:pt x="135" y="11617"/>
                    <a:pt x="54" y="12767"/>
                  </a:cubicBezTo>
                  <a:cubicBezTo>
                    <a:pt x="1" y="13972"/>
                    <a:pt x="27" y="15176"/>
                    <a:pt x="188" y="16301"/>
                  </a:cubicBezTo>
                  <a:cubicBezTo>
                    <a:pt x="322" y="17318"/>
                    <a:pt x="563" y="18228"/>
                    <a:pt x="857" y="19138"/>
                  </a:cubicBezTo>
                  <a:cubicBezTo>
                    <a:pt x="911" y="19218"/>
                    <a:pt x="964" y="19272"/>
                    <a:pt x="1071" y="19272"/>
                  </a:cubicBezTo>
                  <a:cubicBezTo>
                    <a:pt x="2195" y="19887"/>
                    <a:pt x="3534" y="20182"/>
                    <a:pt x="4979" y="20182"/>
                  </a:cubicBezTo>
                  <a:cubicBezTo>
                    <a:pt x="5461" y="20182"/>
                    <a:pt x="5943" y="20155"/>
                    <a:pt x="6451" y="20075"/>
                  </a:cubicBezTo>
                  <a:cubicBezTo>
                    <a:pt x="7388" y="19941"/>
                    <a:pt x="8325" y="19727"/>
                    <a:pt x="9235" y="19352"/>
                  </a:cubicBezTo>
                  <a:cubicBezTo>
                    <a:pt x="10145" y="18977"/>
                    <a:pt x="10948" y="18522"/>
                    <a:pt x="11644" y="17987"/>
                  </a:cubicBezTo>
                  <a:cubicBezTo>
                    <a:pt x="11965" y="17719"/>
                    <a:pt x="12313" y="17398"/>
                    <a:pt x="12607" y="17104"/>
                  </a:cubicBezTo>
                  <a:cubicBezTo>
                    <a:pt x="12688" y="17023"/>
                    <a:pt x="12688" y="16943"/>
                    <a:pt x="12607" y="16863"/>
                  </a:cubicBezTo>
                  <a:cubicBezTo>
                    <a:pt x="12634" y="16220"/>
                    <a:pt x="12688" y="15471"/>
                    <a:pt x="12714" y="14721"/>
                  </a:cubicBezTo>
                  <a:lnTo>
                    <a:pt x="12714" y="14695"/>
                  </a:lnTo>
                  <a:cubicBezTo>
                    <a:pt x="12741" y="14052"/>
                    <a:pt x="12741" y="13517"/>
                    <a:pt x="12741" y="13008"/>
                  </a:cubicBezTo>
                  <a:cubicBezTo>
                    <a:pt x="12741" y="12125"/>
                    <a:pt x="12688" y="11322"/>
                    <a:pt x="12607" y="10546"/>
                  </a:cubicBezTo>
                  <a:cubicBezTo>
                    <a:pt x="12473" y="9475"/>
                    <a:pt x="12286" y="8405"/>
                    <a:pt x="12018" y="7200"/>
                  </a:cubicBezTo>
                  <a:cubicBezTo>
                    <a:pt x="11831" y="6478"/>
                    <a:pt x="11671" y="5808"/>
                    <a:pt x="11483" y="5166"/>
                  </a:cubicBezTo>
                  <a:cubicBezTo>
                    <a:pt x="11269" y="4443"/>
                    <a:pt x="11028" y="3828"/>
                    <a:pt x="10760" y="3212"/>
                  </a:cubicBezTo>
                  <a:cubicBezTo>
                    <a:pt x="10493" y="2570"/>
                    <a:pt x="10198" y="2008"/>
                    <a:pt x="9877" y="1553"/>
                  </a:cubicBezTo>
                  <a:cubicBezTo>
                    <a:pt x="9690" y="1312"/>
                    <a:pt x="9529" y="1098"/>
                    <a:pt x="9342" y="884"/>
                  </a:cubicBezTo>
                  <a:cubicBezTo>
                    <a:pt x="9155" y="669"/>
                    <a:pt x="8967" y="536"/>
                    <a:pt x="8753" y="402"/>
                  </a:cubicBezTo>
                  <a:cubicBezTo>
                    <a:pt x="8673" y="348"/>
                    <a:pt x="8566" y="268"/>
                    <a:pt x="8432" y="214"/>
                  </a:cubicBezTo>
                  <a:cubicBezTo>
                    <a:pt x="8325" y="161"/>
                    <a:pt x="8218" y="107"/>
                    <a:pt x="8084" y="81"/>
                  </a:cubicBezTo>
                  <a:cubicBezTo>
                    <a:pt x="7923" y="54"/>
                    <a:pt x="7736" y="0"/>
                    <a:pt x="7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8" name="Google Shape;6438;p41"/>
            <p:cNvSpPr/>
            <p:nvPr/>
          </p:nvSpPr>
          <p:spPr>
            <a:xfrm>
              <a:off x="8544825" y="5672550"/>
              <a:ext cx="315875" cy="420925"/>
            </a:xfrm>
            <a:custGeom>
              <a:avLst/>
              <a:gdLst/>
              <a:ahLst/>
              <a:cxnLst/>
              <a:rect l="l" t="t" r="r" b="b"/>
              <a:pathLst>
                <a:path w="12635" h="16837" extrusionOk="0">
                  <a:moveTo>
                    <a:pt x="10627" y="1"/>
                  </a:moveTo>
                  <a:cubicBezTo>
                    <a:pt x="10814" y="536"/>
                    <a:pt x="10707" y="1072"/>
                    <a:pt x="10520" y="1580"/>
                  </a:cubicBezTo>
                  <a:cubicBezTo>
                    <a:pt x="10439" y="1875"/>
                    <a:pt x="10332" y="2142"/>
                    <a:pt x="10198" y="2410"/>
                  </a:cubicBezTo>
                  <a:cubicBezTo>
                    <a:pt x="10065" y="2678"/>
                    <a:pt x="9904" y="2918"/>
                    <a:pt x="9690" y="3159"/>
                  </a:cubicBezTo>
                  <a:cubicBezTo>
                    <a:pt x="9529" y="3400"/>
                    <a:pt x="9288" y="3588"/>
                    <a:pt x="9101" y="3748"/>
                  </a:cubicBezTo>
                  <a:cubicBezTo>
                    <a:pt x="8860" y="3936"/>
                    <a:pt x="8619" y="4096"/>
                    <a:pt x="8352" y="4230"/>
                  </a:cubicBezTo>
                  <a:cubicBezTo>
                    <a:pt x="8084" y="4364"/>
                    <a:pt x="7790" y="4471"/>
                    <a:pt x="7495" y="4498"/>
                  </a:cubicBezTo>
                  <a:cubicBezTo>
                    <a:pt x="7310" y="4513"/>
                    <a:pt x="7133" y="4529"/>
                    <a:pt x="6960" y="4529"/>
                  </a:cubicBezTo>
                  <a:cubicBezTo>
                    <a:pt x="6834" y="4529"/>
                    <a:pt x="6709" y="4520"/>
                    <a:pt x="6585" y="4498"/>
                  </a:cubicBezTo>
                  <a:cubicBezTo>
                    <a:pt x="6291" y="4471"/>
                    <a:pt x="6023" y="4391"/>
                    <a:pt x="5702" y="4257"/>
                  </a:cubicBezTo>
                  <a:cubicBezTo>
                    <a:pt x="5648" y="4230"/>
                    <a:pt x="5621" y="4230"/>
                    <a:pt x="5541" y="4203"/>
                  </a:cubicBezTo>
                  <a:cubicBezTo>
                    <a:pt x="5488" y="4150"/>
                    <a:pt x="5434" y="4123"/>
                    <a:pt x="5381" y="4096"/>
                  </a:cubicBezTo>
                  <a:cubicBezTo>
                    <a:pt x="5247" y="4016"/>
                    <a:pt x="5113" y="3936"/>
                    <a:pt x="4979" y="3828"/>
                  </a:cubicBezTo>
                  <a:cubicBezTo>
                    <a:pt x="4819" y="3721"/>
                    <a:pt x="4685" y="3588"/>
                    <a:pt x="4551" y="3454"/>
                  </a:cubicBezTo>
                  <a:cubicBezTo>
                    <a:pt x="4444" y="3400"/>
                    <a:pt x="4364" y="3293"/>
                    <a:pt x="4310" y="3186"/>
                  </a:cubicBezTo>
                  <a:cubicBezTo>
                    <a:pt x="4230" y="3133"/>
                    <a:pt x="4203" y="3052"/>
                    <a:pt x="4149" y="3026"/>
                  </a:cubicBezTo>
                  <a:cubicBezTo>
                    <a:pt x="4149" y="3026"/>
                    <a:pt x="4149" y="2972"/>
                    <a:pt x="4096" y="2972"/>
                  </a:cubicBezTo>
                  <a:cubicBezTo>
                    <a:pt x="3908" y="2758"/>
                    <a:pt x="3748" y="2490"/>
                    <a:pt x="3614" y="2169"/>
                  </a:cubicBezTo>
                  <a:cubicBezTo>
                    <a:pt x="3507" y="1955"/>
                    <a:pt x="3400" y="1741"/>
                    <a:pt x="3293" y="1500"/>
                  </a:cubicBezTo>
                  <a:cubicBezTo>
                    <a:pt x="3239" y="1286"/>
                    <a:pt x="3159" y="1072"/>
                    <a:pt x="3106" y="831"/>
                  </a:cubicBezTo>
                  <a:lnTo>
                    <a:pt x="3106" y="804"/>
                  </a:lnTo>
                  <a:cubicBezTo>
                    <a:pt x="3079" y="697"/>
                    <a:pt x="3079" y="617"/>
                    <a:pt x="3025" y="510"/>
                  </a:cubicBezTo>
                  <a:lnTo>
                    <a:pt x="3025" y="456"/>
                  </a:lnTo>
                  <a:cubicBezTo>
                    <a:pt x="3025" y="376"/>
                    <a:pt x="2998" y="269"/>
                    <a:pt x="2998" y="215"/>
                  </a:cubicBezTo>
                  <a:cubicBezTo>
                    <a:pt x="2731" y="617"/>
                    <a:pt x="2490" y="1018"/>
                    <a:pt x="2276" y="1473"/>
                  </a:cubicBezTo>
                  <a:cubicBezTo>
                    <a:pt x="1874" y="2249"/>
                    <a:pt x="1473" y="3079"/>
                    <a:pt x="1152" y="3936"/>
                  </a:cubicBezTo>
                  <a:cubicBezTo>
                    <a:pt x="937" y="4551"/>
                    <a:pt x="723" y="5167"/>
                    <a:pt x="563" y="5729"/>
                  </a:cubicBezTo>
                  <a:lnTo>
                    <a:pt x="590" y="5729"/>
                  </a:lnTo>
                  <a:cubicBezTo>
                    <a:pt x="616" y="5729"/>
                    <a:pt x="670" y="5702"/>
                    <a:pt x="723" y="5702"/>
                  </a:cubicBezTo>
                  <a:lnTo>
                    <a:pt x="750" y="5702"/>
                  </a:lnTo>
                  <a:cubicBezTo>
                    <a:pt x="884" y="5649"/>
                    <a:pt x="991" y="5649"/>
                    <a:pt x="1125" y="5649"/>
                  </a:cubicBezTo>
                  <a:lnTo>
                    <a:pt x="1205" y="5649"/>
                  </a:lnTo>
                  <a:cubicBezTo>
                    <a:pt x="1339" y="5649"/>
                    <a:pt x="1473" y="5702"/>
                    <a:pt x="1607" y="5729"/>
                  </a:cubicBezTo>
                  <a:cubicBezTo>
                    <a:pt x="1901" y="5809"/>
                    <a:pt x="2169" y="5889"/>
                    <a:pt x="2436" y="6077"/>
                  </a:cubicBezTo>
                  <a:cubicBezTo>
                    <a:pt x="2677" y="6237"/>
                    <a:pt x="2891" y="6398"/>
                    <a:pt x="3106" y="6612"/>
                  </a:cubicBezTo>
                  <a:cubicBezTo>
                    <a:pt x="3293" y="6799"/>
                    <a:pt x="3480" y="7040"/>
                    <a:pt x="3614" y="7308"/>
                  </a:cubicBezTo>
                  <a:cubicBezTo>
                    <a:pt x="3748" y="7576"/>
                    <a:pt x="3882" y="7843"/>
                    <a:pt x="3935" y="8138"/>
                  </a:cubicBezTo>
                  <a:cubicBezTo>
                    <a:pt x="4016" y="8432"/>
                    <a:pt x="4042" y="8753"/>
                    <a:pt x="4042" y="9048"/>
                  </a:cubicBezTo>
                  <a:cubicBezTo>
                    <a:pt x="4042" y="9208"/>
                    <a:pt x="4016" y="9342"/>
                    <a:pt x="3962" y="9476"/>
                  </a:cubicBezTo>
                  <a:lnTo>
                    <a:pt x="3882" y="9878"/>
                  </a:lnTo>
                  <a:cubicBezTo>
                    <a:pt x="3801" y="10011"/>
                    <a:pt x="3748" y="10172"/>
                    <a:pt x="3668" y="10306"/>
                  </a:cubicBezTo>
                  <a:cubicBezTo>
                    <a:pt x="3614" y="10413"/>
                    <a:pt x="3534" y="10520"/>
                    <a:pt x="3427" y="10627"/>
                  </a:cubicBezTo>
                  <a:cubicBezTo>
                    <a:pt x="3239" y="10814"/>
                    <a:pt x="2998" y="10975"/>
                    <a:pt x="2731" y="11109"/>
                  </a:cubicBezTo>
                  <a:cubicBezTo>
                    <a:pt x="2597" y="11189"/>
                    <a:pt x="2436" y="11216"/>
                    <a:pt x="2303" y="11243"/>
                  </a:cubicBezTo>
                  <a:cubicBezTo>
                    <a:pt x="2169" y="11296"/>
                    <a:pt x="2008" y="11296"/>
                    <a:pt x="1874" y="11296"/>
                  </a:cubicBezTo>
                  <a:cubicBezTo>
                    <a:pt x="1740" y="11296"/>
                    <a:pt x="1553" y="11243"/>
                    <a:pt x="1419" y="11216"/>
                  </a:cubicBezTo>
                  <a:cubicBezTo>
                    <a:pt x="1285" y="11189"/>
                    <a:pt x="1152" y="11135"/>
                    <a:pt x="1018" y="11082"/>
                  </a:cubicBezTo>
                  <a:cubicBezTo>
                    <a:pt x="750" y="10948"/>
                    <a:pt x="482" y="10814"/>
                    <a:pt x="268" y="10627"/>
                  </a:cubicBezTo>
                  <a:cubicBezTo>
                    <a:pt x="161" y="10520"/>
                    <a:pt x="54" y="10440"/>
                    <a:pt x="1" y="10359"/>
                  </a:cubicBezTo>
                  <a:lnTo>
                    <a:pt x="1" y="10359"/>
                  </a:lnTo>
                  <a:cubicBezTo>
                    <a:pt x="1" y="11243"/>
                    <a:pt x="27" y="12126"/>
                    <a:pt x="161" y="12956"/>
                  </a:cubicBezTo>
                  <a:cubicBezTo>
                    <a:pt x="295" y="13973"/>
                    <a:pt x="536" y="14883"/>
                    <a:pt x="830" y="15793"/>
                  </a:cubicBezTo>
                  <a:cubicBezTo>
                    <a:pt x="857" y="15873"/>
                    <a:pt x="937" y="15927"/>
                    <a:pt x="1045" y="15927"/>
                  </a:cubicBezTo>
                  <a:cubicBezTo>
                    <a:pt x="2169" y="16542"/>
                    <a:pt x="3507" y="16837"/>
                    <a:pt x="4952" y="16837"/>
                  </a:cubicBezTo>
                  <a:cubicBezTo>
                    <a:pt x="5407" y="16837"/>
                    <a:pt x="5916" y="16810"/>
                    <a:pt x="6424" y="16730"/>
                  </a:cubicBezTo>
                  <a:cubicBezTo>
                    <a:pt x="7361" y="16596"/>
                    <a:pt x="8298" y="16382"/>
                    <a:pt x="9181" y="16007"/>
                  </a:cubicBezTo>
                  <a:cubicBezTo>
                    <a:pt x="10091" y="15632"/>
                    <a:pt x="10894" y="15177"/>
                    <a:pt x="11617" y="14642"/>
                  </a:cubicBezTo>
                  <a:cubicBezTo>
                    <a:pt x="11938" y="14374"/>
                    <a:pt x="12286" y="14053"/>
                    <a:pt x="12581" y="13759"/>
                  </a:cubicBezTo>
                  <a:cubicBezTo>
                    <a:pt x="12634" y="13678"/>
                    <a:pt x="12634" y="13598"/>
                    <a:pt x="12581" y="13518"/>
                  </a:cubicBezTo>
                  <a:cubicBezTo>
                    <a:pt x="12607" y="13089"/>
                    <a:pt x="12607" y="12608"/>
                    <a:pt x="12634" y="12153"/>
                  </a:cubicBezTo>
                  <a:lnTo>
                    <a:pt x="12634" y="12153"/>
                  </a:lnTo>
                  <a:cubicBezTo>
                    <a:pt x="12473" y="12286"/>
                    <a:pt x="12340" y="12420"/>
                    <a:pt x="12152" y="12527"/>
                  </a:cubicBezTo>
                  <a:cubicBezTo>
                    <a:pt x="11885" y="12688"/>
                    <a:pt x="11617" y="12822"/>
                    <a:pt x="11296" y="12929"/>
                  </a:cubicBezTo>
                  <a:cubicBezTo>
                    <a:pt x="11028" y="13009"/>
                    <a:pt x="10734" y="13089"/>
                    <a:pt x="10439" y="13116"/>
                  </a:cubicBezTo>
                  <a:cubicBezTo>
                    <a:pt x="10332" y="13116"/>
                    <a:pt x="10213" y="13140"/>
                    <a:pt x="10098" y="13140"/>
                  </a:cubicBezTo>
                  <a:cubicBezTo>
                    <a:pt x="10041" y="13140"/>
                    <a:pt x="9984" y="13134"/>
                    <a:pt x="9931" y="13116"/>
                  </a:cubicBezTo>
                  <a:cubicBezTo>
                    <a:pt x="9797" y="13116"/>
                    <a:pt x="9663" y="13089"/>
                    <a:pt x="9529" y="13063"/>
                  </a:cubicBezTo>
                  <a:cubicBezTo>
                    <a:pt x="9262" y="12982"/>
                    <a:pt x="8994" y="12875"/>
                    <a:pt x="8726" y="12715"/>
                  </a:cubicBezTo>
                  <a:cubicBezTo>
                    <a:pt x="8485" y="12581"/>
                    <a:pt x="8298" y="12393"/>
                    <a:pt x="8084" y="12153"/>
                  </a:cubicBezTo>
                  <a:cubicBezTo>
                    <a:pt x="8004" y="12046"/>
                    <a:pt x="7923" y="11912"/>
                    <a:pt x="7870" y="11778"/>
                  </a:cubicBezTo>
                  <a:cubicBezTo>
                    <a:pt x="7790" y="11644"/>
                    <a:pt x="7736" y="11537"/>
                    <a:pt x="7682" y="11403"/>
                  </a:cubicBezTo>
                  <a:cubicBezTo>
                    <a:pt x="7602" y="11135"/>
                    <a:pt x="7522" y="10841"/>
                    <a:pt x="7495" y="10547"/>
                  </a:cubicBezTo>
                  <a:cubicBezTo>
                    <a:pt x="7468" y="10252"/>
                    <a:pt x="7495" y="9931"/>
                    <a:pt x="7522" y="9637"/>
                  </a:cubicBezTo>
                  <a:cubicBezTo>
                    <a:pt x="7549" y="9530"/>
                    <a:pt x="7549" y="9449"/>
                    <a:pt x="7602" y="9342"/>
                  </a:cubicBezTo>
                  <a:lnTo>
                    <a:pt x="7602" y="9315"/>
                  </a:lnTo>
                  <a:cubicBezTo>
                    <a:pt x="7629" y="9182"/>
                    <a:pt x="7656" y="9075"/>
                    <a:pt x="7736" y="8941"/>
                  </a:cubicBezTo>
                  <a:cubicBezTo>
                    <a:pt x="7736" y="8914"/>
                    <a:pt x="7763" y="8914"/>
                    <a:pt x="7763" y="8860"/>
                  </a:cubicBezTo>
                  <a:cubicBezTo>
                    <a:pt x="7763" y="8834"/>
                    <a:pt x="7790" y="8807"/>
                    <a:pt x="7790" y="8780"/>
                  </a:cubicBezTo>
                  <a:cubicBezTo>
                    <a:pt x="7897" y="8512"/>
                    <a:pt x="8057" y="8245"/>
                    <a:pt x="8218" y="7977"/>
                  </a:cubicBezTo>
                  <a:cubicBezTo>
                    <a:pt x="8271" y="7924"/>
                    <a:pt x="8298" y="7897"/>
                    <a:pt x="8298" y="7870"/>
                  </a:cubicBezTo>
                  <a:cubicBezTo>
                    <a:pt x="8485" y="7602"/>
                    <a:pt x="8726" y="7335"/>
                    <a:pt x="8994" y="7094"/>
                  </a:cubicBezTo>
                  <a:cubicBezTo>
                    <a:pt x="9128" y="6960"/>
                    <a:pt x="9288" y="6853"/>
                    <a:pt x="9422" y="6773"/>
                  </a:cubicBezTo>
                  <a:cubicBezTo>
                    <a:pt x="9529" y="6692"/>
                    <a:pt x="9610" y="6666"/>
                    <a:pt x="9690" y="6585"/>
                  </a:cubicBezTo>
                  <a:cubicBezTo>
                    <a:pt x="9743" y="6559"/>
                    <a:pt x="9770" y="6559"/>
                    <a:pt x="9797" y="6532"/>
                  </a:cubicBezTo>
                  <a:lnTo>
                    <a:pt x="10011" y="6425"/>
                  </a:lnTo>
                  <a:cubicBezTo>
                    <a:pt x="10145" y="6371"/>
                    <a:pt x="10225" y="6318"/>
                    <a:pt x="10359" y="6291"/>
                  </a:cubicBezTo>
                  <a:cubicBezTo>
                    <a:pt x="10413" y="6291"/>
                    <a:pt x="10413" y="6291"/>
                    <a:pt x="10439" y="6264"/>
                  </a:cubicBezTo>
                  <a:cubicBezTo>
                    <a:pt x="10573" y="6237"/>
                    <a:pt x="10734" y="6184"/>
                    <a:pt x="10868" y="6157"/>
                  </a:cubicBezTo>
                  <a:cubicBezTo>
                    <a:pt x="10975" y="6157"/>
                    <a:pt x="11082" y="6130"/>
                    <a:pt x="11135" y="6130"/>
                  </a:cubicBezTo>
                  <a:lnTo>
                    <a:pt x="11537" y="6130"/>
                  </a:lnTo>
                  <a:cubicBezTo>
                    <a:pt x="11671" y="6130"/>
                    <a:pt x="11778" y="6157"/>
                    <a:pt x="11911" y="6184"/>
                  </a:cubicBezTo>
                  <a:cubicBezTo>
                    <a:pt x="12045" y="6237"/>
                    <a:pt x="12152" y="6264"/>
                    <a:pt x="12286" y="6291"/>
                  </a:cubicBezTo>
                  <a:cubicBezTo>
                    <a:pt x="12126" y="5488"/>
                    <a:pt x="12018" y="4685"/>
                    <a:pt x="11804" y="3828"/>
                  </a:cubicBezTo>
                  <a:cubicBezTo>
                    <a:pt x="11644" y="3079"/>
                    <a:pt x="11456" y="2410"/>
                    <a:pt x="11269" y="1768"/>
                  </a:cubicBezTo>
                  <a:cubicBezTo>
                    <a:pt x="11082" y="1152"/>
                    <a:pt x="10868" y="536"/>
                    <a:pt x="106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9" name="Google Shape;6439;p41"/>
            <p:cNvSpPr/>
            <p:nvPr/>
          </p:nvSpPr>
          <p:spPr>
            <a:xfrm>
              <a:off x="8989150" y="5951025"/>
              <a:ext cx="406850" cy="336500"/>
            </a:xfrm>
            <a:custGeom>
              <a:avLst/>
              <a:gdLst/>
              <a:ahLst/>
              <a:cxnLst/>
              <a:rect l="l" t="t" r="r" b="b"/>
              <a:pathLst>
                <a:path w="16274" h="13460" extrusionOk="0">
                  <a:moveTo>
                    <a:pt x="13740" y="0"/>
                  </a:moveTo>
                  <a:cubicBezTo>
                    <a:pt x="13490" y="0"/>
                    <a:pt x="13275" y="32"/>
                    <a:pt x="13035" y="50"/>
                  </a:cubicBezTo>
                  <a:cubicBezTo>
                    <a:pt x="12232" y="157"/>
                    <a:pt x="11402" y="425"/>
                    <a:pt x="10599" y="773"/>
                  </a:cubicBezTo>
                  <a:cubicBezTo>
                    <a:pt x="9154" y="1495"/>
                    <a:pt x="7816" y="2512"/>
                    <a:pt x="6370" y="4092"/>
                  </a:cubicBezTo>
                  <a:cubicBezTo>
                    <a:pt x="5112" y="5510"/>
                    <a:pt x="3961" y="7063"/>
                    <a:pt x="3078" y="8401"/>
                  </a:cubicBezTo>
                  <a:cubicBezTo>
                    <a:pt x="2837" y="8749"/>
                    <a:pt x="2596" y="9070"/>
                    <a:pt x="2409" y="9418"/>
                  </a:cubicBezTo>
                  <a:cubicBezTo>
                    <a:pt x="2222" y="9659"/>
                    <a:pt x="2061" y="9873"/>
                    <a:pt x="1927" y="10114"/>
                  </a:cubicBezTo>
                  <a:lnTo>
                    <a:pt x="1900" y="10194"/>
                  </a:lnTo>
                  <a:cubicBezTo>
                    <a:pt x="1633" y="10542"/>
                    <a:pt x="1392" y="10917"/>
                    <a:pt x="1151" y="11318"/>
                  </a:cubicBezTo>
                  <a:cubicBezTo>
                    <a:pt x="937" y="11720"/>
                    <a:pt x="723" y="12014"/>
                    <a:pt x="589" y="12362"/>
                  </a:cubicBezTo>
                  <a:cubicBezTo>
                    <a:pt x="482" y="12550"/>
                    <a:pt x="348" y="12737"/>
                    <a:pt x="268" y="12924"/>
                  </a:cubicBezTo>
                  <a:cubicBezTo>
                    <a:pt x="268" y="12951"/>
                    <a:pt x="214" y="12951"/>
                    <a:pt x="214" y="13005"/>
                  </a:cubicBezTo>
                  <a:lnTo>
                    <a:pt x="214" y="13031"/>
                  </a:lnTo>
                  <a:cubicBezTo>
                    <a:pt x="161" y="13192"/>
                    <a:pt x="80" y="13326"/>
                    <a:pt x="0" y="13460"/>
                  </a:cubicBezTo>
                  <a:cubicBezTo>
                    <a:pt x="1472" y="13299"/>
                    <a:pt x="3025" y="12898"/>
                    <a:pt x="4604" y="12282"/>
                  </a:cubicBezTo>
                  <a:cubicBezTo>
                    <a:pt x="5621" y="11880"/>
                    <a:pt x="6638" y="11425"/>
                    <a:pt x="7655" y="10863"/>
                  </a:cubicBezTo>
                  <a:cubicBezTo>
                    <a:pt x="8592" y="10328"/>
                    <a:pt x="9529" y="9712"/>
                    <a:pt x="10412" y="9070"/>
                  </a:cubicBezTo>
                  <a:cubicBezTo>
                    <a:pt x="11295" y="8454"/>
                    <a:pt x="12098" y="7785"/>
                    <a:pt x="12794" y="7063"/>
                  </a:cubicBezTo>
                  <a:cubicBezTo>
                    <a:pt x="13142" y="6768"/>
                    <a:pt x="13410" y="6393"/>
                    <a:pt x="13704" y="6099"/>
                  </a:cubicBezTo>
                  <a:cubicBezTo>
                    <a:pt x="14132" y="5591"/>
                    <a:pt x="14507" y="5109"/>
                    <a:pt x="14882" y="4573"/>
                  </a:cubicBezTo>
                  <a:cubicBezTo>
                    <a:pt x="15310" y="3931"/>
                    <a:pt x="15631" y="3369"/>
                    <a:pt x="15872" y="2834"/>
                  </a:cubicBezTo>
                  <a:cubicBezTo>
                    <a:pt x="16006" y="2512"/>
                    <a:pt x="16113" y="2245"/>
                    <a:pt x="16167" y="1977"/>
                  </a:cubicBezTo>
                  <a:cubicBezTo>
                    <a:pt x="16247" y="1709"/>
                    <a:pt x="16274" y="1495"/>
                    <a:pt x="16247" y="1254"/>
                  </a:cubicBezTo>
                  <a:cubicBezTo>
                    <a:pt x="16220" y="1014"/>
                    <a:pt x="16140" y="773"/>
                    <a:pt x="16006" y="612"/>
                  </a:cubicBezTo>
                  <a:cubicBezTo>
                    <a:pt x="15872" y="425"/>
                    <a:pt x="15685" y="291"/>
                    <a:pt x="15444" y="184"/>
                  </a:cubicBezTo>
                  <a:cubicBezTo>
                    <a:pt x="15149" y="50"/>
                    <a:pt x="14828" y="23"/>
                    <a:pt x="14480" y="23"/>
                  </a:cubicBezTo>
                  <a:lnTo>
                    <a:pt x="14106" y="23"/>
                  </a:lnTo>
                  <a:cubicBezTo>
                    <a:pt x="13973" y="7"/>
                    <a:pt x="13853" y="0"/>
                    <a:pt x="13740" y="0"/>
                  </a:cubicBezTo>
                  <a:close/>
                </a:path>
              </a:pathLst>
            </a:custGeom>
            <a:solidFill>
              <a:srgbClr val="EC1109">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0" name="Google Shape;6440;p41"/>
            <p:cNvSpPr/>
            <p:nvPr/>
          </p:nvSpPr>
          <p:spPr>
            <a:xfrm>
              <a:off x="8731525" y="5724750"/>
              <a:ext cx="600900" cy="586875"/>
            </a:xfrm>
            <a:custGeom>
              <a:avLst/>
              <a:gdLst/>
              <a:ahLst/>
              <a:cxnLst/>
              <a:rect l="l" t="t" r="r" b="b"/>
              <a:pathLst>
                <a:path w="24036" h="23475" extrusionOk="0">
                  <a:moveTo>
                    <a:pt x="19325" y="1"/>
                  </a:moveTo>
                  <a:cubicBezTo>
                    <a:pt x="19191" y="27"/>
                    <a:pt x="19004" y="27"/>
                    <a:pt x="18817" y="27"/>
                  </a:cubicBezTo>
                  <a:cubicBezTo>
                    <a:pt x="18549" y="27"/>
                    <a:pt x="18254" y="27"/>
                    <a:pt x="17853" y="54"/>
                  </a:cubicBezTo>
                  <a:cubicBezTo>
                    <a:pt x="17211" y="108"/>
                    <a:pt x="16702" y="135"/>
                    <a:pt x="16274" y="161"/>
                  </a:cubicBezTo>
                  <a:cubicBezTo>
                    <a:pt x="14026" y="402"/>
                    <a:pt x="11831" y="1045"/>
                    <a:pt x="9716" y="2115"/>
                  </a:cubicBezTo>
                  <a:cubicBezTo>
                    <a:pt x="7682" y="3132"/>
                    <a:pt x="5782" y="4578"/>
                    <a:pt x="4283" y="6264"/>
                  </a:cubicBezTo>
                  <a:cubicBezTo>
                    <a:pt x="3507" y="7120"/>
                    <a:pt x="2811" y="8057"/>
                    <a:pt x="2222" y="9021"/>
                  </a:cubicBezTo>
                  <a:cubicBezTo>
                    <a:pt x="1633" y="10038"/>
                    <a:pt x="1151" y="11082"/>
                    <a:pt x="803" y="12179"/>
                  </a:cubicBezTo>
                  <a:cubicBezTo>
                    <a:pt x="455" y="13169"/>
                    <a:pt x="268" y="14213"/>
                    <a:pt x="134" y="15284"/>
                  </a:cubicBezTo>
                  <a:cubicBezTo>
                    <a:pt x="27" y="15311"/>
                    <a:pt x="0" y="15418"/>
                    <a:pt x="27" y="15525"/>
                  </a:cubicBezTo>
                  <a:cubicBezTo>
                    <a:pt x="295" y="16328"/>
                    <a:pt x="482" y="17184"/>
                    <a:pt x="669" y="18121"/>
                  </a:cubicBezTo>
                  <a:cubicBezTo>
                    <a:pt x="937" y="19620"/>
                    <a:pt x="1071" y="21146"/>
                    <a:pt x="1205" y="22751"/>
                  </a:cubicBezTo>
                  <a:cubicBezTo>
                    <a:pt x="1205" y="22832"/>
                    <a:pt x="1285" y="22939"/>
                    <a:pt x="1392" y="22939"/>
                  </a:cubicBezTo>
                  <a:cubicBezTo>
                    <a:pt x="1392" y="23019"/>
                    <a:pt x="1472" y="23099"/>
                    <a:pt x="1526" y="23153"/>
                  </a:cubicBezTo>
                  <a:cubicBezTo>
                    <a:pt x="2570" y="23394"/>
                    <a:pt x="3640" y="23474"/>
                    <a:pt x="4711" y="23474"/>
                  </a:cubicBezTo>
                  <a:lnTo>
                    <a:pt x="5246" y="23474"/>
                  </a:lnTo>
                  <a:cubicBezTo>
                    <a:pt x="6451" y="23447"/>
                    <a:pt x="7682" y="23233"/>
                    <a:pt x="8913" y="22912"/>
                  </a:cubicBezTo>
                  <a:cubicBezTo>
                    <a:pt x="11269" y="22270"/>
                    <a:pt x="13544" y="21172"/>
                    <a:pt x="15685" y="19593"/>
                  </a:cubicBezTo>
                  <a:cubicBezTo>
                    <a:pt x="17746" y="18094"/>
                    <a:pt x="19486" y="16274"/>
                    <a:pt x="20904" y="14213"/>
                  </a:cubicBezTo>
                  <a:cubicBezTo>
                    <a:pt x="21707" y="13036"/>
                    <a:pt x="22376" y="11804"/>
                    <a:pt x="22912" y="10466"/>
                  </a:cubicBezTo>
                  <a:cubicBezTo>
                    <a:pt x="23447" y="9128"/>
                    <a:pt x="23795" y="7763"/>
                    <a:pt x="23929" y="6344"/>
                  </a:cubicBezTo>
                  <a:cubicBezTo>
                    <a:pt x="24009" y="5648"/>
                    <a:pt x="24036" y="4952"/>
                    <a:pt x="24009" y="4230"/>
                  </a:cubicBezTo>
                  <a:cubicBezTo>
                    <a:pt x="23982" y="3534"/>
                    <a:pt x="23875" y="2998"/>
                    <a:pt x="23715" y="2543"/>
                  </a:cubicBezTo>
                  <a:cubicBezTo>
                    <a:pt x="23527" y="2062"/>
                    <a:pt x="23313" y="1660"/>
                    <a:pt x="22992" y="1339"/>
                  </a:cubicBezTo>
                  <a:cubicBezTo>
                    <a:pt x="22724" y="1018"/>
                    <a:pt x="22403" y="750"/>
                    <a:pt x="22002" y="563"/>
                  </a:cubicBezTo>
                  <a:cubicBezTo>
                    <a:pt x="21092" y="81"/>
                    <a:pt x="20021" y="27"/>
                    <a:pt x="193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41"/>
            <p:cNvSpPr/>
            <p:nvPr/>
          </p:nvSpPr>
          <p:spPr>
            <a:xfrm>
              <a:off x="9013225" y="59081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41"/>
            <p:cNvSpPr/>
            <p:nvPr/>
          </p:nvSpPr>
          <p:spPr>
            <a:xfrm>
              <a:off x="8914200" y="5865275"/>
              <a:ext cx="25" cy="25"/>
            </a:xfrm>
            <a:custGeom>
              <a:avLst/>
              <a:gdLst/>
              <a:ahLst/>
              <a:cxnLst/>
              <a:rect l="l" t="t" r="r" b="b"/>
              <a:pathLst>
                <a:path w="1" h="1" extrusionOk="0">
                  <a:moveTo>
                    <a:pt x="0" y="0"/>
                  </a:move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41"/>
            <p:cNvSpPr/>
            <p:nvPr/>
          </p:nvSpPr>
          <p:spPr>
            <a:xfrm>
              <a:off x="9122975" y="6087425"/>
              <a:ext cx="25" cy="25"/>
            </a:xfrm>
            <a:custGeom>
              <a:avLst/>
              <a:gdLst/>
              <a:ahLst/>
              <a:cxnLst/>
              <a:rect l="l" t="t" r="r" b="b"/>
              <a:pathLst>
                <a:path w="1" h="1" extrusionOk="0">
                  <a:moveTo>
                    <a:pt x="0" y="1"/>
                  </a:move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41"/>
            <p:cNvSpPr/>
            <p:nvPr/>
          </p:nvSpPr>
          <p:spPr>
            <a:xfrm>
              <a:off x="9153075" y="61423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41"/>
            <p:cNvSpPr/>
            <p:nvPr/>
          </p:nvSpPr>
          <p:spPr>
            <a:xfrm>
              <a:off x="8730175" y="5721400"/>
              <a:ext cx="589550" cy="588875"/>
            </a:xfrm>
            <a:custGeom>
              <a:avLst/>
              <a:gdLst/>
              <a:ahLst/>
              <a:cxnLst/>
              <a:rect l="l" t="t" r="r" b="b"/>
              <a:pathLst>
                <a:path w="23582" h="23555" extrusionOk="0">
                  <a:moveTo>
                    <a:pt x="13919" y="6130"/>
                  </a:moveTo>
                  <a:cubicBezTo>
                    <a:pt x="14106" y="6157"/>
                    <a:pt x="14240" y="6184"/>
                    <a:pt x="14374" y="6211"/>
                  </a:cubicBezTo>
                  <a:cubicBezTo>
                    <a:pt x="14508" y="6237"/>
                    <a:pt x="14642" y="6318"/>
                    <a:pt x="14722" y="6371"/>
                  </a:cubicBezTo>
                  <a:cubicBezTo>
                    <a:pt x="14963" y="6505"/>
                    <a:pt x="15150" y="6719"/>
                    <a:pt x="15337" y="6906"/>
                  </a:cubicBezTo>
                  <a:cubicBezTo>
                    <a:pt x="15418" y="7040"/>
                    <a:pt x="15498" y="7147"/>
                    <a:pt x="15578" y="7281"/>
                  </a:cubicBezTo>
                  <a:cubicBezTo>
                    <a:pt x="15632" y="7415"/>
                    <a:pt x="15659" y="7549"/>
                    <a:pt x="15712" y="7656"/>
                  </a:cubicBezTo>
                  <a:cubicBezTo>
                    <a:pt x="15793" y="7950"/>
                    <a:pt x="15846" y="8245"/>
                    <a:pt x="15846" y="8539"/>
                  </a:cubicBezTo>
                  <a:cubicBezTo>
                    <a:pt x="15846" y="8834"/>
                    <a:pt x="15766" y="9128"/>
                    <a:pt x="15712" y="9422"/>
                  </a:cubicBezTo>
                  <a:cubicBezTo>
                    <a:pt x="15605" y="9690"/>
                    <a:pt x="15498" y="10011"/>
                    <a:pt x="15364" y="10225"/>
                  </a:cubicBezTo>
                  <a:cubicBezTo>
                    <a:pt x="15204" y="10493"/>
                    <a:pt x="15043" y="10734"/>
                    <a:pt x="14829" y="10948"/>
                  </a:cubicBezTo>
                  <a:cubicBezTo>
                    <a:pt x="14642" y="11135"/>
                    <a:pt x="14401" y="11350"/>
                    <a:pt x="14160" y="11483"/>
                  </a:cubicBezTo>
                  <a:cubicBezTo>
                    <a:pt x="14106" y="11510"/>
                    <a:pt x="14026" y="11564"/>
                    <a:pt x="13919" y="11617"/>
                  </a:cubicBezTo>
                  <a:lnTo>
                    <a:pt x="13732" y="11697"/>
                  </a:lnTo>
                  <a:cubicBezTo>
                    <a:pt x="13598" y="11778"/>
                    <a:pt x="13464" y="11805"/>
                    <a:pt x="13330" y="11831"/>
                  </a:cubicBezTo>
                  <a:cubicBezTo>
                    <a:pt x="13089" y="11912"/>
                    <a:pt x="12902" y="11938"/>
                    <a:pt x="12688" y="11938"/>
                  </a:cubicBezTo>
                  <a:lnTo>
                    <a:pt x="12500" y="11938"/>
                  </a:lnTo>
                  <a:cubicBezTo>
                    <a:pt x="12313" y="11938"/>
                    <a:pt x="12179" y="11912"/>
                    <a:pt x="12045" y="11858"/>
                  </a:cubicBezTo>
                  <a:cubicBezTo>
                    <a:pt x="11911" y="11831"/>
                    <a:pt x="11778" y="11778"/>
                    <a:pt x="11697" y="11697"/>
                  </a:cubicBezTo>
                  <a:cubicBezTo>
                    <a:pt x="11430" y="11564"/>
                    <a:pt x="11216" y="11376"/>
                    <a:pt x="11055" y="11162"/>
                  </a:cubicBezTo>
                  <a:cubicBezTo>
                    <a:pt x="10948" y="11028"/>
                    <a:pt x="10894" y="10921"/>
                    <a:pt x="10814" y="10787"/>
                  </a:cubicBezTo>
                  <a:cubicBezTo>
                    <a:pt x="10761" y="10654"/>
                    <a:pt x="10680" y="10520"/>
                    <a:pt x="10654" y="10439"/>
                  </a:cubicBezTo>
                  <a:cubicBezTo>
                    <a:pt x="10546" y="10118"/>
                    <a:pt x="10520" y="9851"/>
                    <a:pt x="10520" y="9556"/>
                  </a:cubicBezTo>
                  <a:lnTo>
                    <a:pt x="10520" y="9396"/>
                  </a:lnTo>
                  <a:lnTo>
                    <a:pt x="10520" y="9315"/>
                  </a:lnTo>
                  <a:cubicBezTo>
                    <a:pt x="10546" y="9101"/>
                    <a:pt x="10573" y="8860"/>
                    <a:pt x="10654" y="8619"/>
                  </a:cubicBezTo>
                  <a:cubicBezTo>
                    <a:pt x="10654" y="8593"/>
                    <a:pt x="10654" y="8566"/>
                    <a:pt x="10680" y="8566"/>
                  </a:cubicBezTo>
                  <a:cubicBezTo>
                    <a:pt x="10787" y="8298"/>
                    <a:pt x="10894" y="8031"/>
                    <a:pt x="11028" y="7790"/>
                  </a:cubicBezTo>
                  <a:cubicBezTo>
                    <a:pt x="11189" y="7522"/>
                    <a:pt x="11349" y="7281"/>
                    <a:pt x="11564" y="7121"/>
                  </a:cubicBezTo>
                  <a:cubicBezTo>
                    <a:pt x="11751" y="6880"/>
                    <a:pt x="11992" y="6719"/>
                    <a:pt x="12233" y="6585"/>
                  </a:cubicBezTo>
                  <a:lnTo>
                    <a:pt x="12286" y="6558"/>
                  </a:lnTo>
                  <a:cubicBezTo>
                    <a:pt x="12393" y="6478"/>
                    <a:pt x="12474" y="6451"/>
                    <a:pt x="12581" y="6425"/>
                  </a:cubicBezTo>
                  <a:lnTo>
                    <a:pt x="12661" y="6425"/>
                  </a:lnTo>
                  <a:lnTo>
                    <a:pt x="12714" y="6371"/>
                  </a:lnTo>
                  <a:cubicBezTo>
                    <a:pt x="12822" y="6344"/>
                    <a:pt x="12955" y="6318"/>
                    <a:pt x="13062" y="6291"/>
                  </a:cubicBezTo>
                  <a:lnTo>
                    <a:pt x="13089" y="6291"/>
                  </a:lnTo>
                  <a:cubicBezTo>
                    <a:pt x="13143" y="6291"/>
                    <a:pt x="13223" y="6237"/>
                    <a:pt x="13277" y="6237"/>
                  </a:cubicBezTo>
                  <a:lnTo>
                    <a:pt x="13598" y="6237"/>
                  </a:lnTo>
                  <a:lnTo>
                    <a:pt x="13517" y="6130"/>
                  </a:lnTo>
                  <a:close/>
                  <a:moveTo>
                    <a:pt x="19459" y="1"/>
                  </a:moveTo>
                  <a:cubicBezTo>
                    <a:pt x="19245" y="161"/>
                    <a:pt x="19085" y="161"/>
                    <a:pt x="18871" y="161"/>
                  </a:cubicBezTo>
                  <a:cubicBezTo>
                    <a:pt x="18603" y="161"/>
                    <a:pt x="18308" y="161"/>
                    <a:pt x="17907" y="188"/>
                  </a:cubicBezTo>
                  <a:cubicBezTo>
                    <a:pt x="17265" y="242"/>
                    <a:pt x="16810" y="269"/>
                    <a:pt x="16328" y="295"/>
                  </a:cubicBezTo>
                  <a:cubicBezTo>
                    <a:pt x="15739" y="376"/>
                    <a:pt x="15123" y="429"/>
                    <a:pt x="14535" y="563"/>
                  </a:cubicBezTo>
                  <a:lnTo>
                    <a:pt x="14535" y="804"/>
                  </a:lnTo>
                  <a:cubicBezTo>
                    <a:pt x="14535" y="964"/>
                    <a:pt x="14481" y="1098"/>
                    <a:pt x="14427" y="1232"/>
                  </a:cubicBezTo>
                  <a:cubicBezTo>
                    <a:pt x="14401" y="1366"/>
                    <a:pt x="14320" y="1500"/>
                    <a:pt x="14267" y="1607"/>
                  </a:cubicBezTo>
                  <a:cubicBezTo>
                    <a:pt x="14133" y="1874"/>
                    <a:pt x="13946" y="2115"/>
                    <a:pt x="13732" y="2303"/>
                  </a:cubicBezTo>
                  <a:cubicBezTo>
                    <a:pt x="13517" y="2517"/>
                    <a:pt x="13303" y="2704"/>
                    <a:pt x="13036" y="2838"/>
                  </a:cubicBezTo>
                  <a:cubicBezTo>
                    <a:pt x="12768" y="2999"/>
                    <a:pt x="12500" y="3106"/>
                    <a:pt x="12179" y="3186"/>
                  </a:cubicBezTo>
                  <a:cubicBezTo>
                    <a:pt x="11885" y="3266"/>
                    <a:pt x="11564" y="3320"/>
                    <a:pt x="11296" y="3320"/>
                  </a:cubicBezTo>
                  <a:lnTo>
                    <a:pt x="11189" y="3320"/>
                  </a:lnTo>
                  <a:cubicBezTo>
                    <a:pt x="10894" y="3320"/>
                    <a:pt x="10627" y="3266"/>
                    <a:pt x="10386" y="3213"/>
                  </a:cubicBezTo>
                  <a:cubicBezTo>
                    <a:pt x="10279" y="3186"/>
                    <a:pt x="10225" y="3186"/>
                    <a:pt x="10145" y="3132"/>
                  </a:cubicBezTo>
                  <a:cubicBezTo>
                    <a:pt x="10065" y="3106"/>
                    <a:pt x="10011" y="3106"/>
                    <a:pt x="9958" y="3079"/>
                  </a:cubicBezTo>
                  <a:cubicBezTo>
                    <a:pt x="9797" y="2999"/>
                    <a:pt x="9690" y="2972"/>
                    <a:pt x="9583" y="2865"/>
                  </a:cubicBezTo>
                  <a:cubicBezTo>
                    <a:pt x="9556" y="2838"/>
                    <a:pt x="9476" y="2811"/>
                    <a:pt x="9449" y="2785"/>
                  </a:cubicBezTo>
                  <a:cubicBezTo>
                    <a:pt x="9422" y="2731"/>
                    <a:pt x="9369" y="2731"/>
                    <a:pt x="9369" y="2704"/>
                  </a:cubicBezTo>
                  <a:cubicBezTo>
                    <a:pt x="9288" y="2651"/>
                    <a:pt x="9208" y="2570"/>
                    <a:pt x="9128" y="2517"/>
                  </a:cubicBezTo>
                  <a:cubicBezTo>
                    <a:pt x="7870" y="3213"/>
                    <a:pt x="6665" y="4069"/>
                    <a:pt x="5595" y="5060"/>
                  </a:cubicBezTo>
                  <a:lnTo>
                    <a:pt x="5702" y="5060"/>
                  </a:lnTo>
                  <a:cubicBezTo>
                    <a:pt x="5782" y="5060"/>
                    <a:pt x="5889" y="5060"/>
                    <a:pt x="5996" y="5086"/>
                  </a:cubicBezTo>
                  <a:cubicBezTo>
                    <a:pt x="6157" y="5113"/>
                    <a:pt x="6291" y="5113"/>
                    <a:pt x="6425" y="5140"/>
                  </a:cubicBezTo>
                  <a:cubicBezTo>
                    <a:pt x="6558" y="5193"/>
                    <a:pt x="6692" y="5247"/>
                    <a:pt x="6826" y="5274"/>
                  </a:cubicBezTo>
                  <a:cubicBezTo>
                    <a:pt x="7013" y="5354"/>
                    <a:pt x="7094" y="5408"/>
                    <a:pt x="7228" y="5488"/>
                  </a:cubicBezTo>
                  <a:cubicBezTo>
                    <a:pt x="7361" y="5541"/>
                    <a:pt x="7468" y="5648"/>
                    <a:pt x="7549" y="5729"/>
                  </a:cubicBezTo>
                  <a:cubicBezTo>
                    <a:pt x="7763" y="5916"/>
                    <a:pt x="7950" y="6157"/>
                    <a:pt x="8111" y="6425"/>
                  </a:cubicBezTo>
                  <a:cubicBezTo>
                    <a:pt x="8245" y="6692"/>
                    <a:pt x="8378" y="6960"/>
                    <a:pt x="8432" y="7254"/>
                  </a:cubicBezTo>
                  <a:cubicBezTo>
                    <a:pt x="8512" y="7549"/>
                    <a:pt x="8539" y="7870"/>
                    <a:pt x="8539" y="8164"/>
                  </a:cubicBezTo>
                  <a:cubicBezTo>
                    <a:pt x="8539" y="8459"/>
                    <a:pt x="8512" y="8753"/>
                    <a:pt x="8432" y="9074"/>
                  </a:cubicBezTo>
                  <a:cubicBezTo>
                    <a:pt x="8378" y="9369"/>
                    <a:pt x="8271" y="9663"/>
                    <a:pt x="8164" y="9931"/>
                  </a:cubicBezTo>
                  <a:cubicBezTo>
                    <a:pt x="8030" y="10199"/>
                    <a:pt x="7897" y="10466"/>
                    <a:pt x="7736" y="10707"/>
                  </a:cubicBezTo>
                  <a:cubicBezTo>
                    <a:pt x="7575" y="10975"/>
                    <a:pt x="7361" y="11216"/>
                    <a:pt x="7174" y="11403"/>
                  </a:cubicBezTo>
                  <a:cubicBezTo>
                    <a:pt x="6746" y="11831"/>
                    <a:pt x="6237" y="12206"/>
                    <a:pt x="5702" y="12420"/>
                  </a:cubicBezTo>
                  <a:cubicBezTo>
                    <a:pt x="5541" y="12474"/>
                    <a:pt x="5354" y="12554"/>
                    <a:pt x="5220" y="12581"/>
                  </a:cubicBezTo>
                  <a:cubicBezTo>
                    <a:pt x="5086" y="12607"/>
                    <a:pt x="4926" y="12634"/>
                    <a:pt x="4792" y="12688"/>
                  </a:cubicBezTo>
                  <a:cubicBezTo>
                    <a:pt x="4658" y="12715"/>
                    <a:pt x="4524" y="12715"/>
                    <a:pt x="4364" y="12715"/>
                  </a:cubicBezTo>
                  <a:cubicBezTo>
                    <a:pt x="4203" y="12715"/>
                    <a:pt x="4069" y="12715"/>
                    <a:pt x="3882" y="12688"/>
                  </a:cubicBezTo>
                  <a:cubicBezTo>
                    <a:pt x="3721" y="12634"/>
                    <a:pt x="3561" y="12607"/>
                    <a:pt x="3427" y="12581"/>
                  </a:cubicBezTo>
                  <a:cubicBezTo>
                    <a:pt x="3293" y="12554"/>
                    <a:pt x="3159" y="12474"/>
                    <a:pt x="3052" y="12420"/>
                  </a:cubicBezTo>
                  <a:cubicBezTo>
                    <a:pt x="3025" y="12367"/>
                    <a:pt x="2999" y="12367"/>
                    <a:pt x="2945" y="12340"/>
                  </a:cubicBezTo>
                  <a:cubicBezTo>
                    <a:pt x="2865" y="12286"/>
                    <a:pt x="2758" y="12206"/>
                    <a:pt x="2677" y="12179"/>
                  </a:cubicBezTo>
                  <a:cubicBezTo>
                    <a:pt x="2597" y="12099"/>
                    <a:pt x="2490" y="12019"/>
                    <a:pt x="2383" y="11912"/>
                  </a:cubicBezTo>
                  <a:lnTo>
                    <a:pt x="2276" y="11805"/>
                  </a:lnTo>
                  <a:cubicBezTo>
                    <a:pt x="2222" y="11697"/>
                    <a:pt x="2115" y="11617"/>
                    <a:pt x="2062" y="11510"/>
                  </a:cubicBezTo>
                  <a:lnTo>
                    <a:pt x="1848" y="11216"/>
                  </a:lnTo>
                  <a:lnTo>
                    <a:pt x="1821" y="11162"/>
                  </a:lnTo>
                  <a:cubicBezTo>
                    <a:pt x="1741" y="11028"/>
                    <a:pt x="1687" y="10868"/>
                    <a:pt x="1660" y="10734"/>
                  </a:cubicBezTo>
                  <a:cubicBezTo>
                    <a:pt x="1607" y="10627"/>
                    <a:pt x="1580" y="10547"/>
                    <a:pt x="1580" y="10439"/>
                  </a:cubicBezTo>
                  <a:lnTo>
                    <a:pt x="1580" y="10413"/>
                  </a:lnTo>
                  <a:cubicBezTo>
                    <a:pt x="1286" y="11002"/>
                    <a:pt x="1018" y="11671"/>
                    <a:pt x="804" y="12313"/>
                  </a:cubicBezTo>
                  <a:cubicBezTo>
                    <a:pt x="483" y="13303"/>
                    <a:pt x="268" y="14347"/>
                    <a:pt x="135" y="15418"/>
                  </a:cubicBezTo>
                  <a:cubicBezTo>
                    <a:pt x="54" y="15445"/>
                    <a:pt x="1" y="15552"/>
                    <a:pt x="54" y="15659"/>
                  </a:cubicBezTo>
                  <a:cubicBezTo>
                    <a:pt x="322" y="16462"/>
                    <a:pt x="509" y="17318"/>
                    <a:pt x="670" y="18255"/>
                  </a:cubicBezTo>
                  <a:cubicBezTo>
                    <a:pt x="938" y="19781"/>
                    <a:pt x="1071" y="21280"/>
                    <a:pt x="1205" y="22885"/>
                  </a:cubicBezTo>
                  <a:cubicBezTo>
                    <a:pt x="1205" y="22993"/>
                    <a:pt x="1312" y="23073"/>
                    <a:pt x="1419" y="23073"/>
                  </a:cubicBezTo>
                  <a:cubicBezTo>
                    <a:pt x="1419" y="23153"/>
                    <a:pt x="1473" y="23260"/>
                    <a:pt x="1553" y="23287"/>
                  </a:cubicBezTo>
                  <a:cubicBezTo>
                    <a:pt x="2115" y="23421"/>
                    <a:pt x="2731" y="23528"/>
                    <a:pt x="3293" y="23555"/>
                  </a:cubicBezTo>
                  <a:lnTo>
                    <a:pt x="3213" y="23448"/>
                  </a:lnTo>
                  <a:lnTo>
                    <a:pt x="3159" y="23394"/>
                  </a:lnTo>
                  <a:cubicBezTo>
                    <a:pt x="2999" y="23126"/>
                    <a:pt x="2865" y="22859"/>
                    <a:pt x="2758" y="22591"/>
                  </a:cubicBezTo>
                  <a:cubicBezTo>
                    <a:pt x="2624" y="22270"/>
                    <a:pt x="2544" y="21975"/>
                    <a:pt x="2490" y="21681"/>
                  </a:cubicBezTo>
                  <a:cubicBezTo>
                    <a:pt x="2410" y="21333"/>
                    <a:pt x="2410" y="21039"/>
                    <a:pt x="2410" y="20771"/>
                  </a:cubicBezTo>
                  <a:cubicBezTo>
                    <a:pt x="2410" y="20450"/>
                    <a:pt x="2463" y="20129"/>
                    <a:pt x="2544" y="19834"/>
                  </a:cubicBezTo>
                  <a:cubicBezTo>
                    <a:pt x="2677" y="19245"/>
                    <a:pt x="2945" y="18710"/>
                    <a:pt x="3293" y="18228"/>
                  </a:cubicBezTo>
                  <a:cubicBezTo>
                    <a:pt x="3454" y="17987"/>
                    <a:pt x="3641" y="17773"/>
                    <a:pt x="3855" y="17559"/>
                  </a:cubicBezTo>
                  <a:cubicBezTo>
                    <a:pt x="3989" y="17425"/>
                    <a:pt x="4149" y="17291"/>
                    <a:pt x="4337" y="17184"/>
                  </a:cubicBezTo>
                  <a:cubicBezTo>
                    <a:pt x="4390" y="17131"/>
                    <a:pt x="4497" y="17104"/>
                    <a:pt x="4551" y="17024"/>
                  </a:cubicBezTo>
                  <a:lnTo>
                    <a:pt x="4604" y="16997"/>
                  </a:lnTo>
                  <a:lnTo>
                    <a:pt x="4631" y="16970"/>
                  </a:lnTo>
                  <a:cubicBezTo>
                    <a:pt x="4872" y="16836"/>
                    <a:pt x="5086" y="16703"/>
                    <a:pt x="5354" y="16596"/>
                  </a:cubicBezTo>
                  <a:cubicBezTo>
                    <a:pt x="5675" y="16489"/>
                    <a:pt x="5943" y="16381"/>
                    <a:pt x="6237" y="16355"/>
                  </a:cubicBezTo>
                  <a:cubicBezTo>
                    <a:pt x="6317" y="16355"/>
                    <a:pt x="6398" y="16328"/>
                    <a:pt x="6505" y="16328"/>
                  </a:cubicBezTo>
                  <a:lnTo>
                    <a:pt x="7174" y="16328"/>
                  </a:lnTo>
                  <a:cubicBezTo>
                    <a:pt x="7335" y="16328"/>
                    <a:pt x="7495" y="16355"/>
                    <a:pt x="7656" y="16355"/>
                  </a:cubicBezTo>
                  <a:cubicBezTo>
                    <a:pt x="7763" y="16355"/>
                    <a:pt x="7897" y="16381"/>
                    <a:pt x="8030" y="16435"/>
                  </a:cubicBezTo>
                  <a:lnTo>
                    <a:pt x="8057" y="16435"/>
                  </a:lnTo>
                  <a:cubicBezTo>
                    <a:pt x="8245" y="16462"/>
                    <a:pt x="8405" y="16515"/>
                    <a:pt x="8566" y="16569"/>
                  </a:cubicBezTo>
                  <a:cubicBezTo>
                    <a:pt x="8860" y="16649"/>
                    <a:pt x="9128" y="16783"/>
                    <a:pt x="9369" y="16917"/>
                  </a:cubicBezTo>
                  <a:cubicBezTo>
                    <a:pt x="9636" y="17104"/>
                    <a:pt x="9877" y="17265"/>
                    <a:pt x="10065" y="17452"/>
                  </a:cubicBezTo>
                  <a:cubicBezTo>
                    <a:pt x="10306" y="17666"/>
                    <a:pt x="10520" y="17907"/>
                    <a:pt x="10680" y="18121"/>
                  </a:cubicBezTo>
                  <a:cubicBezTo>
                    <a:pt x="10868" y="18389"/>
                    <a:pt x="11001" y="18657"/>
                    <a:pt x="11135" y="18924"/>
                  </a:cubicBezTo>
                  <a:cubicBezTo>
                    <a:pt x="11269" y="19245"/>
                    <a:pt x="11376" y="19513"/>
                    <a:pt x="11456" y="19781"/>
                  </a:cubicBezTo>
                  <a:cubicBezTo>
                    <a:pt x="11510" y="20102"/>
                    <a:pt x="11537" y="20396"/>
                    <a:pt x="11590" y="20717"/>
                  </a:cubicBezTo>
                  <a:cubicBezTo>
                    <a:pt x="11590" y="21039"/>
                    <a:pt x="11564" y="21333"/>
                    <a:pt x="11510" y="21601"/>
                  </a:cubicBezTo>
                  <a:cubicBezTo>
                    <a:pt x="11483" y="21815"/>
                    <a:pt x="11456" y="21975"/>
                    <a:pt x="11376" y="22136"/>
                  </a:cubicBezTo>
                  <a:cubicBezTo>
                    <a:pt x="12875" y="21520"/>
                    <a:pt x="14401" y="20664"/>
                    <a:pt x="15793" y="19647"/>
                  </a:cubicBezTo>
                  <a:cubicBezTo>
                    <a:pt x="16756" y="18924"/>
                    <a:pt x="17666" y="18175"/>
                    <a:pt x="18496" y="17318"/>
                  </a:cubicBezTo>
                  <a:lnTo>
                    <a:pt x="18308" y="17318"/>
                  </a:lnTo>
                  <a:cubicBezTo>
                    <a:pt x="18201" y="17318"/>
                    <a:pt x="18068" y="17318"/>
                    <a:pt x="17987" y="17291"/>
                  </a:cubicBezTo>
                  <a:cubicBezTo>
                    <a:pt x="17800" y="17265"/>
                    <a:pt x="17666" y="17238"/>
                    <a:pt x="17586" y="17184"/>
                  </a:cubicBezTo>
                  <a:cubicBezTo>
                    <a:pt x="17398" y="17131"/>
                    <a:pt x="17265" y="17051"/>
                    <a:pt x="17158" y="16997"/>
                  </a:cubicBezTo>
                  <a:cubicBezTo>
                    <a:pt x="17024" y="16917"/>
                    <a:pt x="16943" y="16836"/>
                    <a:pt x="16836" y="16756"/>
                  </a:cubicBezTo>
                  <a:cubicBezTo>
                    <a:pt x="16595" y="16596"/>
                    <a:pt x="16408" y="16355"/>
                    <a:pt x="16248" y="16114"/>
                  </a:cubicBezTo>
                  <a:cubicBezTo>
                    <a:pt x="16167" y="16033"/>
                    <a:pt x="16087" y="15926"/>
                    <a:pt x="16033" y="15793"/>
                  </a:cubicBezTo>
                  <a:cubicBezTo>
                    <a:pt x="15980" y="15659"/>
                    <a:pt x="15900" y="15498"/>
                    <a:pt x="15846" y="15364"/>
                  </a:cubicBezTo>
                  <a:cubicBezTo>
                    <a:pt x="15766" y="15177"/>
                    <a:pt x="15712" y="14990"/>
                    <a:pt x="15659" y="14829"/>
                  </a:cubicBezTo>
                  <a:cubicBezTo>
                    <a:pt x="15632" y="14722"/>
                    <a:pt x="15632" y="14588"/>
                    <a:pt x="15605" y="14481"/>
                  </a:cubicBezTo>
                  <a:lnTo>
                    <a:pt x="15605" y="14454"/>
                  </a:lnTo>
                  <a:cubicBezTo>
                    <a:pt x="15578" y="14213"/>
                    <a:pt x="15578" y="14026"/>
                    <a:pt x="15605" y="13785"/>
                  </a:cubicBezTo>
                  <a:lnTo>
                    <a:pt x="15605" y="13758"/>
                  </a:lnTo>
                  <a:lnTo>
                    <a:pt x="15605" y="13705"/>
                  </a:lnTo>
                  <a:lnTo>
                    <a:pt x="15605" y="13571"/>
                  </a:lnTo>
                  <a:cubicBezTo>
                    <a:pt x="15605" y="13491"/>
                    <a:pt x="15632" y="13384"/>
                    <a:pt x="15659" y="13277"/>
                  </a:cubicBezTo>
                  <a:lnTo>
                    <a:pt x="15766" y="12982"/>
                  </a:lnTo>
                  <a:cubicBezTo>
                    <a:pt x="15793" y="12902"/>
                    <a:pt x="15846" y="12822"/>
                    <a:pt x="15873" y="12741"/>
                  </a:cubicBezTo>
                  <a:cubicBezTo>
                    <a:pt x="15926" y="12581"/>
                    <a:pt x="16007" y="12447"/>
                    <a:pt x="16060" y="12340"/>
                  </a:cubicBezTo>
                  <a:cubicBezTo>
                    <a:pt x="16087" y="12313"/>
                    <a:pt x="16140" y="12233"/>
                    <a:pt x="16167" y="12206"/>
                  </a:cubicBezTo>
                  <a:cubicBezTo>
                    <a:pt x="16194" y="12152"/>
                    <a:pt x="16274" y="12072"/>
                    <a:pt x="16301" y="12045"/>
                  </a:cubicBezTo>
                  <a:lnTo>
                    <a:pt x="16328" y="12019"/>
                  </a:lnTo>
                  <a:lnTo>
                    <a:pt x="16488" y="11831"/>
                  </a:lnTo>
                  <a:lnTo>
                    <a:pt x="16595" y="11751"/>
                  </a:lnTo>
                  <a:cubicBezTo>
                    <a:pt x="16676" y="11697"/>
                    <a:pt x="16729" y="11644"/>
                    <a:pt x="16810" y="11617"/>
                  </a:cubicBezTo>
                  <a:cubicBezTo>
                    <a:pt x="16836" y="11564"/>
                    <a:pt x="16890" y="11537"/>
                    <a:pt x="16943" y="11537"/>
                  </a:cubicBezTo>
                  <a:lnTo>
                    <a:pt x="16970" y="11537"/>
                  </a:lnTo>
                  <a:cubicBezTo>
                    <a:pt x="17024" y="11510"/>
                    <a:pt x="17131" y="11483"/>
                    <a:pt x="17211" y="11430"/>
                  </a:cubicBezTo>
                  <a:cubicBezTo>
                    <a:pt x="17265" y="11403"/>
                    <a:pt x="17291" y="11403"/>
                    <a:pt x="17372" y="11403"/>
                  </a:cubicBezTo>
                  <a:lnTo>
                    <a:pt x="17425" y="11403"/>
                  </a:lnTo>
                  <a:cubicBezTo>
                    <a:pt x="17506" y="11403"/>
                    <a:pt x="17559" y="11376"/>
                    <a:pt x="17613" y="11376"/>
                  </a:cubicBezTo>
                  <a:lnTo>
                    <a:pt x="18094" y="11376"/>
                  </a:lnTo>
                  <a:cubicBezTo>
                    <a:pt x="18282" y="11403"/>
                    <a:pt x="18416" y="11403"/>
                    <a:pt x="18496" y="11483"/>
                  </a:cubicBezTo>
                  <a:cubicBezTo>
                    <a:pt x="18630" y="11510"/>
                    <a:pt x="18764" y="11564"/>
                    <a:pt x="18897" y="11644"/>
                  </a:cubicBezTo>
                  <a:cubicBezTo>
                    <a:pt x="18978" y="11671"/>
                    <a:pt x="19031" y="11697"/>
                    <a:pt x="19085" y="11751"/>
                  </a:cubicBezTo>
                  <a:cubicBezTo>
                    <a:pt x="19138" y="11778"/>
                    <a:pt x="19219" y="11805"/>
                    <a:pt x="19245" y="11885"/>
                  </a:cubicBezTo>
                  <a:cubicBezTo>
                    <a:pt x="19486" y="12045"/>
                    <a:pt x="19674" y="12233"/>
                    <a:pt x="19834" y="12474"/>
                  </a:cubicBezTo>
                  <a:cubicBezTo>
                    <a:pt x="20021" y="12715"/>
                    <a:pt x="20182" y="12982"/>
                    <a:pt x="20289" y="13250"/>
                  </a:cubicBezTo>
                  <a:cubicBezTo>
                    <a:pt x="20343" y="13410"/>
                    <a:pt x="20369" y="13544"/>
                    <a:pt x="20423" y="13678"/>
                  </a:cubicBezTo>
                  <a:cubicBezTo>
                    <a:pt x="20450" y="13839"/>
                    <a:pt x="20477" y="13973"/>
                    <a:pt x="20503" y="14106"/>
                  </a:cubicBezTo>
                  <a:cubicBezTo>
                    <a:pt x="20557" y="14240"/>
                    <a:pt x="20557" y="14401"/>
                    <a:pt x="20557" y="14588"/>
                  </a:cubicBezTo>
                  <a:cubicBezTo>
                    <a:pt x="20557" y="14722"/>
                    <a:pt x="20557" y="14856"/>
                    <a:pt x="20503" y="14936"/>
                  </a:cubicBezTo>
                  <a:cubicBezTo>
                    <a:pt x="20691" y="14749"/>
                    <a:pt x="20851" y="14508"/>
                    <a:pt x="21012" y="14240"/>
                  </a:cubicBezTo>
                  <a:cubicBezTo>
                    <a:pt x="21815" y="13063"/>
                    <a:pt x="22484" y="11831"/>
                    <a:pt x="23019" y="10493"/>
                  </a:cubicBezTo>
                  <a:cubicBezTo>
                    <a:pt x="23260" y="9931"/>
                    <a:pt x="23421" y="9369"/>
                    <a:pt x="23581" y="8780"/>
                  </a:cubicBezTo>
                  <a:lnTo>
                    <a:pt x="23581" y="8780"/>
                  </a:lnTo>
                  <a:cubicBezTo>
                    <a:pt x="23421" y="8860"/>
                    <a:pt x="23287" y="8914"/>
                    <a:pt x="23153" y="8967"/>
                  </a:cubicBezTo>
                  <a:cubicBezTo>
                    <a:pt x="22992" y="9021"/>
                    <a:pt x="22859" y="9048"/>
                    <a:pt x="22725" y="9101"/>
                  </a:cubicBezTo>
                  <a:cubicBezTo>
                    <a:pt x="22591" y="9128"/>
                    <a:pt x="22430" y="9155"/>
                    <a:pt x="22297" y="9155"/>
                  </a:cubicBezTo>
                  <a:cubicBezTo>
                    <a:pt x="22082" y="9181"/>
                    <a:pt x="21895" y="9181"/>
                    <a:pt x="21681" y="9181"/>
                  </a:cubicBezTo>
                  <a:lnTo>
                    <a:pt x="21413" y="9181"/>
                  </a:lnTo>
                  <a:cubicBezTo>
                    <a:pt x="21092" y="9155"/>
                    <a:pt x="20771" y="9128"/>
                    <a:pt x="20503" y="9048"/>
                  </a:cubicBezTo>
                  <a:cubicBezTo>
                    <a:pt x="20209" y="8994"/>
                    <a:pt x="19914" y="8860"/>
                    <a:pt x="19674" y="8726"/>
                  </a:cubicBezTo>
                  <a:cubicBezTo>
                    <a:pt x="19540" y="8646"/>
                    <a:pt x="19406" y="8593"/>
                    <a:pt x="19272" y="8486"/>
                  </a:cubicBezTo>
                  <a:cubicBezTo>
                    <a:pt x="19138" y="8432"/>
                    <a:pt x="19031" y="8325"/>
                    <a:pt x="18951" y="8245"/>
                  </a:cubicBezTo>
                  <a:cubicBezTo>
                    <a:pt x="18710" y="8084"/>
                    <a:pt x="18496" y="7897"/>
                    <a:pt x="18308" y="7656"/>
                  </a:cubicBezTo>
                  <a:cubicBezTo>
                    <a:pt x="18094" y="7415"/>
                    <a:pt x="17907" y="7147"/>
                    <a:pt x="17773" y="6906"/>
                  </a:cubicBezTo>
                  <a:cubicBezTo>
                    <a:pt x="17613" y="6639"/>
                    <a:pt x="17506" y="6371"/>
                    <a:pt x="17398" y="6077"/>
                  </a:cubicBezTo>
                  <a:cubicBezTo>
                    <a:pt x="17318" y="5782"/>
                    <a:pt x="17238" y="5488"/>
                    <a:pt x="17211" y="5220"/>
                  </a:cubicBezTo>
                  <a:cubicBezTo>
                    <a:pt x="17184" y="4899"/>
                    <a:pt x="17184" y="4578"/>
                    <a:pt x="17184" y="4310"/>
                  </a:cubicBezTo>
                  <a:cubicBezTo>
                    <a:pt x="17211" y="4016"/>
                    <a:pt x="17238" y="3695"/>
                    <a:pt x="17345" y="3400"/>
                  </a:cubicBezTo>
                  <a:cubicBezTo>
                    <a:pt x="17452" y="3106"/>
                    <a:pt x="17532" y="2838"/>
                    <a:pt x="17666" y="2570"/>
                  </a:cubicBezTo>
                  <a:cubicBezTo>
                    <a:pt x="17800" y="2303"/>
                    <a:pt x="17987" y="2062"/>
                    <a:pt x="18148" y="1821"/>
                  </a:cubicBezTo>
                  <a:cubicBezTo>
                    <a:pt x="18335" y="1607"/>
                    <a:pt x="18549" y="1366"/>
                    <a:pt x="18790" y="1205"/>
                  </a:cubicBezTo>
                  <a:cubicBezTo>
                    <a:pt x="19004" y="991"/>
                    <a:pt x="19272" y="831"/>
                    <a:pt x="19513" y="697"/>
                  </a:cubicBezTo>
                  <a:cubicBezTo>
                    <a:pt x="19781" y="563"/>
                    <a:pt x="20048" y="429"/>
                    <a:pt x="20343" y="322"/>
                  </a:cubicBezTo>
                  <a:cubicBezTo>
                    <a:pt x="20557" y="269"/>
                    <a:pt x="20744" y="215"/>
                    <a:pt x="20958" y="188"/>
                  </a:cubicBezTo>
                  <a:cubicBezTo>
                    <a:pt x="20396" y="54"/>
                    <a:pt x="19807" y="28"/>
                    <a:pt x="194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6" name="Google Shape;6446;p41"/>
            <p:cNvSpPr/>
            <p:nvPr/>
          </p:nvSpPr>
          <p:spPr>
            <a:xfrm>
              <a:off x="9013225" y="59081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7" name="Google Shape;6447;p41"/>
            <p:cNvSpPr/>
            <p:nvPr/>
          </p:nvSpPr>
          <p:spPr>
            <a:xfrm>
              <a:off x="8914200" y="5865275"/>
              <a:ext cx="25" cy="25"/>
            </a:xfrm>
            <a:custGeom>
              <a:avLst/>
              <a:gdLst/>
              <a:ahLst/>
              <a:cxnLst/>
              <a:rect l="l" t="t" r="r" b="b"/>
              <a:pathLst>
                <a:path w="1" h="1" extrusionOk="0">
                  <a:moveTo>
                    <a:pt x="0" y="0"/>
                  </a:move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41"/>
            <p:cNvSpPr/>
            <p:nvPr/>
          </p:nvSpPr>
          <p:spPr>
            <a:xfrm>
              <a:off x="9122975" y="6087425"/>
              <a:ext cx="25" cy="25"/>
            </a:xfrm>
            <a:custGeom>
              <a:avLst/>
              <a:gdLst/>
              <a:ahLst/>
              <a:cxnLst/>
              <a:rect l="l" t="t" r="r" b="b"/>
              <a:pathLst>
                <a:path w="1" h="1" extrusionOk="0">
                  <a:moveTo>
                    <a:pt x="0" y="1"/>
                  </a:move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41"/>
            <p:cNvSpPr/>
            <p:nvPr/>
          </p:nvSpPr>
          <p:spPr>
            <a:xfrm>
              <a:off x="9153075" y="61423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0" name="Google Shape;6450;p41"/>
            <p:cNvSpPr/>
            <p:nvPr/>
          </p:nvSpPr>
          <p:spPr>
            <a:xfrm>
              <a:off x="9180525" y="5940900"/>
              <a:ext cx="139875" cy="155925"/>
            </a:xfrm>
            <a:custGeom>
              <a:avLst/>
              <a:gdLst/>
              <a:ahLst/>
              <a:cxnLst/>
              <a:rect l="l" t="t" r="r" b="b"/>
              <a:pathLst>
                <a:path w="5595" h="6237" extrusionOk="0">
                  <a:moveTo>
                    <a:pt x="1713" y="0"/>
                  </a:moveTo>
                  <a:cubicBezTo>
                    <a:pt x="1606" y="294"/>
                    <a:pt x="1499" y="455"/>
                    <a:pt x="1365" y="616"/>
                  </a:cubicBezTo>
                  <a:cubicBezTo>
                    <a:pt x="964" y="1312"/>
                    <a:pt x="509" y="2034"/>
                    <a:pt x="0" y="2650"/>
                  </a:cubicBezTo>
                  <a:lnTo>
                    <a:pt x="27" y="2650"/>
                  </a:lnTo>
                  <a:cubicBezTo>
                    <a:pt x="187" y="2703"/>
                    <a:pt x="321" y="2703"/>
                    <a:pt x="428" y="2757"/>
                  </a:cubicBezTo>
                  <a:cubicBezTo>
                    <a:pt x="562" y="2784"/>
                    <a:pt x="696" y="2864"/>
                    <a:pt x="830" y="2917"/>
                  </a:cubicBezTo>
                  <a:cubicBezTo>
                    <a:pt x="910" y="2971"/>
                    <a:pt x="964" y="2998"/>
                    <a:pt x="990" y="3025"/>
                  </a:cubicBezTo>
                  <a:cubicBezTo>
                    <a:pt x="1071" y="3051"/>
                    <a:pt x="1124" y="3105"/>
                    <a:pt x="1178" y="3158"/>
                  </a:cubicBezTo>
                  <a:cubicBezTo>
                    <a:pt x="1392" y="3319"/>
                    <a:pt x="1606" y="3533"/>
                    <a:pt x="1767" y="3747"/>
                  </a:cubicBezTo>
                  <a:cubicBezTo>
                    <a:pt x="1927" y="3988"/>
                    <a:pt x="2115" y="4256"/>
                    <a:pt x="2195" y="4523"/>
                  </a:cubicBezTo>
                  <a:cubicBezTo>
                    <a:pt x="2275" y="4684"/>
                    <a:pt x="2302" y="4818"/>
                    <a:pt x="2329" y="4952"/>
                  </a:cubicBezTo>
                  <a:cubicBezTo>
                    <a:pt x="2382" y="5139"/>
                    <a:pt x="2409" y="5273"/>
                    <a:pt x="2436" y="5407"/>
                  </a:cubicBezTo>
                  <a:cubicBezTo>
                    <a:pt x="2463" y="5540"/>
                    <a:pt x="2463" y="5701"/>
                    <a:pt x="2463" y="5862"/>
                  </a:cubicBezTo>
                  <a:lnTo>
                    <a:pt x="2463" y="6236"/>
                  </a:lnTo>
                  <a:cubicBezTo>
                    <a:pt x="2463" y="6210"/>
                    <a:pt x="2489" y="6210"/>
                    <a:pt x="2543" y="6156"/>
                  </a:cubicBezTo>
                  <a:cubicBezTo>
                    <a:pt x="2677" y="5996"/>
                    <a:pt x="2837" y="5808"/>
                    <a:pt x="2998" y="5540"/>
                  </a:cubicBezTo>
                  <a:cubicBezTo>
                    <a:pt x="3801" y="4363"/>
                    <a:pt x="4470" y="3132"/>
                    <a:pt x="5005" y="1793"/>
                  </a:cubicBezTo>
                  <a:cubicBezTo>
                    <a:pt x="5246" y="1204"/>
                    <a:pt x="5407" y="642"/>
                    <a:pt x="5594" y="80"/>
                  </a:cubicBezTo>
                  <a:lnTo>
                    <a:pt x="5594" y="80"/>
                  </a:lnTo>
                  <a:lnTo>
                    <a:pt x="5460" y="134"/>
                  </a:lnTo>
                  <a:cubicBezTo>
                    <a:pt x="5353" y="187"/>
                    <a:pt x="5246" y="214"/>
                    <a:pt x="5193" y="241"/>
                  </a:cubicBezTo>
                  <a:cubicBezTo>
                    <a:pt x="5005" y="321"/>
                    <a:pt x="4871" y="348"/>
                    <a:pt x="4738" y="375"/>
                  </a:cubicBezTo>
                  <a:cubicBezTo>
                    <a:pt x="4604" y="401"/>
                    <a:pt x="4443" y="455"/>
                    <a:pt x="4309" y="455"/>
                  </a:cubicBezTo>
                  <a:cubicBezTo>
                    <a:pt x="4149" y="482"/>
                    <a:pt x="3935" y="482"/>
                    <a:pt x="3720" y="482"/>
                  </a:cubicBezTo>
                  <a:lnTo>
                    <a:pt x="3453" y="482"/>
                  </a:lnTo>
                  <a:cubicBezTo>
                    <a:pt x="3132" y="455"/>
                    <a:pt x="2810" y="401"/>
                    <a:pt x="2543" y="348"/>
                  </a:cubicBezTo>
                  <a:cubicBezTo>
                    <a:pt x="2302" y="268"/>
                    <a:pt x="2115" y="214"/>
                    <a:pt x="1900" y="107"/>
                  </a:cubicBezTo>
                  <a:lnTo>
                    <a:pt x="17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1" name="Google Shape;6451;p41"/>
            <p:cNvSpPr/>
            <p:nvPr/>
          </p:nvSpPr>
          <p:spPr>
            <a:xfrm>
              <a:off x="9015900" y="6076725"/>
              <a:ext cx="178025" cy="202775"/>
            </a:xfrm>
            <a:custGeom>
              <a:avLst/>
              <a:gdLst/>
              <a:ahLst/>
              <a:cxnLst/>
              <a:rect l="l" t="t" r="r" b="b"/>
              <a:pathLst>
                <a:path w="7121" h="8111" extrusionOk="0">
                  <a:moveTo>
                    <a:pt x="4176" y="0"/>
                  </a:moveTo>
                  <a:cubicBezTo>
                    <a:pt x="4042" y="27"/>
                    <a:pt x="3908" y="107"/>
                    <a:pt x="3775" y="215"/>
                  </a:cubicBezTo>
                  <a:cubicBezTo>
                    <a:pt x="3614" y="348"/>
                    <a:pt x="3427" y="429"/>
                    <a:pt x="3266" y="563"/>
                  </a:cubicBezTo>
                  <a:cubicBezTo>
                    <a:pt x="2865" y="830"/>
                    <a:pt x="2463" y="1151"/>
                    <a:pt x="2088" y="1446"/>
                  </a:cubicBezTo>
                  <a:cubicBezTo>
                    <a:pt x="1740" y="1740"/>
                    <a:pt x="1366" y="2035"/>
                    <a:pt x="1018" y="2383"/>
                  </a:cubicBezTo>
                  <a:cubicBezTo>
                    <a:pt x="857" y="2543"/>
                    <a:pt x="697" y="2757"/>
                    <a:pt x="590" y="2945"/>
                  </a:cubicBezTo>
                  <a:cubicBezTo>
                    <a:pt x="563" y="3025"/>
                    <a:pt x="536" y="3078"/>
                    <a:pt x="482" y="3186"/>
                  </a:cubicBezTo>
                  <a:cubicBezTo>
                    <a:pt x="482" y="3212"/>
                    <a:pt x="456" y="3293"/>
                    <a:pt x="482" y="3319"/>
                  </a:cubicBezTo>
                  <a:lnTo>
                    <a:pt x="482" y="3426"/>
                  </a:lnTo>
                  <a:cubicBezTo>
                    <a:pt x="482" y="3453"/>
                    <a:pt x="536" y="3480"/>
                    <a:pt x="536" y="3507"/>
                  </a:cubicBezTo>
                  <a:cubicBezTo>
                    <a:pt x="563" y="3560"/>
                    <a:pt x="590" y="3587"/>
                    <a:pt x="590" y="3614"/>
                  </a:cubicBezTo>
                  <a:cubicBezTo>
                    <a:pt x="616" y="3641"/>
                    <a:pt x="670" y="3694"/>
                    <a:pt x="697" y="3694"/>
                  </a:cubicBezTo>
                  <a:cubicBezTo>
                    <a:pt x="750" y="3721"/>
                    <a:pt x="804" y="3721"/>
                    <a:pt x="857" y="3748"/>
                  </a:cubicBezTo>
                  <a:cubicBezTo>
                    <a:pt x="964" y="3774"/>
                    <a:pt x="1045" y="3774"/>
                    <a:pt x="1152" y="3774"/>
                  </a:cubicBezTo>
                  <a:cubicBezTo>
                    <a:pt x="1393" y="3774"/>
                    <a:pt x="1633" y="3721"/>
                    <a:pt x="1874" y="3641"/>
                  </a:cubicBezTo>
                  <a:cubicBezTo>
                    <a:pt x="2088" y="3587"/>
                    <a:pt x="2329" y="3507"/>
                    <a:pt x="2543" y="3426"/>
                  </a:cubicBezTo>
                  <a:cubicBezTo>
                    <a:pt x="2731" y="3319"/>
                    <a:pt x="2945" y="3239"/>
                    <a:pt x="3132" y="3159"/>
                  </a:cubicBezTo>
                  <a:cubicBezTo>
                    <a:pt x="3293" y="3052"/>
                    <a:pt x="3507" y="2971"/>
                    <a:pt x="3668" y="2891"/>
                  </a:cubicBezTo>
                  <a:cubicBezTo>
                    <a:pt x="3775" y="2811"/>
                    <a:pt x="3908" y="2757"/>
                    <a:pt x="3989" y="2704"/>
                  </a:cubicBezTo>
                  <a:cubicBezTo>
                    <a:pt x="4042" y="2704"/>
                    <a:pt x="4069" y="2704"/>
                    <a:pt x="4069" y="2757"/>
                  </a:cubicBezTo>
                  <a:lnTo>
                    <a:pt x="4069" y="2784"/>
                  </a:lnTo>
                  <a:lnTo>
                    <a:pt x="4069" y="2811"/>
                  </a:lnTo>
                  <a:cubicBezTo>
                    <a:pt x="3427" y="3453"/>
                    <a:pt x="2758" y="4015"/>
                    <a:pt x="2035" y="4524"/>
                  </a:cubicBezTo>
                  <a:cubicBezTo>
                    <a:pt x="1393" y="4952"/>
                    <a:pt x="750" y="5354"/>
                    <a:pt x="54" y="5702"/>
                  </a:cubicBezTo>
                  <a:cubicBezTo>
                    <a:pt x="135" y="6023"/>
                    <a:pt x="161" y="6317"/>
                    <a:pt x="188" y="6638"/>
                  </a:cubicBezTo>
                  <a:lnTo>
                    <a:pt x="188" y="6772"/>
                  </a:lnTo>
                  <a:cubicBezTo>
                    <a:pt x="188" y="7040"/>
                    <a:pt x="161" y="7307"/>
                    <a:pt x="135" y="7575"/>
                  </a:cubicBezTo>
                  <a:cubicBezTo>
                    <a:pt x="81" y="7736"/>
                    <a:pt x="54" y="7870"/>
                    <a:pt x="27" y="8030"/>
                  </a:cubicBezTo>
                  <a:cubicBezTo>
                    <a:pt x="27" y="8051"/>
                    <a:pt x="27" y="8088"/>
                    <a:pt x="15" y="8103"/>
                  </a:cubicBezTo>
                  <a:lnTo>
                    <a:pt x="15" y="8103"/>
                  </a:lnTo>
                  <a:cubicBezTo>
                    <a:pt x="171" y="8027"/>
                    <a:pt x="326" y="7974"/>
                    <a:pt x="456" y="7896"/>
                  </a:cubicBezTo>
                  <a:cubicBezTo>
                    <a:pt x="1794" y="7307"/>
                    <a:pt x="3132" y="6531"/>
                    <a:pt x="4417" y="5621"/>
                  </a:cubicBezTo>
                  <a:cubicBezTo>
                    <a:pt x="5381" y="4925"/>
                    <a:pt x="6291" y="4149"/>
                    <a:pt x="7120" y="3319"/>
                  </a:cubicBezTo>
                  <a:lnTo>
                    <a:pt x="6906" y="3319"/>
                  </a:lnTo>
                  <a:cubicBezTo>
                    <a:pt x="6826" y="3319"/>
                    <a:pt x="6692" y="3319"/>
                    <a:pt x="6585" y="3293"/>
                  </a:cubicBezTo>
                  <a:lnTo>
                    <a:pt x="6184" y="3186"/>
                  </a:lnTo>
                  <a:cubicBezTo>
                    <a:pt x="6023" y="3105"/>
                    <a:pt x="5889" y="3052"/>
                    <a:pt x="5782" y="2971"/>
                  </a:cubicBezTo>
                  <a:cubicBezTo>
                    <a:pt x="5648" y="2918"/>
                    <a:pt x="5514" y="2811"/>
                    <a:pt x="5434" y="2757"/>
                  </a:cubicBezTo>
                  <a:cubicBezTo>
                    <a:pt x="5220" y="2570"/>
                    <a:pt x="5006" y="2356"/>
                    <a:pt x="4845" y="2115"/>
                  </a:cubicBezTo>
                  <a:cubicBezTo>
                    <a:pt x="4765" y="2008"/>
                    <a:pt x="4711" y="1874"/>
                    <a:pt x="4631" y="1767"/>
                  </a:cubicBezTo>
                  <a:cubicBezTo>
                    <a:pt x="4578" y="1633"/>
                    <a:pt x="4497" y="1473"/>
                    <a:pt x="4444" y="1339"/>
                  </a:cubicBezTo>
                  <a:cubicBezTo>
                    <a:pt x="4364" y="1178"/>
                    <a:pt x="4310" y="964"/>
                    <a:pt x="4283" y="803"/>
                  </a:cubicBezTo>
                  <a:cubicBezTo>
                    <a:pt x="4230" y="696"/>
                    <a:pt x="4230" y="563"/>
                    <a:pt x="4203" y="482"/>
                  </a:cubicBezTo>
                  <a:lnTo>
                    <a:pt x="4203" y="429"/>
                  </a:lnTo>
                  <a:cubicBezTo>
                    <a:pt x="4203" y="295"/>
                    <a:pt x="4176" y="215"/>
                    <a:pt x="4176" y="107"/>
                  </a:cubicBezTo>
                  <a:lnTo>
                    <a:pt x="4176" y="0"/>
                  </a:lnTo>
                  <a:close/>
                  <a:moveTo>
                    <a:pt x="15" y="8103"/>
                  </a:moveTo>
                  <a:cubicBezTo>
                    <a:pt x="10" y="8106"/>
                    <a:pt x="5" y="8108"/>
                    <a:pt x="1" y="8110"/>
                  </a:cubicBezTo>
                  <a:cubicBezTo>
                    <a:pt x="7" y="8110"/>
                    <a:pt x="11" y="8108"/>
                    <a:pt x="15" y="810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2" name="Google Shape;6452;p41"/>
            <p:cNvSpPr/>
            <p:nvPr/>
          </p:nvSpPr>
          <p:spPr>
            <a:xfrm>
              <a:off x="9030625" y="6150325"/>
              <a:ext cx="25" cy="25"/>
            </a:xfrm>
            <a:custGeom>
              <a:avLst/>
              <a:gdLst/>
              <a:ahLst/>
              <a:cxnLst/>
              <a:rect l="l" t="t" r="r" b="b"/>
              <a:pathLst>
                <a:path w="1" h="1" extrusionOk="0">
                  <a:moveTo>
                    <a:pt x="1" y="1"/>
                  </a:moveTo>
                  <a:lnTo>
                    <a:pt x="1" y="1"/>
                  </a:lnTo>
                  <a:lnTo>
                    <a:pt x="1" y="1"/>
                  </a:lnTo>
                  <a:lnTo>
                    <a:pt x="1" y="1"/>
                  </a:lnTo>
                  <a:lnTo>
                    <a:pt x="1" y="1"/>
                  </a:lnTo>
                  <a:lnTo>
                    <a:pt x="1" y="1"/>
                  </a:lnTo>
                  <a:close/>
                </a:path>
              </a:pathLst>
            </a:custGeom>
            <a:solidFill>
              <a:srgbClr val="EC11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3" name="Google Shape;6453;p41"/>
            <p:cNvSpPr/>
            <p:nvPr/>
          </p:nvSpPr>
          <p:spPr>
            <a:xfrm>
              <a:off x="9029950" y="6164375"/>
              <a:ext cx="25" cy="25"/>
            </a:xfrm>
            <a:custGeom>
              <a:avLst/>
              <a:gdLst/>
              <a:ahLst/>
              <a:cxnLst/>
              <a:rect l="l" t="t" r="r" b="b"/>
              <a:pathLst>
                <a:path w="1" h="1" extrusionOk="0">
                  <a:moveTo>
                    <a:pt x="1" y="1"/>
                  </a:moveTo>
                  <a:lnTo>
                    <a:pt x="1" y="1"/>
                  </a:lnTo>
                  <a:lnTo>
                    <a:pt x="1" y="1"/>
                  </a:lnTo>
                  <a:close/>
                </a:path>
              </a:pathLst>
            </a:custGeom>
            <a:solidFill>
              <a:srgbClr val="EC11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41"/>
            <p:cNvSpPr/>
            <p:nvPr/>
          </p:nvSpPr>
          <p:spPr>
            <a:xfrm>
              <a:off x="9034650" y="6169725"/>
              <a:ext cx="25" cy="25"/>
            </a:xfrm>
            <a:custGeom>
              <a:avLst/>
              <a:gdLst/>
              <a:ahLst/>
              <a:cxnLst/>
              <a:rect l="l" t="t" r="r" b="b"/>
              <a:pathLst>
                <a:path w="1" h="1" extrusionOk="0">
                  <a:moveTo>
                    <a:pt x="0" y="1"/>
                  </a:moveTo>
                  <a:lnTo>
                    <a:pt x="0" y="1"/>
                  </a:lnTo>
                  <a:lnTo>
                    <a:pt x="0" y="1"/>
                  </a:lnTo>
                  <a:close/>
                </a:path>
              </a:pathLst>
            </a:custGeom>
            <a:solidFill>
              <a:srgbClr val="EC11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41"/>
            <p:cNvSpPr/>
            <p:nvPr/>
          </p:nvSpPr>
          <p:spPr>
            <a:xfrm>
              <a:off x="9037975" y="6170400"/>
              <a:ext cx="25" cy="25"/>
            </a:xfrm>
            <a:custGeom>
              <a:avLst/>
              <a:gdLst/>
              <a:ahLst/>
              <a:cxnLst/>
              <a:rect l="l" t="t" r="r" b="b"/>
              <a:pathLst>
                <a:path w="1" h="1" extrusionOk="0">
                  <a:moveTo>
                    <a:pt x="1" y="1"/>
                  </a:moveTo>
                  <a:lnTo>
                    <a:pt x="1" y="1"/>
                  </a:lnTo>
                  <a:lnTo>
                    <a:pt x="1" y="1"/>
                  </a:lnTo>
                  <a:close/>
                </a:path>
              </a:pathLst>
            </a:custGeom>
            <a:solidFill>
              <a:srgbClr val="EC11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41"/>
            <p:cNvSpPr/>
            <p:nvPr/>
          </p:nvSpPr>
          <p:spPr>
            <a:xfrm>
              <a:off x="8759625" y="6270100"/>
              <a:ext cx="54225" cy="40850"/>
            </a:xfrm>
            <a:custGeom>
              <a:avLst/>
              <a:gdLst/>
              <a:ahLst/>
              <a:cxnLst/>
              <a:rect l="l" t="t" r="r" b="b"/>
              <a:pathLst>
                <a:path w="2169" h="1634" extrusionOk="0">
                  <a:moveTo>
                    <a:pt x="1446" y="1"/>
                  </a:moveTo>
                  <a:cubicBezTo>
                    <a:pt x="1018" y="1"/>
                    <a:pt x="509" y="27"/>
                    <a:pt x="0" y="27"/>
                  </a:cubicBezTo>
                  <a:cubicBezTo>
                    <a:pt x="27" y="322"/>
                    <a:pt x="81" y="616"/>
                    <a:pt x="81" y="964"/>
                  </a:cubicBezTo>
                  <a:cubicBezTo>
                    <a:pt x="81" y="1098"/>
                    <a:pt x="161" y="1152"/>
                    <a:pt x="268" y="1152"/>
                  </a:cubicBezTo>
                  <a:cubicBezTo>
                    <a:pt x="268" y="1232"/>
                    <a:pt x="348" y="1339"/>
                    <a:pt x="402" y="1366"/>
                  </a:cubicBezTo>
                  <a:cubicBezTo>
                    <a:pt x="964" y="1500"/>
                    <a:pt x="1580" y="1607"/>
                    <a:pt x="2168" y="1633"/>
                  </a:cubicBezTo>
                  <a:lnTo>
                    <a:pt x="2142" y="1553"/>
                  </a:lnTo>
                  <a:lnTo>
                    <a:pt x="2115" y="1526"/>
                  </a:lnTo>
                  <a:lnTo>
                    <a:pt x="2035" y="1473"/>
                  </a:lnTo>
                  <a:cubicBezTo>
                    <a:pt x="1874" y="1205"/>
                    <a:pt x="1740" y="964"/>
                    <a:pt x="1633" y="670"/>
                  </a:cubicBezTo>
                  <a:lnTo>
                    <a:pt x="1446" y="54"/>
                  </a:lnTo>
                  <a:lnTo>
                    <a:pt x="1446" y="1"/>
                  </a:lnTo>
                  <a:close/>
                </a:path>
              </a:pathLst>
            </a:custGeom>
            <a:solidFill>
              <a:srgbClr val="EC11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41"/>
            <p:cNvSpPr/>
            <p:nvPr/>
          </p:nvSpPr>
          <p:spPr>
            <a:xfrm>
              <a:off x="8353450" y="5878000"/>
              <a:ext cx="184725" cy="157925"/>
            </a:xfrm>
            <a:custGeom>
              <a:avLst/>
              <a:gdLst/>
              <a:ahLst/>
              <a:cxnLst/>
              <a:rect l="l" t="t" r="r" b="b"/>
              <a:pathLst>
                <a:path w="7389" h="6317" extrusionOk="0">
                  <a:moveTo>
                    <a:pt x="3239" y="0"/>
                  </a:moveTo>
                  <a:cubicBezTo>
                    <a:pt x="3191" y="48"/>
                    <a:pt x="3162" y="58"/>
                    <a:pt x="3141" y="58"/>
                  </a:cubicBezTo>
                  <a:cubicBezTo>
                    <a:pt x="3127" y="58"/>
                    <a:pt x="3116" y="54"/>
                    <a:pt x="3106" y="54"/>
                  </a:cubicBezTo>
                  <a:cubicBezTo>
                    <a:pt x="2998" y="54"/>
                    <a:pt x="2891" y="80"/>
                    <a:pt x="2811" y="134"/>
                  </a:cubicBezTo>
                  <a:cubicBezTo>
                    <a:pt x="2704" y="161"/>
                    <a:pt x="2570" y="187"/>
                    <a:pt x="2436" y="214"/>
                  </a:cubicBezTo>
                  <a:cubicBezTo>
                    <a:pt x="2142" y="321"/>
                    <a:pt x="1794" y="455"/>
                    <a:pt x="1500" y="616"/>
                  </a:cubicBezTo>
                  <a:cubicBezTo>
                    <a:pt x="1125" y="803"/>
                    <a:pt x="830" y="990"/>
                    <a:pt x="590" y="1151"/>
                  </a:cubicBezTo>
                  <a:cubicBezTo>
                    <a:pt x="456" y="1258"/>
                    <a:pt x="349" y="1365"/>
                    <a:pt x="268" y="1472"/>
                  </a:cubicBezTo>
                  <a:cubicBezTo>
                    <a:pt x="161" y="1552"/>
                    <a:pt x="81" y="1660"/>
                    <a:pt x="54" y="1793"/>
                  </a:cubicBezTo>
                  <a:cubicBezTo>
                    <a:pt x="27" y="1900"/>
                    <a:pt x="1" y="2034"/>
                    <a:pt x="27" y="2141"/>
                  </a:cubicBezTo>
                  <a:cubicBezTo>
                    <a:pt x="54" y="2222"/>
                    <a:pt x="81" y="2355"/>
                    <a:pt x="188" y="2462"/>
                  </a:cubicBezTo>
                  <a:cubicBezTo>
                    <a:pt x="215" y="2489"/>
                    <a:pt x="268" y="2543"/>
                    <a:pt x="322" y="2570"/>
                  </a:cubicBezTo>
                  <a:cubicBezTo>
                    <a:pt x="349" y="2596"/>
                    <a:pt x="429" y="2623"/>
                    <a:pt x="483" y="2623"/>
                  </a:cubicBezTo>
                  <a:cubicBezTo>
                    <a:pt x="536" y="2623"/>
                    <a:pt x="590" y="2677"/>
                    <a:pt x="616" y="2677"/>
                  </a:cubicBezTo>
                  <a:cubicBezTo>
                    <a:pt x="697" y="2677"/>
                    <a:pt x="750" y="2677"/>
                    <a:pt x="830" y="2623"/>
                  </a:cubicBezTo>
                  <a:cubicBezTo>
                    <a:pt x="964" y="2596"/>
                    <a:pt x="1098" y="2543"/>
                    <a:pt x="1205" y="2462"/>
                  </a:cubicBezTo>
                  <a:cubicBezTo>
                    <a:pt x="1339" y="2409"/>
                    <a:pt x="1419" y="2302"/>
                    <a:pt x="1553" y="2195"/>
                  </a:cubicBezTo>
                  <a:cubicBezTo>
                    <a:pt x="1794" y="2007"/>
                    <a:pt x="2035" y="1793"/>
                    <a:pt x="2329" y="1472"/>
                  </a:cubicBezTo>
                  <a:cubicBezTo>
                    <a:pt x="2490" y="1258"/>
                    <a:pt x="2677" y="1071"/>
                    <a:pt x="2865" y="830"/>
                  </a:cubicBezTo>
                  <a:cubicBezTo>
                    <a:pt x="2945" y="749"/>
                    <a:pt x="2972" y="696"/>
                    <a:pt x="3025" y="616"/>
                  </a:cubicBezTo>
                  <a:cubicBezTo>
                    <a:pt x="3079" y="669"/>
                    <a:pt x="3106" y="696"/>
                    <a:pt x="3132" y="696"/>
                  </a:cubicBezTo>
                  <a:cubicBezTo>
                    <a:pt x="3213" y="723"/>
                    <a:pt x="3266" y="803"/>
                    <a:pt x="3346" y="830"/>
                  </a:cubicBezTo>
                  <a:cubicBezTo>
                    <a:pt x="3400" y="857"/>
                    <a:pt x="3453" y="883"/>
                    <a:pt x="3534" y="964"/>
                  </a:cubicBezTo>
                  <a:cubicBezTo>
                    <a:pt x="3668" y="1071"/>
                    <a:pt x="3828" y="1151"/>
                    <a:pt x="3962" y="1285"/>
                  </a:cubicBezTo>
                  <a:cubicBezTo>
                    <a:pt x="4230" y="1499"/>
                    <a:pt x="4497" y="1767"/>
                    <a:pt x="4765" y="2034"/>
                  </a:cubicBezTo>
                  <a:cubicBezTo>
                    <a:pt x="5059" y="2329"/>
                    <a:pt x="5354" y="2623"/>
                    <a:pt x="5541" y="2944"/>
                  </a:cubicBezTo>
                  <a:cubicBezTo>
                    <a:pt x="5809" y="3292"/>
                    <a:pt x="6050" y="3640"/>
                    <a:pt x="6237" y="4015"/>
                  </a:cubicBezTo>
                  <a:lnTo>
                    <a:pt x="6237" y="3961"/>
                  </a:lnTo>
                  <a:lnTo>
                    <a:pt x="6237" y="3935"/>
                  </a:lnTo>
                  <a:cubicBezTo>
                    <a:pt x="6665" y="4711"/>
                    <a:pt x="6987" y="5433"/>
                    <a:pt x="7147" y="6183"/>
                  </a:cubicBezTo>
                  <a:lnTo>
                    <a:pt x="7147" y="6210"/>
                  </a:lnTo>
                  <a:cubicBezTo>
                    <a:pt x="7147" y="6290"/>
                    <a:pt x="7227" y="6317"/>
                    <a:pt x="7254" y="6317"/>
                  </a:cubicBezTo>
                  <a:cubicBezTo>
                    <a:pt x="7281" y="6317"/>
                    <a:pt x="7308" y="6290"/>
                    <a:pt x="7335" y="6290"/>
                  </a:cubicBezTo>
                  <a:cubicBezTo>
                    <a:pt x="7335" y="6236"/>
                    <a:pt x="7388" y="6236"/>
                    <a:pt x="7335" y="6210"/>
                  </a:cubicBezTo>
                  <a:cubicBezTo>
                    <a:pt x="7120" y="5219"/>
                    <a:pt x="6746" y="4229"/>
                    <a:pt x="6264" y="3265"/>
                  </a:cubicBezTo>
                  <a:cubicBezTo>
                    <a:pt x="5996" y="2703"/>
                    <a:pt x="5702" y="2222"/>
                    <a:pt x="5434" y="1793"/>
                  </a:cubicBezTo>
                  <a:cubicBezTo>
                    <a:pt x="5113" y="1338"/>
                    <a:pt x="4738" y="937"/>
                    <a:pt x="4337" y="589"/>
                  </a:cubicBezTo>
                  <a:lnTo>
                    <a:pt x="3935" y="294"/>
                  </a:lnTo>
                  <a:cubicBezTo>
                    <a:pt x="3828" y="214"/>
                    <a:pt x="3721" y="187"/>
                    <a:pt x="3641" y="134"/>
                  </a:cubicBezTo>
                  <a:cubicBezTo>
                    <a:pt x="3587" y="80"/>
                    <a:pt x="3561" y="80"/>
                    <a:pt x="3534" y="80"/>
                  </a:cubicBezTo>
                  <a:cubicBezTo>
                    <a:pt x="3507" y="80"/>
                    <a:pt x="3507" y="80"/>
                    <a:pt x="3453" y="54"/>
                  </a:cubicBezTo>
                  <a:cubicBezTo>
                    <a:pt x="3427" y="54"/>
                    <a:pt x="3400" y="27"/>
                    <a:pt x="3400" y="27"/>
                  </a:cubicBezTo>
                  <a:cubicBezTo>
                    <a:pt x="3373" y="0"/>
                    <a:pt x="3293" y="0"/>
                    <a:pt x="3266" y="0"/>
                  </a:cubicBezTo>
                  <a:close/>
                </a:path>
              </a:pathLst>
            </a:custGeom>
            <a:solidFill>
              <a:srgbClr val="36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41"/>
            <p:cNvSpPr/>
            <p:nvPr/>
          </p:nvSpPr>
          <p:spPr>
            <a:xfrm>
              <a:off x="8431750" y="5880000"/>
              <a:ext cx="10050" cy="6050"/>
            </a:xfrm>
            <a:custGeom>
              <a:avLst/>
              <a:gdLst/>
              <a:ahLst/>
              <a:cxnLst/>
              <a:rect l="l" t="t" r="r" b="b"/>
              <a:pathLst>
                <a:path w="402" h="242" extrusionOk="0">
                  <a:moveTo>
                    <a:pt x="81" y="0"/>
                  </a:moveTo>
                  <a:lnTo>
                    <a:pt x="0" y="81"/>
                  </a:lnTo>
                  <a:cubicBezTo>
                    <a:pt x="0" y="107"/>
                    <a:pt x="0" y="134"/>
                    <a:pt x="27" y="134"/>
                  </a:cubicBezTo>
                  <a:cubicBezTo>
                    <a:pt x="81" y="134"/>
                    <a:pt x="134" y="188"/>
                    <a:pt x="161" y="188"/>
                  </a:cubicBezTo>
                  <a:cubicBezTo>
                    <a:pt x="241" y="214"/>
                    <a:pt x="268" y="214"/>
                    <a:pt x="348" y="241"/>
                  </a:cubicBezTo>
                  <a:cubicBezTo>
                    <a:pt x="375" y="241"/>
                    <a:pt x="402" y="241"/>
                    <a:pt x="402" y="214"/>
                  </a:cubicBezTo>
                  <a:cubicBezTo>
                    <a:pt x="402" y="188"/>
                    <a:pt x="402" y="134"/>
                    <a:pt x="375" y="134"/>
                  </a:cubicBezTo>
                  <a:cubicBezTo>
                    <a:pt x="295" y="107"/>
                    <a:pt x="268" y="81"/>
                    <a:pt x="214" y="81"/>
                  </a:cubicBezTo>
                  <a:cubicBezTo>
                    <a:pt x="161" y="27"/>
                    <a:pt x="107" y="27"/>
                    <a:pt x="81" y="0"/>
                  </a:cubicBezTo>
                  <a:close/>
                </a:path>
              </a:pathLst>
            </a:custGeom>
            <a:solidFill>
              <a:srgbClr val="36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41"/>
            <p:cNvSpPr/>
            <p:nvPr/>
          </p:nvSpPr>
          <p:spPr>
            <a:xfrm>
              <a:off x="8431075" y="5879325"/>
              <a:ext cx="11400" cy="6725"/>
            </a:xfrm>
            <a:custGeom>
              <a:avLst/>
              <a:gdLst/>
              <a:ahLst/>
              <a:cxnLst/>
              <a:rect l="l" t="t" r="r" b="b"/>
              <a:pathLst>
                <a:path w="456" h="269" extrusionOk="0">
                  <a:moveTo>
                    <a:pt x="54" y="1"/>
                  </a:moveTo>
                  <a:lnTo>
                    <a:pt x="1" y="81"/>
                  </a:lnTo>
                  <a:cubicBezTo>
                    <a:pt x="1" y="108"/>
                    <a:pt x="1" y="134"/>
                    <a:pt x="27" y="134"/>
                  </a:cubicBezTo>
                  <a:cubicBezTo>
                    <a:pt x="54" y="134"/>
                    <a:pt x="108" y="161"/>
                    <a:pt x="134" y="161"/>
                  </a:cubicBezTo>
                  <a:cubicBezTo>
                    <a:pt x="161" y="161"/>
                    <a:pt x="188" y="215"/>
                    <a:pt x="241" y="215"/>
                  </a:cubicBezTo>
                  <a:cubicBezTo>
                    <a:pt x="295" y="241"/>
                    <a:pt x="322" y="241"/>
                    <a:pt x="402" y="268"/>
                  </a:cubicBezTo>
                  <a:cubicBezTo>
                    <a:pt x="429" y="268"/>
                    <a:pt x="456" y="268"/>
                    <a:pt x="456" y="241"/>
                  </a:cubicBezTo>
                  <a:cubicBezTo>
                    <a:pt x="456" y="215"/>
                    <a:pt x="456" y="161"/>
                    <a:pt x="429" y="161"/>
                  </a:cubicBezTo>
                  <a:cubicBezTo>
                    <a:pt x="348" y="134"/>
                    <a:pt x="322" y="108"/>
                    <a:pt x="268" y="81"/>
                  </a:cubicBezTo>
                  <a:cubicBezTo>
                    <a:pt x="241" y="81"/>
                    <a:pt x="188" y="27"/>
                    <a:pt x="161" y="27"/>
                  </a:cubicBezTo>
                  <a:cubicBezTo>
                    <a:pt x="134" y="27"/>
                    <a:pt x="108" y="1"/>
                    <a:pt x="54" y="1"/>
                  </a:cubicBezTo>
                  <a:close/>
                </a:path>
              </a:pathLst>
            </a:custGeom>
            <a:solidFill>
              <a:srgbClr val="36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41"/>
            <p:cNvSpPr/>
            <p:nvPr/>
          </p:nvSpPr>
          <p:spPr>
            <a:xfrm>
              <a:off x="8455175" y="5845375"/>
              <a:ext cx="135850" cy="191225"/>
            </a:xfrm>
            <a:custGeom>
              <a:avLst/>
              <a:gdLst/>
              <a:ahLst/>
              <a:cxnLst/>
              <a:rect l="l" t="t" r="r" b="b"/>
              <a:pathLst>
                <a:path w="5434" h="7649" extrusionOk="0">
                  <a:moveTo>
                    <a:pt x="2476" y="0"/>
                  </a:moveTo>
                  <a:cubicBezTo>
                    <a:pt x="2309" y="0"/>
                    <a:pt x="2141" y="7"/>
                    <a:pt x="1981" y="20"/>
                  </a:cubicBezTo>
                  <a:cubicBezTo>
                    <a:pt x="1579" y="47"/>
                    <a:pt x="1231" y="74"/>
                    <a:pt x="937" y="181"/>
                  </a:cubicBezTo>
                  <a:cubicBezTo>
                    <a:pt x="776" y="208"/>
                    <a:pt x="642" y="288"/>
                    <a:pt x="509" y="341"/>
                  </a:cubicBezTo>
                  <a:cubicBezTo>
                    <a:pt x="375" y="422"/>
                    <a:pt x="268" y="475"/>
                    <a:pt x="214" y="582"/>
                  </a:cubicBezTo>
                  <a:cubicBezTo>
                    <a:pt x="107" y="689"/>
                    <a:pt x="80" y="796"/>
                    <a:pt x="27" y="877"/>
                  </a:cubicBezTo>
                  <a:cubicBezTo>
                    <a:pt x="0" y="984"/>
                    <a:pt x="0" y="1118"/>
                    <a:pt x="80" y="1252"/>
                  </a:cubicBezTo>
                  <a:cubicBezTo>
                    <a:pt x="107" y="1332"/>
                    <a:pt x="107" y="1359"/>
                    <a:pt x="134" y="1412"/>
                  </a:cubicBezTo>
                  <a:cubicBezTo>
                    <a:pt x="161" y="1466"/>
                    <a:pt x="214" y="1519"/>
                    <a:pt x="268" y="1546"/>
                  </a:cubicBezTo>
                  <a:cubicBezTo>
                    <a:pt x="295" y="1599"/>
                    <a:pt x="348" y="1626"/>
                    <a:pt x="402" y="1626"/>
                  </a:cubicBezTo>
                  <a:cubicBezTo>
                    <a:pt x="482" y="1653"/>
                    <a:pt x="535" y="1653"/>
                    <a:pt x="616" y="1707"/>
                  </a:cubicBezTo>
                  <a:cubicBezTo>
                    <a:pt x="660" y="1715"/>
                    <a:pt x="708" y="1718"/>
                    <a:pt x="755" y="1718"/>
                  </a:cubicBezTo>
                  <a:cubicBezTo>
                    <a:pt x="851" y="1718"/>
                    <a:pt x="946" y="1707"/>
                    <a:pt x="1017" y="1707"/>
                  </a:cubicBezTo>
                  <a:cubicBezTo>
                    <a:pt x="1151" y="1653"/>
                    <a:pt x="1285" y="1653"/>
                    <a:pt x="1472" y="1599"/>
                  </a:cubicBezTo>
                  <a:cubicBezTo>
                    <a:pt x="1767" y="1519"/>
                    <a:pt x="2088" y="1385"/>
                    <a:pt x="2436" y="1225"/>
                  </a:cubicBezTo>
                  <a:cubicBezTo>
                    <a:pt x="2677" y="1118"/>
                    <a:pt x="2918" y="984"/>
                    <a:pt x="3185" y="850"/>
                  </a:cubicBezTo>
                  <a:lnTo>
                    <a:pt x="3373" y="770"/>
                  </a:lnTo>
                  <a:cubicBezTo>
                    <a:pt x="3373" y="796"/>
                    <a:pt x="3426" y="823"/>
                    <a:pt x="3453" y="850"/>
                  </a:cubicBezTo>
                  <a:cubicBezTo>
                    <a:pt x="3480" y="930"/>
                    <a:pt x="3560" y="984"/>
                    <a:pt x="3587" y="1064"/>
                  </a:cubicBezTo>
                  <a:cubicBezTo>
                    <a:pt x="3613" y="1118"/>
                    <a:pt x="3694" y="1198"/>
                    <a:pt x="3721" y="1252"/>
                  </a:cubicBezTo>
                  <a:cubicBezTo>
                    <a:pt x="3828" y="1385"/>
                    <a:pt x="3908" y="1573"/>
                    <a:pt x="3988" y="1733"/>
                  </a:cubicBezTo>
                  <a:cubicBezTo>
                    <a:pt x="4149" y="2028"/>
                    <a:pt x="4283" y="2376"/>
                    <a:pt x="4443" y="2724"/>
                  </a:cubicBezTo>
                  <a:cubicBezTo>
                    <a:pt x="4631" y="3125"/>
                    <a:pt x="4711" y="3500"/>
                    <a:pt x="4818" y="3875"/>
                  </a:cubicBezTo>
                  <a:cubicBezTo>
                    <a:pt x="4925" y="4303"/>
                    <a:pt x="5032" y="4731"/>
                    <a:pt x="5059" y="5133"/>
                  </a:cubicBezTo>
                  <a:lnTo>
                    <a:pt x="5059" y="5106"/>
                  </a:lnTo>
                  <a:lnTo>
                    <a:pt x="5059" y="5079"/>
                  </a:lnTo>
                  <a:lnTo>
                    <a:pt x="5059" y="5079"/>
                  </a:lnTo>
                  <a:cubicBezTo>
                    <a:pt x="5166" y="5935"/>
                    <a:pt x="5166" y="6738"/>
                    <a:pt x="5032" y="7488"/>
                  </a:cubicBezTo>
                  <a:lnTo>
                    <a:pt x="5032" y="7515"/>
                  </a:lnTo>
                  <a:cubicBezTo>
                    <a:pt x="5032" y="7595"/>
                    <a:pt x="5032" y="7622"/>
                    <a:pt x="5086" y="7648"/>
                  </a:cubicBezTo>
                  <a:lnTo>
                    <a:pt x="5193" y="7648"/>
                  </a:lnTo>
                  <a:cubicBezTo>
                    <a:pt x="5219" y="7648"/>
                    <a:pt x="5219" y="7622"/>
                    <a:pt x="5219" y="7568"/>
                  </a:cubicBezTo>
                  <a:cubicBezTo>
                    <a:pt x="5380" y="6578"/>
                    <a:pt x="5434" y="5534"/>
                    <a:pt x="5380" y="4463"/>
                  </a:cubicBezTo>
                  <a:cubicBezTo>
                    <a:pt x="5353" y="3848"/>
                    <a:pt x="5300" y="3286"/>
                    <a:pt x="5193" y="2804"/>
                  </a:cubicBezTo>
                  <a:cubicBezTo>
                    <a:pt x="5059" y="2215"/>
                    <a:pt x="4898" y="1733"/>
                    <a:pt x="4631" y="1252"/>
                  </a:cubicBezTo>
                  <a:cubicBezTo>
                    <a:pt x="4550" y="1091"/>
                    <a:pt x="4443" y="957"/>
                    <a:pt x="4363" y="823"/>
                  </a:cubicBezTo>
                  <a:cubicBezTo>
                    <a:pt x="4283" y="716"/>
                    <a:pt x="4229" y="663"/>
                    <a:pt x="4149" y="556"/>
                  </a:cubicBezTo>
                  <a:cubicBezTo>
                    <a:pt x="4122" y="529"/>
                    <a:pt x="4095" y="502"/>
                    <a:pt x="4095" y="449"/>
                  </a:cubicBezTo>
                  <a:lnTo>
                    <a:pt x="4042" y="422"/>
                  </a:lnTo>
                  <a:lnTo>
                    <a:pt x="3988" y="368"/>
                  </a:lnTo>
                  <a:cubicBezTo>
                    <a:pt x="3961" y="315"/>
                    <a:pt x="3908" y="288"/>
                    <a:pt x="3881" y="288"/>
                  </a:cubicBezTo>
                  <a:lnTo>
                    <a:pt x="3854" y="288"/>
                  </a:lnTo>
                  <a:cubicBezTo>
                    <a:pt x="3721" y="181"/>
                    <a:pt x="3721" y="154"/>
                    <a:pt x="3694" y="127"/>
                  </a:cubicBezTo>
                  <a:cubicBezTo>
                    <a:pt x="3587" y="74"/>
                    <a:pt x="3480" y="74"/>
                    <a:pt x="3373" y="47"/>
                  </a:cubicBezTo>
                  <a:cubicBezTo>
                    <a:pt x="3292" y="47"/>
                    <a:pt x="3158" y="20"/>
                    <a:pt x="2971" y="20"/>
                  </a:cubicBezTo>
                  <a:cubicBezTo>
                    <a:pt x="2810" y="7"/>
                    <a:pt x="2643" y="0"/>
                    <a:pt x="2476" y="0"/>
                  </a:cubicBezTo>
                  <a:close/>
                </a:path>
              </a:pathLst>
            </a:custGeom>
            <a:solidFill>
              <a:srgbClr val="36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41"/>
            <p:cNvSpPr/>
            <p:nvPr/>
          </p:nvSpPr>
          <p:spPr>
            <a:xfrm>
              <a:off x="8546175" y="5851225"/>
              <a:ext cx="8725" cy="7875"/>
            </a:xfrm>
            <a:custGeom>
              <a:avLst/>
              <a:gdLst/>
              <a:ahLst/>
              <a:cxnLst/>
              <a:rect l="l" t="t" r="r" b="b"/>
              <a:pathLst>
                <a:path w="349" h="315" extrusionOk="0">
                  <a:moveTo>
                    <a:pt x="54" y="0"/>
                  </a:moveTo>
                  <a:cubicBezTo>
                    <a:pt x="0" y="27"/>
                    <a:pt x="54" y="54"/>
                    <a:pt x="54" y="54"/>
                  </a:cubicBezTo>
                  <a:lnTo>
                    <a:pt x="134" y="161"/>
                  </a:lnTo>
                  <a:cubicBezTo>
                    <a:pt x="188" y="188"/>
                    <a:pt x="214" y="268"/>
                    <a:pt x="241" y="295"/>
                  </a:cubicBezTo>
                  <a:cubicBezTo>
                    <a:pt x="241" y="308"/>
                    <a:pt x="248" y="315"/>
                    <a:pt x="261" y="315"/>
                  </a:cubicBezTo>
                  <a:cubicBezTo>
                    <a:pt x="275" y="315"/>
                    <a:pt x="295" y="308"/>
                    <a:pt x="321" y="295"/>
                  </a:cubicBezTo>
                  <a:cubicBezTo>
                    <a:pt x="348" y="268"/>
                    <a:pt x="348" y="268"/>
                    <a:pt x="321" y="215"/>
                  </a:cubicBezTo>
                  <a:cubicBezTo>
                    <a:pt x="268" y="188"/>
                    <a:pt x="241" y="134"/>
                    <a:pt x="214" y="81"/>
                  </a:cubicBezTo>
                  <a:lnTo>
                    <a:pt x="107" y="0"/>
                  </a:lnTo>
                  <a:close/>
                </a:path>
              </a:pathLst>
            </a:custGeom>
            <a:solidFill>
              <a:srgbClr val="36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41"/>
            <p:cNvSpPr/>
            <p:nvPr/>
          </p:nvSpPr>
          <p:spPr>
            <a:xfrm>
              <a:off x="8547500" y="5849375"/>
              <a:ext cx="8725" cy="9725"/>
            </a:xfrm>
            <a:custGeom>
              <a:avLst/>
              <a:gdLst/>
              <a:ahLst/>
              <a:cxnLst/>
              <a:rect l="l" t="t" r="r" b="b"/>
              <a:pathLst>
                <a:path w="349" h="389" extrusionOk="0">
                  <a:moveTo>
                    <a:pt x="14" y="1"/>
                  </a:moveTo>
                  <a:cubicBezTo>
                    <a:pt x="7" y="1"/>
                    <a:pt x="1" y="8"/>
                    <a:pt x="1" y="21"/>
                  </a:cubicBezTo>
                  <a:lnTo>
                    <a:pt x="1" y="101"/>
                  </a:lnTo>
                  <a:cubicBezTo>
                    <a:pt x="28" y="128"/>
                    <a:pt x="54" y="128"/>
                    <a:pt x="81" y="155"/>
                  </a:cubicBezTo>
                  <a:cubicBezTo>
                    <a:pt x="135" y="208"/>
                    <a:pt x="161" y="208"/>
                    <a:pt x="161" y="235"/>
                  </a:cubicBezTo>
                  <a:cubicBezTo>
                    <a:pt x="188" y="262"/>
                    <a:pt x="215" y="342"/>
                    <a:pt x="268" y="369"/>
                  </a:cubicBezTo>
                  <a:cubicBezTo>
                    <a:pt x="282" y="382"/>
                    <a:pt x="288" y="389"/>
                    <a:pt x="295" y="389"/>
                  </a:cubicBezTo>
                  <a:cubicBezTo>
                    <a:pt x="302" y="389"/>
                    <a:pt x="309" y="382"/>
                    <a:pt x="322" y="369"/>
                  </a:cubicBezTo>
                  <a:cubicBezTo>
                    <a:pt x="349" y="342"/>
                    <a:pt x="349" y="342"/>
                    <a:pt x="322" y="289"/>
                  </a:cubicBezTo>
                  <a:cubicBezTo>
                    <a:pt x="295" y="235"/>
                    <a:pt x="268" y="208"/>
                    <a:pt x="188" y="155"/>
                  </a:cubicBezTo>
                  <a:cubicBezTo>
                    <a:pt x="161" y="128"/>
                    <a:pt x="135" y="128"/>
                    <a:pt x="135" y="101"/>
                  </a:cubicBezTo>
                  <a:cubicBezTo>
                    <a:pt x="81" y="74"/>
                    <a:pt x="54" y="74"/>
                    <a:pt x="28" y="21"/>
                  </a:cubicBezTo>
                  <a:cubicBezTo>
                    <a:pt x="28" y="8"/>
                    <a:pt x="21" y="1"/>
                    <a:pt x="14" y="1"/>
                  </a:cubicBezTo>
                  <a:close/>
                </a:path>
              </a:pathLst>
            </a:custGeom>
            <a:solidFill>
              <a:srgbClr val="36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41"/>
            <p:cNvSpPr/>
            <p:nvPr/>
          </p:nvSpPr>
          <p:spPr>
            <a:xfrm>
              <a:off x="8330025" y="5995975"/>
              <a:ext cx="515950" cy="450900"/>
            </a:xfrm>
            <a:custGeom>
              <a:avLst/>
              <a:gdLst/>
              <a:ahLst/>
              <a:cxnLst/>
              <a:rect l="l" t="t" r="r" b="b"/>
              <a:pathLst>
                <a:path w="20638" h="18036" extrusionOk="0">
                  <a:moveTo>
                    <a:pt x="10967" y="0"/>
                  </a:moveTo>
                  <a:cubicBezTo>
                    <a:pt x="10587" y="0"/>
                    <a:pt x="10205" y="15"/>
                    <a:pt x="9824" y="45"/>
                  </a:cubicBezTo>
                  <a:cubicBezTo>
                    <a:pt x="9369" y="99"/>
                    <a:pt x="8860" y="179"/>
                    <a:pt x="8325" y="286"/>
                  </a:cubicBezTo>
                  <a:cubicBezTo>
                    <a:pt x="8084" y="313"/>
                    <a:pt x="7816" y="393"/>
                    <a:pt x="7549" y="500"/>
                  </a:cubicBezTo>
                  <a:cubicBezTo>
                    <a:pt x="7308" y="554"/>
                    <a:pt x="7121" y="607"/>
                    <a:pt x="6880" y="688"/>
                  </a:cubicBezTo>
                  <a:cubicBezTo>
                    <a:pt x="5943" y="1036"/>
                    <a:pt x="5113" y="1491"/>
                    <a:pt x="4337" y="2106"/>
                  </a:cubicBezTo>
                  <a:cubicBezTo>
                    <a:pt x="3962" y="2401"/>
                    <a:pt x="3641" y="2695"/>
                    <a:pt x="3293" y="3070"/>
                  </a:cubicBezTo>
                  <a:cubicBezTo>
                    <a:pt x="2999" y="3391"/>
                    <a:pt x="2704" y="3766"/>
                    <a:pt x="2437" y="4167"/>
                  </a:cubicBezTo>
                  <a:cubicBezTo>
                    <a:pt x="1955" y="4863"/>
                    <a:pt x="1607" y="5666"/>
                    <a:pt x="1339" y="6549"/>
                  </a:cubicBezTo>
                  <a:cubicBezTo>
                    <a:pt x="1072" y="7379"/>
                    <a:pt x="884" y="8289"/>
                    <a:pt x="857" y="9226"/>
                  </a:cubicBezTo>
                  <a:cubicBezTo>
                    <a:pt x="617" y="9601"/>
                    <a:pt x="322" y="10136"/>
                    <a:pt x="162" y="10698"/>
                  </a:cubicBezTo>
                  <a:cubicBezTo>
                    <a:pt x="81" y="10939"/>
                    <a:pt x="28" y="11207"/>
                    <a:pt x="1" y="11421"/>
                  </a:cubicBezTo>
                  <a:lnTo>
                    <a:pt x="1" y="11795"/>
                  </a:lnTo>
                  <a:cubicBezTo>
                    <a:pt x="1" y="11929"/>
                    <a:pt x="28" y="12090"/>
                    <a:pt x="54" y="12197"/>
                  </a:cubicBezTo>
                  <a:cubicBezTo>
                    <a:pt x="81" y="12438"/>
                    <a:pt x="188" y="12679"/>
                    <a:pt x="322" y="12973"/>
                  </a:cubicBezTo>
                  <a:cubicBezTo>
                    <a:pt x="429" y="13214"/>
                    <a:pt x="563" y="13401"/>
                    <a:pt x="724" y="13642"/>
                  </a:cubicBezTo>
                  <a:cubicBezTo>
                    <a:pt x="991" y="14044"/>
                    <a:pt x="1339" y="14445"/>
                    <a:pt x="1687" y="14847"/>
                  </a:cubicBezTo>
                  <a:cubicBezTo>
                    <a:pt x="2035" y="15168"/>
                    <a:pt x="2437" y="15516"/>
                    <a:pt x="2892" y="15810"/>
                  </a:cubicBezTo>
                  <a:cubicBezTo>
                    <a:pt x="3293" y="16078"/>
                    <a:pt x="3775" y="16346"/>
                    <a:pt x="4283" y="16586"/>
                  </a:cubicBezTo>
                  <a:cubicBezTo>
                    <a:pt x="5167" y="17015"/>
                    <a:pt x="6184" y="17336"/>
                    <a:pt x="7254" y="17630"/>
                  </a:cubicBezTo>
                  <a:cubicBezTo>
                    <a:pt x="8325" y="17898"/>
                    <a:pt x="9396" y="18032"/>
                    <a:pt x="10386" y="18032"/>
                  </a:cubicBezTo>
                  <a:cubicBezTo>
                    <a:pt x="10482" y="18034"/>
                    <a:pt x="10578" y="18035"/>
                    <a:pt x="10673" y="18035"/>
                  </a:cubicBezTo>
                  <a:cubicBezTo>
                    <a:pt x="11724" y="18035"/>
                    <a:pt x="12750" y="17900"/>
                    <a:pt x="13732" y="17630"/>
                  </a:cubicBezTo>
                  <a:lnTo>
                    <a:pt x="14053" y="17523"/>
                  </a:lnTo>
                  <a:cubicBezTo>
                    <a:pt x="15043" y="17229"/>
                    <a:pt x="15953" y="16827"/>
                    <a:pt x="16783" y="16292"/>
                  </a:cubicBezTo>
                  <a:cubicBezTo>
                    <a:pt x="17720" y="15676"/>
                    <a:pt x="18523" y="14847"/>
                    <a:pt x="19165" y="13937"/>
                  </a:cubicBezTo>
                  <a:cubicBezTo>
                    <a:pt x="19700" y="13134"/>
                    <a:pt x="20102" y="12197"/>
                    <a:pt x="20343" y="11153"/>
                  </a:cubicBezTo>
                  <a:cubicBezTo>
                    <a:pt x="20557" y="10189"/>
                    <a:pt x="20637" y="9146"/>
                    <a:pt x="20530" y="8129"/>
                  </a:cubicBezTo>
                  <a:cubicBezTo>
                    <a:pt x="20423" y="7085"/>
                    <a:pt x="20209" y="6121"/>
                    <a:pt x="19781" y="5184"/>
                  </a:cubicBezTo>
                  <a:cubicBezTo>
                    <a:pt x="19593" y="4703"/>
                    <a:pt x="19352" y="4274"/>
                    <a:pt x="19085" y="3873"/>
                  </a:cubicBezTo>
                  <a:cubicBezTo>
                    <a:pt x="18817" y="3471"/>
                    <a:pt x="18496" y="3070"/>
                    <a:pt x="18121" y="2695"/>
                  </a:cubicBezTo>
                  <a:cubicBezTo>
                    <a:pt x="17452" y="1999"/>
                    <a:pt x="16649" y="1437"/>
                    <a:pt x="15712" y="982"/>
                  </a:cubicBezTo>
                  <a:cubicBezTo>
                    <a:pt x="14856" y="581"/>
                    <a:pt x="13866" y="286"/>
                    <a:pt x="12848" y="126"/>
                  </a:cubicBezTo>
                  <a:cubicBezTo>
                    <a:pt x="12229" y="42"/>
                    <a:pt x="11600" y="0"/>
                    <a:pt x="109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4" name="Google Shape;6464;p41"/>
            <p:cNvSpPr/>
            <p:nvPr/>
          </p:nvSpPr>
          <p:spPr>
            <a:xfrm>
              <a:off x="8485950" y="5995100"/>
              <a:ext cx="359350" cy="452350"/>
            </a:xfrm>
            <a:custGeom>
              <a:avLst/>
              <a:gdLst/>
              <a:ahLst/>
              <a:cxnLst/>
              <a:rect l="l" t="t" r="r" b="b"/>
              <a:pathLst>
                <a:path w="14374" h="18094" extrusionOk="0">
                  <a:moveTo>
                    <a:pt x="4711" y="0"/>
                  </a:moveTo>
                  <a:cubicBezTo>
                    <a:pt x="4390" y="27"/>
                    <a:pt x="3988" y="54"/>
                    <a:pt x="3614" y="80"/>
                  </a:cubicBezTo>
                  <a:lnTo>
                    <a:pt x="3533" y="80"/>
                  </a:lnTo>
                  <a:cubicBezTo>
                    <a:pt x="3988" y="134"/>
                    <a:pt x="4470" y="161"/>
                    <a:pt x="4925" y="268"/>
                  </a:cubicBezTo>
                  <a:cubicBezTo>
                    <a:pt x="5728" y="428"/>
                    <a:pt x="6531" y="723"/>
                    <a:pt x="7281" y="1124"/>
                  </a:cubicBezTo>
                  <a:cubicBezTo>
                    <a:pt x="8003" y="1526"/>
                    <a:pt x="8672" y="2034"/>
                    <a:pt x="9288" y="2596"/>
                  </a:cubicBezTo>
                  <a:cubicBezTo>
                    <a:pt x="9877" y="3158"/>
                    <a:pt x="10412" y="3828"/>
                    <a:pt x="10814" y="4577"/>
                  </a:cubicBezTo>
                  <a:cubicBezTo>
                    <a:pt x="11242" y="5300"/>
                    <a:pt x="11563" y="6103"/>
                    <a:pt x="11750" y="6906"/>
                  </a:cubicBezTo>
                  <a:cubicBezTo>
                    <a:pt x="11965" y="7789"/>
                    <a:pt x="12045" y="8672"/>
                    <a:pt x="11991" y="9555"/>
                  </a:cubicBezTo>
                  <a:cubicBezTo>
                    <a:pt x="11965" y="10010"/>
                    <a:pt x="11884" y="10492"/>
                    <a:pt x="11777" y="10974"/>
                  </a:cubicBezTo>
                  <a:cubicBezTo>
                    <a:pt x="11697" y="11402"/>
                    <a:pt x="11563" y="11857"/>
                    <a:pt x="11376" y="12312"/>
                  </a:cubicBezTo>
                  <a:cubicBezTo>
                    <a:pt x="11215" y="12714"/>
                    <a:pt x="11028" y="13115"/>
                    <a:pt x="10760" y="13517"/>
                  </a:cubicBezTo>
                  <a:cubicBezTo>
                    <a:pt x="10519" y="13865"/>
                    <a:pt x="10252" y="14239"/>
                    <a:pt x="9957" y="14534"/>
                  </a:cubicBezTo>
                  <a:cubicBezTo>
                    <a:pt x="9342" y="15203"/>
                    <a:pt x="8672" y="15738"/>
                    <a:pt x="7896" y="16220"/>
                  </a:cubicBezTo>
                  <a:cubicBezTo>
                    <a:pt x="7147" y="16675"/>
                    <a:pt x="6290" y="17023"/>
                    <a:pt x="5434" y="17264"/>
                  </a:cubicBezTo>
                  <a:cubicBezTo>
                    <a:pt x="4550" y="17478"/>
                    <a:pt x="3614" y="17612"/>
                    <a:pt x="2730" y="17612"/>
                  </a:cubicBezTo>
                  <a:cubicBezTo>
                    <a:pt x="2409" y="17612"/>
                    <a:pt x="2142" y="17612"/>
                    <a:pt x="1847" y="17585"/>
                  </a:cubicBezTo>
                  <a:cubicBezTo>
                    <a:pt x="1553" y="17585"/>
                    <a:pt x="1258" y="17558"/>
                    <a:pt x="910" y="17532"/>
                  </a:cubicBezTo>
                  <a:lnTo>
                    <a:pt x="0" y="17424"/>
                  </a:lnTo>
                  <a:lnTo>
                    <a:pt x="0" y="17424"/>
                  </a:lnTo>
                  <a:cubicBezTo>
                    <a:pt x="322" y="17532"/>
                    <a:pt x="643" y="17585"/>
                    <a:pt x="991" y="17692"/>
                  </a:cubicBezTo>
                  <a:cubicBezTo>
                    <a:pt x="2061" y="17960"/>
                    <a:pt x="3132" y="18094"/>
                    <a:pt x="4122" y="18094"/>
                  </a:cubicBezTo>
                  <a:lnTo>
                    <a:pt x="4363" y="18094"/>
                  </a:lnTo>
                  <a:cubicBezTo>
                    <a:pt x="5434" y="18094"/>
                    <a:pt x="6478" y="17960"/>
                    <a:pt x="7468" y="17692"/>
                  </a:cubicBezTo>
                  <a:lnTo>
                    <a:pt x="7762" y="17585"/>
                  </a:lnTo>
                  <a:cubicBezTo>
                    <a:pt x="8779" y="17291"/>
                    <a:pt x="9689" y="16889"/>
                    <a:pt x="10519" y="16327"/>
                  </a:cubicBezTo>
                  <a:cubicBezTo>
                    <a:pt x="11456" y="15711"/>
                    <a:pt x="12259" y="14882"/>
                    <a:pt x="12875" y="13972"/>
                  </a:cubicBezTo>
                  <a:cubicBezTo>
                    <a:pt x="13410" y="13169"/>
                    <a:pt x="13811" y="12232"/>
                    <a:pt x="14052" y="11188"/>
                  </a:cubicBezTo>
                  <a:cubicBezTo>
                    <a:pt x="14293" y="10224"/>
                    <a:pt x="14373" y="9181"/>
                    <a:pt x="14266" y="8164"/>
                  </a:cubicBezTo>
                  <a:cubicBezTo>
                    <a:pt x="14159" y="7120"/>
                    <a:pt x="13918" y="6156"/>
                    <a:pt x="13517" y="5219"/>
                  </a:cubicBezTo>
                  <a:cubicBezTo>
                    <a:pt x="13330" y="4738"/>
                    <a:pt x="13089" y="4309"/>
                    <a:pt x="12821" y="3908"/>
                  </a:cubicBezTo>
                  <a:cubicBezTo>
                    <a:pt x="12553" y="3506"/>
                    <a:pt x="12205" y="3105"/>
                    <a:pt x="11858" y="2703"/>
                  </a:cubicBezTo>
                  <a:cubicBezTo>
                    <a:pt x="11188" y="2007"/>
                    <a:pt x="10385" y="1419"/>
                    <a:pt x="9449" y="990"/>
                  </a:cubicBezTo>
                  <a:cubicBezTo>
                    <a:pt x="8565" y="589"/>
                    <a:pt x="7602" y="294"/>
                    <a:pt x="6558" y="134"/>
                  </a:cubicBezTo>
                  <a:cubicBezTo>
                    <a:pt x="5969" y="27"/>
                    <a:pt x="5353" y="0"/>
                    <a:pt x="4711" y="0"/>
                  </a:cubicBezTo>
                  <a:close/>
                </a:path>
              </a:pathLst>
            </a:custGeom>
            <a:solidFill>
              <a:srgbClr val="36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465;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FFC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FFC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41"/>
            <p:cNvSpPr/>
            <p:nvPr/>
          </p:nvSpPr>
          <p:spPr>
            <a:xfrm>
              <a:off x="8465875" y="6251375"/>
              <a:ext cx="93700" cy="88350"/>
            </a:xfrm>
            <a:custGeom>
              <a:avLst/>
              <a:gdLst/>
              <a:ahLst/>
              <a:cxnLst/>
              <a:rect l="l" t="t" r="r" b="b"/>
              <a:pathLst>
                <a:path w="3748" h="3534" extrusionOk="0">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FFC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41"/>
            <p:cNvSpPr/>
            <p:nvPr/>
          </p:nvSpPr>
          <p:spPr>
            <a:xfrm>
              <a:off x="8395600" y="6113300"/>
              <a:ext cx="91700" cy="41600"/>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41"/>
            <p:cNvSpPr/>
            <p:nvPr/>
          </p:nvSpPr>
          <p:spPr>
            <a:xfrm>
              <a:off x="8465875" y="6251375"/>
              <a:ext cx="93700" cy="88350"/>
            </a:xfrm>
            <a:custGeom>
              <a:avLst/>
              <a:gdLst/>
              <a:ahLst/>
              <a:cxnLst/>
              <a:rect l="l" t="t" r="r" b="b"/>
              <a:pathLst>
                <a:path w="3748" h="3534" extrusionOk="0">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41"/>
            <p:cNvSpPr/>
            <p:nvPr/>
          </p:nvSpPr>
          <p:spPr>
            <a:xfrm>
              <a:off x="8400300" y="6201075"/>
              <a:ext cx="40825" cy="62475"/>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41"/>
            <p:cNvSpPr/>
            <p:nvPr/>
          </p:nvSpPr>
          <p:spPr>
            <a:xfrm>
              <a:off x="8477250" y="6294875"/>
              <a:ext cx="70950" cy="42600"/>
            </a:xfrm>
            <a:custGeom>
              <a:avLst/>
              <a:gdLst/>
              <a:ahLst/>
              <a:cxnLst/>
              <a:rect l="l" t="t" r="r" b="b"/>
              <a:pathLst>
                <a:path w="2838" h="1704" extrusionOk="0">
                  <a:moveTo>
                    <a:pt x="1633" y="0"/>
                  </a:moveTo>
                  <a:cubicBezTo>
                    <a:pt x="1285" y="0"/>
                    <a:pt x="1017" y="54"/>
                    <a:pt x="750" y="134"/>
                  </a:cubicBezTo>
                  <a:cubicBezTo>
                    <a:pt x="562" y="241"/>
                    <a:pt x="348" y="348"/>
                    <a:pt x="214" y="509"/>
                  </a:cubicBezTo>
                  <a:cubicBezTo>
                    <a:pt x="188" y="535"/>
                    <a:pt x="161" y="616"/>
                    <a:pt x="134" y="642"/>
                  </a:cubicBezTo>
                  <a:cubicBezTo>
                    <a:pt x="81" y="669"/>
                    <a:pt x="81" y="749"/>
                    <a:pt x="54" y="776"/>
                  </a:cubicBezTo>
                  <a:cubicBezTo>
                    <a:pt x="27" y="883"/>
                    <a:pt x="0" y="964"/>
                    <a:pt x="27" y="1044"/>
                  </a:cubicBezTo>
                  <a:cubicBezTo>
                    <a:pt x="54" y="1151"/>
                    <a:pt x="81" y="1231"/>
                    <a:pt x="161" y="1312"/>
                  </a:cubicBezTo>
                  <a:cubicBezTo>
                    <a:pt x="214" y="1365"/>
                    <a:pt x="295" y="1445"/>
                    <a:pt x="348" y="1472"/>
                  </a:cubicBezTo>
                  <a:cubicBezTo>
                    <a:pt x="348" y="1472"/>
                    <a:pt x="402" y="1499"/>
                    <a:pt x="429" y="1499"/>
                  </a:cubicBezTo>
                  <a:cubicBezTo>
                    <a:pt x="562" y="1579"/>
                    <a:pt x="723" y="1633"/>
                    <a:pt x="884" y="1686"/>
                  </a:cubicBezTo>
                  <a:cubicBezTo>
                    <a:pt x="960" y="1698"/>
                    <a:pt x="1036" y="1703"/>
                    <a:pt x="1110" y="1703"/>
                  </a:cubicBezTo>
                  <a:cubicBezTo>
                    <a:pt x="1889" y="1703"/>
                    <a:pt x="2517" y="1086"/>
                    <a:pt x="2811" y="402"/>
                  </a:cubicBezTo>
                  <a:cubicBezTo>
                    <a:pt x="2838" y="348"/>
                    <a:pt x="2811" y="268"/>
                    <a:pt x="2730" y="241"/>
                  </a:cubicBezTo>
                  <a:lnTo>
                    <a:pt x="2570" y="241"/>
                  </a:lnTo>
                  <a:cubicBezTo>
                    <a:pt x="2409" y="187"/>
                    <a:pt x="2222" y="107"/>
                    <a:pt x="2035" y="80"/>
                  </a:cubicBezTo>
                  <a:cubicBezTo>
                    <a:pt x="1901" y="54"/>
                    <a:pt x="1767" y="0"/>
                    <a:pt x="1633" y="0"/>
                  </a:cubicBezTo>
                  <a:close/>
                </a:path>
              </a:pathLst>
            </a:custGeom>
            <a:solidFill>
              <a:srgbClr val="FF6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130B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41"/>
            <p:cNvSpPr/>
            <p:nvPr/>
          </p:nvSpPr>
          <p:spPr>
            <a:xfrm>
              <a:off x="8395600" y="6113300"/>
              <a:ext cx="91700" cy="41600"/>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130B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41"/>
            <p:cNvSpPr/>
            <p:nvPr/>
          </p:nvSpPr>
          <p:spPr>
            <a:xfrm>
              <a:off x="8465875" y="6251375"/>
              <a:ext cx="93700" cy="88350"/>
            </a:xfrm>
            <a:custGeom>
              <a:avLst/>
              <a:gdLst/>
              <a:ahLst/>
              <a:cxnLst/>
              <a:rect l="l" t="t" r="r" b="b"/>
              <a:pathLst>
                <a:path w="3748" h="3534" extrusionOk="0">
                  <a:moveTo>
                    <a:pt x="2222" y="1820"/>
                  </a:moveTo>
                  <a:cubicBezTo>
                    <a:pt x="2382" y="1847"/>
                    <a:pt x="2570" y="1874"/>
                    <a:pt x="2757" y="1954"/>
                  </a:cubicBezTo>
                  <a:cubicBezTo>
                    <a:pt x="2891" y="2008"/>
                    <a:pt x="2971" y="2088"/>
                    <a:pt x="3159" y="2142"/>
                  </a:cubicBezTo>
                  <a:cubicBezTo>
                    <a:pt x="3078" y="2329"/>
                    <a:pt x="2971" y="2463"/>
                    <a:pt x="2891" y="2597"/>
                  </a:cubicBezTo>
                  <a:cubicBezTo>
                    <a:pt x="2730" y="2757"/>
                    <a:pt x="2597" y="2891"/>
                    <a:pt x="2516" y="3025"/>
                  </a:cubicBezTo>
                  <a:cubicBezTo>
                    <a:pt x="2409" y="3132"/>
                    <a:pt x="2302" y="3159"/>
                    <a:pt x="2168" y="3212"/>
                  </a:cubicBezTo>
                  <a:cubicBezTo>
                    <a:pt x="2088" y="3292"/>
                    <a:pt x="1954" y="3319"/>
                    <a:pt x="1847" y="3319"/>
                  </a:cubicBezTo>
                  <a:lnTo>
                    <a:pt x="1499" y="3319"/>
                  </a:lnTo>
                  <a:cubicBezTo>
                    <a:pt x="1365" y="3292"/>
                    <a:pt x="1285" y="3266"/>
                    <a:pt x="1178" y="3212"/>
                  </a:cubicBezTo>
                  <a:cubicBezTo>
                    <a:pt x="1151" y="3185"/>
                    <a:pt x="1098" y="3185"/>
                    <a:pt x="1071" y="3159"/>
                  </a:cubicBezTo>
                  <a:cubicBezTo>
                    <a:pt x="1017" y="3159"/>
                    <a:pt x="964" y="3132"/>
                    <a:pt x="937" y="3078"/>
                  </a:cubicBezTo>
                  <a:cubicBezTo>
                    <a:pt x="830" y="3025"/>
                    <a:pt x="777" y="2944"/>
                    <a:pt x="696" y="2864"/>
                  </a:cubicBezTo>
                  <a:cubicBezTo>
                    <a:pt x="669" y="2811"/>
                    <a:pt x="669" y="2784"/>
                    <a:pt x="643" y="2757"/>
                  </a:cubicBezTo>
                  <a:lnTo>
                    <a:pt x="616" y="2730"/>
                  </a:lnTo>
                  <a:lnTo>
                    <a:pt x="643" y="2677"/>
                  </a:lnTo>
                  <a:lnTo>
                    <a:pt x="669" y="2623"/>
                  </a:lnTo>
                  <a:lnTo>
                    <a:pt x="696" y="2516"/>
                  </a:lnTo>
                  <a:lnTo>
                    <a:pt x="696" y="2543"/>
                  </a:lnTo>
                  <a:cubicBezTo>
                    <a:pt x="803" y="2409"/>
                    <a:pt x="910" y="2275"/>
                    <a:pt x="1044" y="2195"/>
                  </a:cubicBezTo>
                  <a:cubicBezTo>
                    <a:pt x="1178" y="2088"/>
                    <a:pt x="1285" y="2008"/>
                    <a:pt x="1419" y="1954"/>
                  </a:cubicBezTo>
                  <a:cubicBezTo>
                    <a:pt x="1526" y="1927"/>
                    <a:pt x="1633" y="1874"/>
                    <a:pt x="1767" y="1847"/>
                  </a:cubicBezTo>
                  <a:cubicBezTo>
                    <a:pt x="1901" y="1820"/>
                    <a:pt x="2088" y="1820"/>
                    <a:pt x="2222" y="1820"/>
                  </a:cubicBezTo>
                  <a:close/>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41"/>
            <p:cNvSpPr/>
            <p:nvPr/>
          </p:nvSpPr>
          <p:spPr>
            <a:xfrm>
              <a:off x="8400300" y="6201075"/>
              <a:ext cx="40825" cy="62475"/>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79" name="Google Shape;6479;p41"/>
          <p:cNvGrpSpPr/>
          <p:nvPr/>
        </p:nvGrpSpPr>
        <p:grpSpPr>
          <a:xfrm>
            <a:off x="638400" y="2788688"/>
            <a:ext cx="1129525" cy="1140925"/>
            <a:chOff x="6677925" y="6815450"/>
            <a:chExt cx="1129525" cy="1140925"/>
          </a:xfrm>
        </p:grpSpPr>
        <p:sp>
          <p:nvSpPr>
            <p:cNvPr id="6480" name="Google Shape;6480;p41"/>
            <p:cNvSpPr/>
            <p:nvPr/>
          </p:nvSpPr>
          <p:spPr>
            <a:xfrm>
              <a:off x="6677925" y="6815450"/>
              <a:ext cx="1129525" cy="1140925"/>
            </a:xfrm>
            <a:custGeom>
              <a:avLst/>
              <a:gdLst/>
              <a:ahLst/>
              <a:cxnLst/>
              <a:rect l="l" t="t" r="r" b="b"/>
              <a:pathLst>
                <a:path w="45181" h="45637" extrusionOk="0">
                  <a:moveTo>
                    <a:pt x="19834" y="1"/>
                  </a:moveTo>
                  <a:cubicBezTo>
                    <a:pt x="19459" y="1"/>
                    <a:pt x="19084" y="27"/>
                    <a:pt x="18737" y="135"/>
                  </a:cubicBezTo>
                  <a:cubicBezTo>
                    <a:pt x="18335" y="242"/>
                    <a:pt x="17880" y="402"/>
                    <a:pt x="17479" y="643"/>
                  </a:cubicBezTo>
                  <a:cubicBezTo>
                    <a:pt x="17184" y="804"/>
                    <a:pt x="16863" y="1045"/>
                    <a:pt x="16542" y="1312"/>
                  </a:cubicBezTo>
                  <a:cubicBezTo>
                    <a:pt x="16087" y="1714"/>
                    <a:pt x="15685" y="2169"/>
                    <a:pt x="15257" y="2784"/>
                  </a:cubicBezTo>
                  <a:cubicBezTo>
                    <a:pt x="14909" y="3213"/>
                    <a:pt x="14641" y="3721"/>
                    <a:pt x="14374" y="4203"/>
                  </a:cubicBezTo>
                  <a:cubicBezTo>
                    <a:pt x="14133" y="4685"/>
                    <a:pt x="13945" y="5140"/>
                    <a:pt x="13731" y="5729"/>
                  </a:cubicBezTo>
                  <a:cubicBezTo>
                    <a:pt x="12741" y="4845"/>
                    <a:pt x="11724" y="4176"/>
                    <a:pt x="10653" y="3721"/>
                  </a:cubicBezTo>
                  <a:cubicBezTo>
                    <a:pt x="10038" y="3453"/>
                    <a:pt x="9315" y="3213"/>
                    <a:pt x="8646" y="3079"/>
                  </a:cubicBezTo>
                  <a:cubicBezTo>
                    <a:pt x="8084" y="2972"/>
                    <a:pt x="7495" y="2918"/>
                    <a:pt x="6879" y="2918"/>
                  </a:cubicBezTo>
                  <a:lnTo>
                    <a:pt x="6451" y="2918"/>
                  </a:lnTo>
                  <a:cubicBezTo>
                    <a:pt x="6076" y="2945"/>
                    <a:pt x="5675" y="2972"/>
                    <a:pt x="5300" y="3052"/>
                  </a:cubicBezTo>
                  <a:cubicBezTo>
                    <a:pt x="4899" y="3106"/>
                    <a:pt x="4551" y="3213"/>
                    <a:pt x="4203" y="3346"/>
                  </a:cubicBezTo>
                  <a:cubicBezTo>
                    <a:pt x="3507" y="3614"/>
                    <a:pt x="2864" y="4016"/>
                    <a:pt x="2329" y="4551"/>
                  </a:cubicBezTo>
                  <a:cubicBezTo>
                    <a:pt x="1874" y="4979"/>
                    <a:pt x="1499" y="5514"/>
                    <a:pt x="1151" y="6157"/>
                  </a:cubicBezTo>
                  <a:cubicBezTo>
                    <a:pt x="884" y="6639"/>
                    <a:pt x="696" y="7201"/>
                    <a:pt x="536" y="7789"/>
                  </a:cubicBezTo>
                  <a:cubicBezTo>
                    <a:pt x="268" y="8833"/>
                    <a:pt x="161" y="9850"/>
                    <a:pt x="108" y="10734"/>
                  </a:cubicBezTo>
                  <a:cubicBezTo>
                    <a:pt x="54" y="11135"/>
                    <a:pt x="27" y="11563"/>
                    <a:pt x="27" y="11965"/>
                  </a:cubicBezTo>
                  <a:cubicBezTo>
                    <a:pt x="1" y="12607"/>
                    <a:pt x="1" y="13303"/>
                    <a:pt x="54" y="13972"/>
                  </a:cubicBezTo>
                  <a:cubicBezTo>
                    <a:pt x="161" y="15364"/>
                    <a:pt x="429" y="16702"/>
                    <a:pt x="830" y="17960"/>
                  </a:cubicBezTo>
                  <a:cubicBezTo>
                    <a:pt x="1232" y="19272"/>
                    <a:pt x="1821" y="20530"/>
                    <a:pt x="2543" y="21681"/>
                  </a:cubicBezTo>
                  <a:cubicBezTo>
                    <a:pt x="2891" y="22243"/>
                    <a:pt x="3319" y="22805"/>
                    <a:pt x="3775" y="23394"/>
                  </a:cubicBezTo>
                  <a:cubicBezTo>
                    <a:pt x="4176" y="23876"/>
                    <a:pt x="4658" y="24357"/>
                    <a:pt x="5113" y="24759"/>
                  </a:cubicBezTo>
                  <a:cubicBezTo>
                    <a:pt x="6050" y="25562"/>
                    <a:pt x="7147" y="26231"/>
                    <a:pt x="8325" y="26740"/>
                  </a:cubicBezTo>
                  <a:cubicBezTo>
                    <a:pt x="8914" y="26954"/>
                    <a:pt x="9529" y="27168"/>
                    <a:pt x="10145" y="27302"/>
                  </a:cubicBezTo>
                  <a:lnTo>
                    <a:pt x="10172" y="27302"/>
                  </a:lnTo>
                  <a:cubicBezTo>
                    <a:pt x="10064" y="28105"/>
                    <a:pt x="10038" y="28908"/>
                    <a:pt x="10064" y="29711"/>
                  </a:cubicBezTo>
                  <a:lnTo>
                    <a:pt x="10064" y="29871"/>
                  </a:lnTo>
                  <a:cubicBezTo>
                    <a:pt x="10091" y="30219"/>
                    <a:pt x="10145" y="30621"/>
                    <a:pt x="10172" y="30969"/>
                  </a:cubicBezTo>
                  <a:cubicBezTo>
                    <a:pt x="10359" y="32441"/>
                    <a:pt x="10760" y="33859"/>
                    <a:pt x="11376" y="35171"/>
                  </a:cubicBezTo>
                  <a:cubicBezTo>
                    <a:pt x="11965" y="36509"/>
                    <a:pt x="12848" y="37740"/>
                    <a:pt x="13892" y="38811"/>
                  </a:cubicBezTo>
                  <a:cubicBezTo>
                    <a:pt x="14374" y="39319"/>
                    <a:pt x="14963" y="39801"/>
                    <a:pt x="15578" y="40283"/>
                  </a:cubicBezTo>
                  <a:cubicBezTo>
                    <a:pt x="16167" y="40684"/>
                    <a:pt x="16756" y="41113"/>
                    <a:pt x="17425" y="41487"/>
                  </a:cubicBezTo>
                  <a:cubicBezTo>
                    <a:pt x="18121" y="41889"/>
                    <a:pt x="18844" y="42264"/>
                    <a:pt x="19539" y="42558"/>
                  </a:cubicBezTo>
                  <a:cubicBezTo>
                    <a:pt x="20289" y="42879"/>
                    <a:pt x="21119" y="43120"/>
                    <a:pt x="21868" y="43334"/>
                  </a:cubicBezTo>
                  <a:cubicBezTo>
                    <a:pt x="22350" y="43415"/>
                    <a:pt x="22778" y="43495"/>
                    <a:pt x="23260" y="43548"/>
                  </a:cubicBezTo>
                  <a:cubicBezTo>
                    <a:pt x="23340" y="43655"/>
                    <a:pt x="23447" y="43736"/>
                    <a:pt x="23554" y="43816"/>
                  </a:cubicBezTo>
                  <a:cubicBezTo>
                    <a:pt x="23608" y="43896"/>
                    <a:pt x="23688" y="43923"/>
                    <a:pt x="23742" y="44003"/>
                  </a:cubicBezTo>
                  <a:lnTo>
                    <a:pt x="24063" y="44191"/>
                  </a:lnTo>
                  <a:cubicBezTo>
                    <a:pt x="24063" y="44191"/>
                    <a:pt x="24143" y="44271"/>
                    <a:pt x="24197" y="44298"/>
                  </a:cubicBezTo>
                  <a:cubicBezTo>
                    <a:pt x="24678" y="44619"/>
                    <a:pt x="25214" y="44887"/>
                    <a:pt x="25722" y="45101"/>
                  </a:cubicBezTo>
                  <a:cubicBezTo>
                    <a:pt x="26338" y="45342"/>
                    <a:pt x="26954" y="45475"/>
                    <a:pt x="27596" y="45502"/>
                  </a:cubicBezTo>
                  <a:lnTo>
                    <a:pt x="27890" y="45502"/>
                  </a:lnTo>
                  <a:cubicBezTo>
                    <a:pt x="28024" y="45502"/>
                    <a:pt x="28158" y="45502"/>
                    <a:pt x="28158" y="45636"/>
                  </a:cubicBezTo>
                  <a:cubicBezTo>
                    <a:pt x="28800" y="45556"/>
                    <a:pt x="29389" y="45395"/>
                    <a:pt x="29898" y="45101"/>
                  </a:cubicBezTo>
                  <a:cubicBezTo>
                    <a:pt x="30192" y="44913"/>
                    <a:pt x="30460" y="44726"/>
                    <a:pt x="30701" y="44458"/>
                  </a:cubicBezTo>
                  <a:cubicBezTo>
                    <a:pt x="30701" y="44458"/>
                    <a:pt x="30728" y="44458"/>
                    <a:pt x="30728" y="44432"/>
                  </a:cubicBezTo>
                  <a:cubicBezTo>
                    <a:pt x="30968" y="44110"/>
                    <a:pt x="31183" y="43816"/>
                    <a:pt x="31316" y="43495"/>
                  </a:cubicBezTo>
                  <a:cubicBezTo>
                    <a:pt x="31450" y="43174"/>
                    <a:pt x="31530" y="42852"/>
                    <a:pt x="31584" y="42478"/>
                  </a:cubicBezTo>
                  <a:cubicBezTo>
                    <a:pt x="31611" y="42371"/>
                    <a:pt x="31611" y="42290"/>
                    <a:pt x="31611" y="42157"/>
                  </a:cubicBezTo>
                  <a:lnTo>
                    <a:pt x="31611" y="41889"/>
                  </a:lnTo>
                  <a:lnTo>
                    <a:pt x="31611" y="41568"/>
                  </a:lnTo>
                  <a:lnTo>
                    <a:pt x="31611" y="41514"/>
                  </a:lnTo>
                  <a:cubicBezTo>
                    <a:pt x="31798" y="41434"/>
                    <a:pt x="32012" y="41354"/>
                    <a:pt x="32200" y="41247"/>
                  </a:cubicBezTo>
                  <a:cubicBezTo>
                    <a:pt x="32253" y="41220"/>
                    <a:pt x="32387" y="41139"/>
                    <a:pt x="32387" y="41139"/>
                  </a:cubicBezTo>
                  <a:cubicBezTo>
                    <a:pt x="32815" y="40872"/>
                    <a:pt x="33217" y="40470"/>
                    <a:pt x="33484" y="40042"/>
                  </a:cubicBezTo>
                  <a:cubicBezTo>
                    <a:pt x="34020" y="39212"/>
                    <a:pt x="34180" y="38168"/>
                    <a:pt x="33993" y="37098"/>
                  </a:cubicBezTo>
                  <a:cubicBezTo>
                    <a:pt x="33913" y="36830"/>
                    <a:pt x="33859" y="36563"/>
                    <a:pt x="33752" y="36295"/>
                  </a:cubicBezTo>
                  <a:cubicBezTo>
                    <a:pt x="34020" y="35786"/>
                    <a:pt x="34207" y="35197"/>
                    <a:pt x="34261" y="34555"/>
                  </a:cubicBezTo>
                  <a:cubicBezTo>
                    <a:pt x="34287" y="34261"/>
                    <a:pt x="34287" y="33940"/>
                    <a:pt x="34261" y="33645"/>
                  </a:cubicBezTo>
                  <a:cubicBezTo>
                    <a:pt x="34341" y="33618"/>
                    <a:pt x="34421" y="33618"/>
                    <a:pt x="34475" y="33592"/>
                  </a:cubicBezTo>
                  <a:cubicBezTo>
                    <a:pt x="35197" y="33377"/>
                    <a:pt x="35867" y="33110"/>
                    <a:pt x="36429" y="32815"/>
                  </a:cubicBezTo>
                  <a:cubicBezTo>
                    <a:pt x="36750" y="32655"/>
                    <a:pt x="37071" y="32441"/>
                    <a:pt x="37365" y="32253"/>
                  </a:cubicBezTo>
                  <a:cubicBezTo>
                    <a:pt x="37820" y="31905"/>
                    <a:pt x="38195" y="31584"/>
                    <a:pt x="38490" y="31209"/>
                  </a:cubicBezTo>
                  <a:cubicBezTo>
                    <a:pt x="38623" y="31049"/>
                    <a:pt x="38811" y="30835"/>
                    <a:pt x="38971" y="30567"/>
                  </a:cubicBezTo>
                  <a:cubicBezTo>
                    <a:pt x="39105" y="30380"/>
                    <a:pt x="39212" y="30166"/>
                    <a:pt x="39293" y="29978"/>
                  </a:cubicBezTo>
                  <a:cubicBezTo>
                    <a:pt x="39480" y="29523"/>
                    <a:pt x="39640" y="29095"/>
                    <a:pt x="39694" y="28667"/>
                  </a:cubicBezTo>
                  <a:cubicBezTo>
                    <a:pt x="39801" y="28131"/>
                    <a:pt x="39828" y="27623"/>
                    <a:pt x="39828" y="27168"/>
                  </a:cubicBezTo>
                  <a:cubicBezTo>
                    <a:pt x="40203" y="26311"/>
                    <a:pt x="40470" y="25482"/>
                    <a:pt x="40631" y="24652"/>
                  </a:cubicBezTo>
                  <a:cubicBezTo>
                    <a:pt x="40872" y="23554"/>
                    <a:pt x="40952" y="22430"/>
                    <a:pt x="40845" y="21360"/>
                  </a:cubicBezTo>
                  <a:cubicBezTo>
                    <a:pt x="40818" y="20744"/>
                    <a:pt x="40711" y="20182"/>
                    <a:pt x="40577" y="19593"/>
                  </a:cubicBezTo>
                  <a:cubicBezTo>
                    <a:pt x="40497" y="19459"/>
                    <a:pt x="40470" y="19299"/>
                    <a:pt x="40443" y="19165"/>
                  </a:cubicBezTo>
                  <a:lnTo>
                    <a:pt x="40443" y="19165"/>
                  </a:lnTo>
                  <a:cubicBezTo>
                    <a:pt x="40684" y="19299"/>
                    <a:pt x="40898" y="19433"/>
                    <a:pt x="41220" y="19540"/>
                  </a:cubicBezTo>
                  <a:cubicBezTo>
                    <a:pt x="41514" y="19620"/>
                    <a:pt x="41808" y="19673"/>
                    <a:pt x="42103" y="19673"/>
                  </a:cubicBezTo>
                  <a:cubicBezTo>
                    <a:pt x="42826" y="19673"/>
                    <a:pt x="43521" y="19433"/>
                    <a:pt x="44030" y="18951"/>
                  </a:cubicBezTo>
                  <a:cubicBezTo>
                    <a:pt x="44378" y="18656"/>
                    <a:pt x="44860" y="18094"/>
                    <a:pt x="45020" y="17184"/>
                  </a:cubicBezTo>
                  <a:cubicBezTo>
                    <a:pt x="45181" y="16381"/>
                    <a:pt x="45101" y="15498"/>
                    <a:pt x="44726" y="14641"/>
                  </a:cubicBezTo>
                  <a:cubicBezTo>
                    <a:pt x="44592" y="14320"/>
                    <a:pt x="44432" y="14026"/>
                    <a:pt x="44217" y="13678"/>
                  </a:cubicBezTo>
                  <a:cubicBezTo>
                    <a:pt x="44030" y="13384"/>
                    <a:pt x="43816" y="13116"/>
                    <a:pt x="43575" y="12848"/>
                  </a:cubicBezTo>
                  <a:cubicBezTo>
                    <a:pt x="43495" y="12741"/>
                    <a:pt x="43388" y="12607"/>
                    <a:pt x="43281" y="12500"/>
                  </a:cubicBezTo>
                  <a:cubicBezTo>
                    <a:pt x="43174" y="12366"/>
                    <a:pt x="43093" y="12259"/>
                    <a:pt x="42959" y="12179"/>
                  </a:cubicBezTo>
                  <a:cubicBezTo>
                    <a:pt x="42772" y="12018"/>
                    <a:pt x="42585" y="11885"/>
                    <a:pt x="42424" y="11751"/>
                  </a:cubicBezTo>
                  <a:cubicBezTo>
                    <a:pt x="42156" y="11537"/>
                    <a:pt x="41835" y="11376"/>
                    <a:pt x="41514" y="11269"/>
                  </a:cubicBezTo>
                  <a:cubicBezTo>
                    <a:pt x="41487" y="11082"/>
                    <a:pt x="41434" y="10868"/>
                    <a:pt x="41380" y="10680"/>
                  </a:cubicBezTo>
                  <a:cubicBezTo>
                    <a:pt x="41246" y="10279"/>
                    <a:pt x="41086" y="9877"/>
                    <a:pt x="40872" y="9529"/>
                  </a:cubicBezTo>
                  <a:cubicBezTo>
                    <a:pt x="40604" y="9021"/>
                    <a:pt x="40229" y="8566"/>
                    <a:pt x="39828" y="8164"/>
                  </a:cubicBezTo>
                  <a:cubicBezTo>
                    <a:pt x="39748" y="8057"/>
                    <a:pt x="39614" y="7950"/>
                    <a:pt x="39507" y="7870"/>
                  </a:cubicBezTo>
                  <a:cubicBezTo>
                    <a:pt x="39212" y="7602"/>
                    <a:pt x="38864" y="7361"/>
                    <a:pt x="38570" y="7201"/>
                  </a:cubicBezTo>
                  <a:cubicBezTo>
                    <a:pt x="38409" y="7094"/>
                    <a:pt x="38222" y="7013"/>
                    <a:pt x="38088" y="6960"/>
                  </a:cubicBezTo>
                  <a:cubicBezTo>
                    <a:pt x="37954" y="6879"/>
                    <a:pt x="37820" y="6853"/>
                    <a:pt x="37687" y="6799"/>
                  </a:cubicBezTo>
                  <a:cubicBezTo>
                    <a:pt x="37419" y="6692"/>
                    <a:pt x="37151" y="6612"/>
                    <a:pt x="36857" y="6612"/>
                  </a:cubicBezTo>
                  <a:lnTo>
                    <a:pt x="36616" y="6612"/>
                  </a:lnTo>
                  <a:cubicBezTo>
                    <a:pt x="36161" y="6612"/>
                    <a:pt x="35652" y="6719"/>
                    <a:pt x="35251" y="6960"/>
                  </a:cubicBezTo>
                  <a:cubicBezTo>
                    <a:pt x="34742" y="7201"/>
                    <a:pt x="34261" y="7522"/>
                    <a:pt x="33752" y="7950"/>
                  </a:cubicBezTo>
                  <a:cubicBezTo>
                    <a:pt x="33270" y="8352"/>
                    <a:pt x="32842" y="8807"/>
                    <a:pt x="32441" y="9235"/>
                  </a:cubicBezTo>
                  <a:cubicBezTo>
                    <a:pt x="32066" y="9663"/>
                    <a:pt x="31745" y="10091"/>
                    <a:pt x="31450" y="10546"/>
                  </a:cubicBezTo>
                  <a:cubicBezTo>
                    <a:pt x="30513" y="10225"/>
                    <a:pt x="29523" y="10065"/>
                    <a:pt x="28586" y="10011"/>
                  </a:cubicBezTo>
                  <a:cubicBezTo>
                    <a:pt x="28372" y="9958"/>
                    <a:pt x="28131" y="9958"/>
                    <a:pt x="27890" y="9958"/>
                  </a:cubicBezTo>
                  <a:cubicBezTo>
                    <a:pt x="27489" y="9958"/>
                    <a:pt x="27114" y="10011"/>
                    <a:pt x="26713" y="10038"/>
                  </a:cubicBezTo>
                  <a:cubicBezTo>
                    <a:pt x="26659" y="9369"/>
                    <a:pt x="26525" y="8700"/>
                    <a:pt x="26391" y="8004"/>
                  </a:cubicBezTo>
                  <a:cubicBezTo>
                    <a:pt x="26258" y="7442"/>
                    <a:pt x="26124" y="6960"/>
                    <a:pt x="25990" y="6478"/>
                  </a:cubicBezTo>
                  <a:cubicBezTo>
                    <a:pt x="25856" y="5969"/>
                    <a:pt x="25642" y="5434"/>
                    <a:pt x="25455" y="4979"/>
                  </a:cubicBezTo>
                  <a:cubicBezTo>
                    <a:pt x="25187" y="4417"/>
                    <a:pt x="24946" y="3882"/>
                    <a:pt x="24652" y="3373"/>
                  </a:cubicBezTo>
                  <a:cubicBezTo>
                    <a:pt x="24304" y="2784"/>
                    <a:pt x="23956" y="2249"/>
                    <a:pt x="23501" y="1767"/>
                  </a:cubicBezTo>
                  <a:cubicBezTo>
                    <a:pt x="22965" y="1178"/>
                    <a:pt x="22377" y="723"/>
                    <a:pt x="21734" y="429"/>
                  </a:cubicBezTo>
                  <a:cubicBezTo>
                    <a:pt x="21493" y="295"/>
                    <a:pt x="21279" y="242"/>
                    <a:pt x="21038" y="161"/>
                  </a:cubicBezTo>
                  <a:cubicBezTo>
                    <a:pt x="20797" y="108"/>
                    <a:pt x="20530" y="54"/>
                    <a:pt x="20235" y="27"/>
                  </a:cubicBezTo>
                  <a:cubicBezTo>
                    <a:pt x="20102" y="1"/>
                    <a:pt x="19968" y="1"/>
                    <a:pt x="19834"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41"/>
            <p:cNvSpPr/>
            <p:nvPr/>
          </p:nvSpPr>
          <p:spPr>
            <a:xfrm>
              <a:off x="7060000" y="6879700"/>
              <a:ext cx="222850" cy="525300"/>
            </a:xfrm>
            <a:custGeom>
              <a:avLst/>
              <a:gdLst/>
              <a:ahLst/>
              <a:cxnLst/>
              <a:rect l="l" t="t" r="r" b="b"/>
              <a:pathLst>
                <a:path w="8914" h="21012" extrusionOk="0">
                  <a:moveTo>
                    <a:pt x="4685" y="0"/>
                  </a:moveTo>
                  <a:cubicBezTo>
                    <a:pt x="4658" y="27"/>
                    <a:pt x="4578" y="27"/>
                    <a:pt x="4551" y="27"/>
                  </a:cubicBezTo>
                  <a:cubicBezTo>
                    <a:pt x="4417" y="27"/>
                    <a:pt x="4256" y="80"/>
                    <a:pt x="4096" y="107"/>
                  </a:cubicBezTo>
                  <a:cubicBezTo>
                    <a:pt x="3909" y="134"/>
                    <a:pt x="3721" y="241"/>
                    <a:pt x="3507" y="348"/>
                  </a:cubicBezTo>
                  <a:cubicBezTo>
                    <a:pt x="3346" y="428"/>
                    <a:pt x="3186" y="562"/>
                    <a:pt x="2972" y="696"/>
                  </a:cubicBezTo>
                  <a:cubicBezTo>
                    <a:pt x="2677" y="964"/>
                    <a:pt x="2410" y="1285"/>
                    <a:pt x="2088" y="1713"/>
                  </a:cubicBezTo>
                  <a:cubicBezTo>
                    <a:pt x="1848" y="2034"/>
                    <a:pt x="1633" y="2409"/>
                    <a:pt x="1446" y="2784"/>
                  </a:cubicBezTo>
                  <a:cubicBezTo>
                    <a:pt x="1232" y="3159"/>
                    <a:pt x="1071" y="3587"/>
                    <a:pt x="911" y="4095"/>
                  </a:cubicBezTo>
                  <a:cubicBezTo>
                    <a:pt x="536" y="5086"/>
                    <a:pt x="295" y="6156"/>
                    <a:pt x="161" y="7388"/>
                  </a:cubicBezTo>
                  <a:cubicBezTo>
                    <a:pt x="28" y="8512"/>
                    <a:pt x="1" y="9636"/>
                    <a:pt x="81" y="10867"/>
                  </a:cubicBezTo>
                  <a:cubicBezTo>
                    <a:pt x="108" y="11991"/>
                    <a:pt x="242" y="13142"/>
                    <a:pt x="429" y="14427"/>
                  </a:cubicBezTo>
                  <a:cubicBezTo>
                    <a:pt x="616" y="15524"/>
                    <a:pt x="804" y="16622"/>
                    <a:pt x="1098" y="17880"/>
                  </a:cubicBezTo>
                  <a:cubicBezTo>
                    <a:pt x="1312" y="18709"/>
                    <a:pt x="1500" y="19566"/>
                    <a:pt x="1767" y="20556"/>
                  </a:cubicBezTo>
                  <a:cubicBezTo>
                    <a:pt x="1767" y="20583"/>
                    <a:pt x="1821" y="20636"/>
                    <a:pt x="1874" y="20636"/>
                  </a:cubicBezTo>
                  <a:lnTo>
                    <a:pt x="1767" y="20717"/>
                  </a:lnTo>
                  <a:lnTo>
                    <a:pt x="1687" y="20770"/>
                  </a:lnTo>
                  <a:cubicBezTo>
                    <a:pt x="1633" y="20824"/>
                    <a:pt x="1633" y="20851"/>
                    <a:pt x="1633" y="20877"/>
                  </a:cubicBezTo>
                  <a:cubicBezTo>
                    <a:pt x="1633" y="20904"/>
                    <a:pt x="1633" y="20958"/>
                    <a:pt x="1687" y="20984"/>
                  </a:cubicBezTo>
                  <a:cubicBezTo>
                    <a:pt x="1714" y="21011"/>
                    <a:pt x="1741" y="21011"/>
                    <a:pt x="1767" y="21011"/>
                  </a:cubicBezTo>
                  <a:cubicBezTo>
                    <a:pt x="1821" y="21011"/>
                    <a:pt x="1848" y="20984"/>
                    <a:pt x="1874" y="20984"/>
                  </a:cubicBezTo>
                  <a:cubicBezTo>
                    <a:pt x="4042" y="19271"/>
                    <a:pt x="5595" y="17692"/>
                    <a:pt x="6772" y="16060"/>
                  </a:cubicBezTo>
                  <a:cubicBezTo>
                    <a:pt x="7468" y="15069"/>
                    <a:pt x="8004" y="14052"/>
                    <a:pt x="8352" y="13062"/>
                  </a:cubicBezTo>
                  <a:cubicBezTo>
                    <a:pt x="8726" y="12018"/>
                    <a:pt x="8914" y="10867"/>
                    <a:pt x="8914" y="9502"/>
                  </a:cubicBezTo>
                  <a:cubicBezTo>
                    <a:pt x="8914" y="8378"/>
                    <a:pt x="8780" y="7173"/>
                    <a:pt x="8485" y="5862"/>
                  </a:cubicBezTo>
                  <a:cubicBezTo>
                    <a:pt x="8405" y="5380"/>
                    <a:pt x="8298" y="4952"/>
                    <a:pt x="8164" y="4577"/>
                  </a:cubicBezTo>
                  <a:cubicBezTo>
                    <a:pt x="8030" y="4149"/>
                    <a:pt x="7870" y="3747"/>
                    <a:pt x="7682" y="3319"/>
                  </a:cubicBezTo>
                  <a:cubicBezTo>
                    <a:pt x="7495" y="2837"/>
                    <a:pt x="7281" y="2409"/>
                    <a:pt x="7067" y="2008"/>
                  </a:cubicBezTo>
                  <a:cubicBezTo>
                    <a:pt x="6826" y="1579"/>
                    <a:pt x="6558" y="1205"/>
                    <a:pt x="6264" y="910"/>
                  </a:cubicBezTo>
                  <a:cubicBezTo>
                    <a:pt x="5969" y="562"/>
                    <a:pt x="5622" y="348"/>
                    <a:pt x="5327" y="161"/>
                  </a:cubicBezTo>
                  <a:lnTo>
                    <a:pt x="5033" y="80"/>
                  </a:lnTo>
                  <a:cubicBezTo>
                    <a:pt x="4926" y="27"/>
                    <a:pt x="4819" y="27"/>
                    <a:pt x="4685" y="0"/>
                  </a:cubicBezTo>
                  <a:close/>
                </a:path>
              </a:pathLst>
            </a:custGeom>
            <a:solidFill>
              <a:srgbClr val="3D85C6">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41"/>
            <p:cNvSpPr/>
            <p:nvPr/>
          </p:nvSpPr>
          <p:spPr>
            <a:xfrm>
              <a:off x="6744175" y="6952625"/>
              <a:ext cx="368050" cy="486500"/>
            </a:xfrm>
            <a:custGeom>
              <a:avLst/>
              <a:gdLst/>
              <a:ahLst/>
              <a:cxnLst/>
              <a:rect l="l" t="t" r="r" b="b"/>
              <a:pathLst>
                <a:path w="14722" h="19460" extrusionOk="0">
                  <a:moveTo>
                    <a:pt x="3935" y="1"/>
                  </a:moveTo>
                  <a:cubicBezTo>
                    <a:pt x="3667" y="1"/>
                    <a:pt x="3400" y="27"/>
                    <a:pt x="3132" y="81"/>
                  </a:cubicBezTo>
                  <a:cubicBezTo>
                    <a:pt x="2891" y="134"/>
                    <a:pt x="2704" y="188"/>
                    <a:pt x="2543" y="268"/>
                  </a:cubicBezTo>
                  <a:cubicBezTo>
                    <a:pt x="2195" y="402"/>
                    <a:pt x="1874" y="589"/>
                    <a:pt x="1553" y="884"/>
                  </a:cubicBezTo>
                  <a:cubicBezTo>
                    <a:pt x="1339" y="1125"/>
                    <a:pt x="1098" y="1419"/>
                    <a:pt x="884" y="1794"/>
                  </a:cubicBezTo>
                  <a:cubicBezTo>
                    <a:pt x="723" y="2088"/>
                    <a:pt x="589" y="2463"/>
                    <a:pt x="455" y="2891"/>
                  </a:cubicBezTo>
                  <a:cubicBezTo>
                    <a:pt x="214" y="3748"/>
                    <a:pt x="161" y="4578"/>
                    <a:pt x="81" y="5327"/>
                  </a:cubicBezTo>
                  <a:cubicBezTo>
                    <a:pt x="54" y="5728"/>
                    <a:pt x="54" y="6103"/>
                    <a:pt x="27" y="6478"/>
                  </a:cubicBezTo>
                  <a:cubicBezTo>
                    <a:pt x="0" y="7067"/>
                    <a:pt x="27" y="7629"/>
                    <a:pt x="54" y="8218"/>
                  </a:cubicBezTo>
                  <a:cubicBezTo>
                    <a:pt x="161" y="9369"/>
                    <a:pt x="348" y="10493"/>
                    <a:pt x="696" y="11617"/>
                  </a:cubicBezTo>
                  <a:cubicBezTo>
                    <a:pt x="1017" y="12714"/>
                    <a:pt x="1526" y="13758"/>
                    <a:pt x="2142" y="14722"/>
                  </a:cubicBezTo>
                  <a:cubicBezTo>
                    <a:pt x="2436" y="15177"/>
                    <a:pt x="2757" y="15659"/>
                    <a:pt x="3132" y="16114"/>
                  </a:cubicBezTo>
                  <a:cubicBezTo>
                    <a:pt x="3480" y="16515"/>
                    <a:pt x="3801" y="16890"/>
                    <a:pt x="4176" y="17184"/>
                  </a:cubicBezTo>
                  <a:cubicBezTo>
                    <a:pt x="4898" y="17827"/>
                    <a:pt x="5755" y="18362"/>
                    <a:pt x="6692" y="18737"/>
                  </a:cubicBezTo>
                  <a:cubicBezTo>
                    <a:pt x="7120" y="18924"/>
                    <a:pt x="7575" y="19058"/>
                    <a:pt x="8084" y="19192"/>
                  </a:cubicBezTo>
                  <a:cubicBezTo>
                    <a:pt x="8565" y="19299"/>
                    <a:pt x="9020" y="19379"/>
                    <a:pt x="9529" y="19432"/>
                  </a:cubicBezTo>
                  <a:cubicBezTo>
                    <a:pt x="9716" y="19432"/>
                    <a:pt x="9904" y="19459"/>
                    <a:pt x="10091" y="19459"/>
                  </a:cubicBezTo>
                  <a:cubicBezTo>
                    <a:pt x="10760" y="19459"/>
                    <a:pt x="11456" y="19379"/>
                    <a:pt x="12098" y="19192"/>
                  </a:cubicBezTo>
                  <a:cubicBezTo>
                    <a:pt x="12901" y="19004"/>
                    <a:pt x="13678" y="18630"/>
                    <a:pt x="14400" y="18175"/>
                  </a:cubicBezTo>
                  <a:lnTo>
                    <a:pt x="14481" y="18175"/>
                  </a:lnTo>
                  <a:cubicBezTo>
                    <a:pt x="14534" y="18175"/>
                    <a:pt x="14614" y="18121"/>
                    <a:pt x="14614" y="18067"/>
                  </a:cubicBezTo>
                  <a:cubicBezTo>
                    <a:pt x="14668" y="17452"/>
                    <a:pt x="14721" y="16783"/>
                    <a:pt x="14721" y="16060"/>
                  </a:cubicBezTo>
                  <a:cubicBezTo>
                    <a:pt x="14721" y="15444"/>
                    <a:pt x="14721" y="14856"/>
                    <a:pt x="14668" y="14293"/>
                  </a:cubicBezTo>
                  <a:cubicBezTo>
                    <a:pt x="14614" y="13116"/>
                    <a:pt x="14481" y="11965"/>
                    <a:pt x="14240" y="10894"/>
                  </a:cubicBezTo>
                  <a:cubicBezTo>
                    <a:pt x="13999" y="9797"/>
                    <a:pt x="13678" y="8726"/>
                    <a:pt x="13249" y="7736"/>
                  </a:cubicBezTo>
                  <a:cubicBezTo>
                    <a:pt x="12768" y="6692"/>
                    <a:pt x="12205" y="5675"/>
                    <a:pt x="11536" y="4711"/>
                  </a:cubicBezTo>
                  <a:cubicBezTo>
                    <a:pt x="10867" y="3801"/>
                    <a:pt x="10198" y="2998"/>
                    <a:pt x="9449" y="2329"/>
                  </a:cubicBezTo>
                  <a:cubicBezTo>
                    <a:pt x="8646" y="1580"/>
                    <a:pt x="7789" y="991"/>
                    <a:pt x="6906" y="643"/>
                  </a:cubicBezTo>
                  <a:cubicBezTo>
                    <a:pt x="6451" y="429"/>
                    <a:pt x="5969" y="268"/>
                    <a:pt x="5487" y="161"/>
                  </a:cubicBezTo>
                  <a:cubicBezTo>
                    <a:pt x="5086" y="27"/>
                    <a:pt x="4684" y="1"/>
                    <a:pt x="4229"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41"/>
            <p:cNvSpPr/>
            <p:nvPr/>
          </p:nvSpPr>
          <p:spPr>
            <a:xfrm>
              <a:off x="6785650" y="7043625"/>
              <a:ext cx="208125" cy="362025"/>
            </a:xfrm>
            <a:custGeom>
              <a:avLst/>
              <a:gdLst/>
              <a:ahLst/>
              <a:cxnLst/>
              <a:rect l="l" t="t" r="r" b="b"/>
              <a:pathLst>
                <a:path w="8325" h="14481" extrusionOk="0">
                  <a:moveTo>
                    <a:pt x="3962" y="11269"/>
                  </a:moveTo>
                  <a:cubicBezTo>
                    <a:pt x="3962" y="11323"/>
                    <a:pt x="3989" y="11323"/>
                    <a:pt x="3989" y="11323"/>
                  </a:cubicBezTo>
                  <a:lnTo>
                    <a:pt x="3962" y="11269"/>
                  </a:lnTo>
                  <a:close/>
                  <a:moveTo>
                    <a:pt x="750" y="1"/>
                  </a:moveTo>
                  <a:cubicBezTo>
                    <a:pt x="536" y="1"/>
                    <a:pt x="376" y="81"/>
                    <a:pt x="268" y="215"/>
                  </a:cubicBezTo>
                  <a:cubicBezTo>
                    <a:pt x="242" y="242"/>
                    <a:pt x="215" y="295"/>
                    <a:pt x="161" y="349"/>
                  </a:cubicBezTo>
                  <a:cubicBezTo>
                    <a:pt x="108" y="429"/>
                    <a:pt x="81" y="536"/>
                    <a:pt x="81" y="670"/>
                  </a:cubicBezTo>
                  <a:cubicBezTo>
                    <a:pt x="28" y="1045"/>
                    <a:pt x="1" y="1419"/>
                    <a:pt x="1" y="1767"/>
                  </a:cubicBezTo>
                  <a:lnTo>
                    <a:pt x="1" y="2918"/>
                  </a:lnTo>
                  <a:cubicBezTo>
                    <a:pt x="28" y="3748"/>
                    <a:pt x="161" y="4578"/>
                    <a:pt x="349" y="5381"/>
                  </a:cubicBezTo>
                  <a:cubicBezTo>
                    <a:pt x="509" y="6184"/>
                    <a:pt x="750" y="6987"/>
                    <a:pt x="1018" y="7736"/>
                  </a:cubicBezTo>
                  <a:lnTo>
                    <a:pt x="1500" y="8940"/>
                  </a:lnTo>
                  <a:cubicBezTo>
                    <a:pt x="1687" y="9288"/>
                    <a:pt x="1874" y="9636"/>
                    <a:pt x="2089" y="10011"/>
                  </a:cubicBezTo>
                  <a:cubicBezTo>
                    <a:pt x="2758" y="11109"/>
                    <a:pt x="3587" y="12152"/>
                    <a:pt x="4658" y="12929"/>
                  </a:cubicBezTo>
                  <a:cubicBezTo>
                    <a:pt x="4899" y="13089"/>
                    <a:pt x="5167" y="13277"/>
                    <a:pt x="5434" y="13464"/>
                  </a:cubicBezTo>
                  <a:cubicBezTo>
                    <a:pt x="5702" y="13624"/>
                    <a:pt x="5970" y="13758"/>
                    <a:pt x="6264" y="13892"/>
                  </a:cubicBezTo>
                  <a:cubicBezTo>
                    <a:pt x="6853" y="14160"/>
                    <a:pt x="7495" y="14347"/>
                    <a:pt x="8138" y="14481"/>
                  </a:cubicBezTo>
                  <a:cubicBezTo>
                    <a:pt x="8191" y="14481"/>
                    <a:pt x="8298" y="14454"/>
                    <a:pt x="8298" y="14401"/>
                  </a:cubicBezTo>
                  <a:cubicBezTo>
                    <a:pt x="8325" y="14320"/>
                    <a:pt x="8271" y="14213"/>
                    <a:pt x="8191" y="14213"/>
                  </a:cubicBezTo>
                  <a:cubicBezTo>
                    <a:pt x="7790" y="14160"/>
                    <a:pt x="7442" y="14026"/>
                    <a:pt x="7067" y="13839"/>
                  </a:cubicBezTo>
                  <a:lnTo>
                    <a:pt x="7094" y="13839"/>
                  </a:lnTo>
                  <a:cubicBezTo>
                    <a:pt x="6505" y="13598"/>
                    <a:pt x="5970" y="13277"/>
                    <a:pt x="5461" y="12875"/>
                  </a:cubicBezTo>
                  <a:cubicBezTo>
                    <a:pt x="4926" y="12447"/>
                    <a:pt x="4444" y="11938"/>
                    <a:pt x="4042" y="11403"/>
                  </a:cubicBezTo>
                  <a:lnTo>
                    <a:pt x="4016" y="11376"/>
                  </a:lnTo>
                  <a:cubicBezTo>
                    <a:pt x="3454" y="10600"/>
                    <a:pt x="2972" y="9770"/>
                    <a:pt x="2624" y="8914"/>
                  </a:cubicBezTo>
                  <a:cubicBezTo>
                    <a:pt x="2490" y="8593"/>
                    <a:pt x="2356" y="8271"/>
                    <a:pt x="2249" y="7977"/>
                  </a:cubicBezTo>
                  <a:cubicBezTo>
                    <a:pt x="2115" y="7602"/>
                    <a:pt x="2008" y="7227"/>
                    <a:pt x="1901" y="6826"/>
                  </a:cubicBezTo>
                  <a:cubicBezTo>
                    <a:pt x="1714" y="6103"/>
                    <a:pt x="1580" y="5354"/>
                    <a:pt x="1473" y="4631"/>
                  </a:cubicBezTo>
                  <a:cubicBezTo>
                    <a:pt x="1419" y="3989"/>
                    <a:pt x="1339" y="3320"/>
                    <a:pt x="1339" y="2651"/>
                  </a:cubicBezTo>
                  <a:lnTo>
                    <a:pt x="1339" y="1633"/>
                  </a:lnTo>
                  <a:cubicBezTo>
                    <a:pt x="1339" y="1312"/>
                    <a:pt x="1366" y="1018"/>
                    <a:pt x="1419" y="670"/>
                  </a:cubicBezTo>
                  <a:cubicBezTo>
                    <a:pt x="1446" y="509"/>
                    <a:pt x="1339" y="349"/>
                    <a:pt x="1205" y="215"/>
                  </a:cubicBezTo>
                  <a:cubicBezTo>
                    <a:pt x="1071" y="81"/>
                    <a:pt x="938" y="1"/>
                    <a:pt x="750"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41"/>
            <p:cNvSpPr/>
            <p:nvPr/>
          </p:nvSpPr>
          <p:spPr>
            <a:xfrm>
              <a:off x="6795025" y="6997450"/>
              <a:ext cx="31475" cy="32150"/>
            </a:xfrm>
            <a:custGeom>
              <a:avLst/>
              <a:gdLst/>
              <a:ahLst/>
              <a:cxnLst/>
              <a:rect l="l" t="t" r="r" b="b"/>
              <a:pathLst>
                <a:path w="1259" h="1286" extrusionOk="0">
                  <a:moveTo>
                    <a:pt x="643" y="1"/>
                  </a:moveTo>
                  <a:cubicBezTo>
                    <a:pt x="295" y="1"/>
                    <a:pt x="1" y="269"/>
                    <a:pt x="1" y="643"/>
                  </a:cubicBezTo>
                  <a:cubicBezTo>
                    <a:pt x="1" y="991"/>
                    <a:pt x="295" y="1286"/>
                    <a:pt x="643" y="1286"/>
                  </a:cubicBezTo>
                  <a:cubicBezTo>
                    <a:pt x="964" y="1286"/>
                    <a:pt x="1259" y="991"/>
                    <a:pt x="1259" y="643"/>
                  </a:cubicBezTo>
                  <a:cubicBezTo>
                    <a:pt x="1259" y="322"/>
                    <a:pt x="964" y="1"/>
                    <a:pt x="643"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5" name="Google Shape;6485;p41"/>
            <p:cNvSpPr/>
            <p:nvPr/>
          </p:nvSpPr>
          <p:spPr>
            <a:xfrm>
              <a:off x="6878000" y="7224300"/>
              <a:ext cx="106425" cy="144325"/>
            </a:xfrm>
            <a:custGeom>
              <a:avLst/>
              <a:gdLst/>
              <a:ahLst/>
              <a:cxnLst/>
              <a:rect l="l" t="t" r="r" b="b"/>
              <a:pathLst>
                <a:path w="4257" h="5773" extrusionOk="0">
                  <a:moveTo>
                    <a:pt x="54" y="0"/>
                  </a:moveTo>
                  <a:cubicBezTo>
                    <a:pt x="0" y="0"/>
                    <a:pt x="0" y="81"/>
                    <a:pt x="0" y="108"/>
                  </a:cubicBezTo>
                  <a:cubicBezTo>
                    <a:pt x="134" y="643"/>
                    <a:pt x="241" y="1178"/>
                    <a:pt x="456" y="1687"/>
                  </a:cubicBezTo>
                  <a:cubicBezTo>
                    <a:pt x="670" y="2222"/>
                    <a:pt x="911" y="2757"/>
                    <a:pt x="1258" y="3212"/>
                  </a:cubicBezTo>
                  <a:cubicBezTo>
                    <a:pt x="1392" y="3453"/>
                    <a:pt x="1553" y="3641"/>
                    <a:pt x="1713" y="3882"/>
                  </a:cubicBezTo>
                  <a:cubicBezTo>
                    <a:pt x="1901" y="4122"/>
                    <a:pt x="2088" y="4363"/>
                    <a:pt x="2302" y="4551"/>
                  </a:cubicBezTo>
                  <a:lnTo>
                    <a:pt x="2891" y="5166"/>
                  </a:lnTo>
                  <a:cubicBezTo>
                    <a:pt x="3132" y="5354"/>
                    <a:pt x="3373" y="5568"/>
                    <a:pt x="3587" y="5728"/>
                  </a:cubicBezTo>
                  <a:cubicBezTo>
                    <a:pt x="3650" y="5760"/>
                    <a:pt x="3722" y="5773"/>
                    <a:pt x="3792" y="5773"/>
                  </a:cubicBezTo>
                  <a:cubicBezTo>
                    <a:pt x="3842" y="5773"/>
                    <a:pt x="3891" y="5766"/>
                    <a:pt x="3935" y="5755"/>
                  </a:cubicBezTo>
                  <a:cubicBezTo>
                    <a:pt x="4042" y="5728"/>
                    <a:pt x="4149" y="5648"/>
                    <a:pt x="4203" y="5568"/>
                  </a:cubicBezTo>
                  <a:cubicBezTo>
                    <a:pt x="4256" y="5461"/>
                    <a:pt x="4256" y="5327"/>
                    <a:pt x="4229" y="5220"/>
                  </a:cubicBezTo>
                  <a:cubicBezTo>
                    <a:pt x="4203" y="5113"/>
                    <a:pt x="4149" y="5032"/>
                    <a:pt x="4042" y="4952"/>
                  </a:cubicBezTo>
                  <a:lnTo>
                    <a:pt x="3426" y="4658"/>
                  </a:lnTo>
                  <a:cubicBezTo>
                    <a:pt x="3239" y="4524"/>
                    <a:pt x="3025" y="4390"/>
                    <a:pt x="2864" y="4256"/>
                  </a:cubicBezTo>
                  <a:cubicBezTo>
                    <a:pt x="2445" y="3889"/>
                    <a:pt x="2051" y="3497"/>
                    <a:pt x="1683" y="3078"/>
                  </a:cubicBezTo>
                  <a:lnTo>
                    <a:pt x="1683" y="3078"/>
                  </a:lnTo>
                  <a:cubicBezTo>
                    <a:pt x="1684" y="3078"/>
                    <a:pt x="1686" y="3079"/>
                    <a:pt x="1687" y="3079"/>
                  </a:cubicBezTo>
                  <a:lnTo>
                    <a:pt x="1660" y="3052"/>
                  </a:lnTo>
                  <a:lnTo>
                    <a:pt x="1660" y="3052"/>
                  </a:lnTo>
                  <a:cubicBezTo>
                    <a:pt x="1660" y="3052"/>
                    <a:pt x="1660" y="3052"/>
                    <a:pt x="1660" y="3052"/>
                  </a:cubicBezTo>
                  <a:cubicBezTo>
                    <a:pt x="1419" y="2757"/>
                    <a:pt x="1232" y="2436"/>
                    <a:pt x="1018" y="2115"/>
                  </a:cubicBezTo>
                  <a:cubicBezTo>
                    <a:pt x="830" y="1767"/>
                    <a:pt x="643" y="1419"/>
                    <a:pt x="482" y="1044"/>
                  </a:cubicBezTo>
                  <a:cubicBezTo>
                    <a:pt x="348" y="696"/>
                    <a:pt x="241" y="375"/>
                    <a:pt x="188" y="27"/>
                  </a:cubicBezTo>
                  <a:cubicBezTo>
                    <a:pt x="161" y="27"/>
                    <a:pt x="134" y="0"/>
                    <a:pt x="54"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41"/>
            <p:cNvSpPr/>
            <p:nvPr/>
          </p:nvSpPr>
          <p:spPr>
            <a:xfrm>
              <a:off x="7284175" y="7777475"/>
              <a:ext cx="119800" cy="110325"/>
            </a:xfrm>
            <a:custGeom>
              <a:avLst/>
              <a:gdLst/>
              <a:ahLst/>
              <a:cxnLst/>
              <a:rect l="l" t="t" r="r" b="b"/>
              <a:pathLst>
                <a:path w="4792" h="4413" extrusionOk="0">
                  <a:moveTo>
                    <a:pt x="3884" y="0"/>
                  </a:moveTo>
                  <a:cubicBezTo>
                    <a:pt x="3877" y="0"/>
                    <a:pt x="3866" y="13"/>
                    <a:pt x="3854" y="35"/>
                  </a:cubicBezTo>
                  <a:cubicBezTo>
                    <a:pt x="3507" y="437"/>
                    <a:pt x="3078" y="785"/>
                    <a:pt x="2516" y="1160"/>
                  </a:cubicBezTo>
                  <a:cubicBezTo>
                    <a:pt x="1901" y="1561"/>
                    <a:pt x="1339" y="1855"/>
                    <a:pt x="750" y="2070"/>
                  </a:cubicBezTo>
                  <a:cubicBezTo>
                    <a:pt x="536" y="2123"/>
                    <a:pt x="348" y="2203"/>
                    <a:pt x="134" y="2230"/>
                  </a:cubicBezTo>
                  <a:cubicBezTo>
                    <a:pt x="107" y="2230"/>
                    <a:pt x="81" y="2257"/>
                    <a:pt x="27" y="2311"/>
                  </a:cubicBezTo>
                  <a:cubicBezTo>
                    <a:pt x="0" y="2337"/>
                    <a:pt x="0" y="2364"/>
                    <a:pt x="0" y="2391"/>
                  </a:cubicBezTo>
                  <a:lnTo>
                    <a:pt x="81" y="2471"/>
                  </a:lnTo>
                  <a:cubicBezTo>
                    <a:pt x="161" y="2578"/>
                    <a:pt x="268" y="2712"/>
                    <a:pt x="375" y="2792"/>
                  </a:cubicBezTo>
                  <a:cubicBezTo>
                    <a:pt x="562" y="3006"/>
                    <a:pt x="803" y="3194"/>
                    <a:pt x="1017" y="3408"/>
                  </a:cubicBezTo>
                  <a:cubicBezTo>
                    <a:pt x="1044" y="3435"/>
                    <a:pt x="1071" y="3435"/>
                    <a:pt x="1098" y="3461"/>
                  </a:cubicBezTo>
                  <a:cubicBezTo>
                    <a:pt x="1178" y="3542"/>
                    <a:pt x="1285" y="3568"/>
                    <a:pt x="1339" y="3649"/>
                  </a:cubicBezTo>
                  <a:cubicBezTo>
                    <a:pt x="1686" y="3863"/>
                    <a:pt x="2034" y="4050"/>
                    <a:pt x="2382" y="4184"/>
                  </a:cubicBezTo>
                  <a:cubicBezTo>
                    <a:pt x="2757" y="4316"/>
                    <a:pt x="3167" y="4412"/>
                    <a:pt x="3540" y="4412"/>
                  </a:cubicBezTo>
                  <a:cubicBezTo>
                    <a:pt x="3620" y="4412"/>
                    <a:pt x="3698" y="4408"/>
                    <a:pt x="3774" y="4398"/>
                  </a:cubicBezTo>
                  <a:cubicBezTo>
                    <a:pt x="4015" y="4371"/>
                    <a:pt x="4229" y="4345"/>
                    <a:pt x="4363" y="4238"/>
                  </a:cubicBezTo>
                  <a:cubicBezTo>
                    <a:pt x="4417" y="4211"/>
                    <a:pt x="4497" y="4131"/>
                    <a:pt x="4550" y="4104"/>
                  </a:cubicBezTo>
                  <a:cubicBezTo>
                    <a:pt x="4631" y="4050"/>
                    <a:pt x="4657" y="3970"/>
                    <a:pt x="4684" y="3863"/>
                  </a:cubicBezTo>
                  <a:cubicBezTo>
                    <a:pt x="4765" y="3702"/>
                    <a:pt x="4791" y="3515"/>
                    <a:pt x="4765" y="3247"/>
                  </a:cubicBezTo>
                  <a:cubicBezTo>
                    <a:pt x="4765" y="3140"/>
                    <a:pt x="4711" y="3060"/>
                    <a:pt x="4711" y="3006"/>
                  </a:cubicBezTo>
                  <a:cubicBezTo>
                    <a:pt x="4684" y="2926"/>
                    <a:pt x="4684" y="2873"/>
                    <a:pt x="4657" y="2792"/>
                  </a:cubicBezTo>
                  <a:cubicBezTo>
                    <a:pt x="4631" y="2658"/>
                    <a:pt x="4577" y="2578"/>
                    <a:pt x="4550" y="2444"/>
                  </a:cubicBezTo>
                  <a:lnTo>
                    <a:pt x="4443" y="2043"/>
                  </a:lnTo>
                  <a:cubicBezTo>
                    <a:pt x="4417" y="1909"/>
                    <a:pt x="4390" y="1802"/>
                    <a:pt x="4363" y="1668"/>
                  </a:cubicBezTo>
                  <a:cubicBezTo>
                    <a:pt x="4283" y="1427"/>
                    <a:pt x="4229" y="1160"/>
                    <a:pt x="4149" y="919"/>
                  </a:cubicBezTo>
                  <a:cubicBezTo>
                    <a:pt x="4149" y="865"/>
                    <a:pt x="4122" y="838"/>
                    <a:pt x="4122" y="758"/>
                  </a:cubicBezTo>
                  <a:cubicBezTo>
                    <a:pt x="4042" y="517"/>
                    <a:pt x="3988" y="330"/>
                    <a:pt x="3962" y="89"/>
                  </a:cubicBezTo>
                  <a:lnTo>
                    <a:pt x="3881" y="89"/>
                  </a:lnTo>
                  <a:cubicBezTo>
                    <a:pt x="3897" y="26"/>
                    <a:pt x="3894" y="0"/>
                    <a:pt x="3884" y="0"/>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41"/>
            <p:cNvSpPr/>
            <p:nvPr/>
          </p:nvSpPr>
          <p:spPr>
            <a:xfrm>
              <a:off x="7312950" y="7862650"/>
              <a:ext cx="25" cy="25"/>
            </a:xfrm>
            <a:custGeom>
              <a:avLst/>
              <a:gdLst/>
              <a:ahLst/>
              <a:cxnLst/>
              <a:rect l="l" t="t" r="r" b="b"/>
              <a:pathLst>
                <a:path w="1" h="1" extrusionOk="0">
                  <a:moveTo>
                    <a:pt x="0" y="1"/>
                  </a:move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41"/>
            <p:cNvSpPr/>
            <p:nvPr/>
          </p:nvSpPr>
          <p:spPr>
            <a:xfrm>
              <a:off x="7284825" y="7825850"/>
              <a:ext cx="120475" cy="60925"/>
            </a:xfrm>
            <a:custGeom>
              <a:avLst/>
              <a:gdLst/>
              <a:ahLst/>
              <a:cxnLst/>
              <a:rect l="l" t="t" r="r" b="b"/>
              <a:pathLst>
                <a:path w="4819" h="2437" extrusionOk="0">
                  <a:moveTo>
                    <a:pt x="1045" y="1"/>
                  </a:moveTo>
                  <a:cubicBezTo>
                    <a:pt x="911" y="28"/>
                    <a:pt x="857" y="54"/>
                    <a:pt x="750" y="108"/>
                  </a:cubicBezTo>
                  <a:cubicBezTo>
                    <a:pt x="510" y="161"/>
                    <a:pt x="322" y="242"/>
                    <a:pt x="135" y="268"/>
                  </a:cubicBezTo>
                  <a:cubicBezTo>
                    <a:pt x="108" y="268"/>
                    <a:pt x="81" y="295"/>
                    <a:pt x="55" y="322"/>
                  </a:cubicBezTo>
                  <a:cubicBezTo>
                    <a:pt x="1" y="376"/>
                    <a:pt x="1" y="402"/>
                    <a:pt x="1" y="429"/>
                  </a:cubicBezTo>
                  <a:lnTo>
                    <a:pt x="81" y="509"/>
                  </a:lnTo>
                  <a:cubicBezTo>
                    <a:pt x="188" y="590"/>
                    <a:pt x="269" y="723"/>
                    <a:pt x="376" y="831"/>
                  </a:cubicBezTo>
                  <a:cubicBezTo>
                    <a:pt x="536" y="991"/>
                    <a:pt x="750" y="1205"/>
                    <a:pt x="1018" y="1446"/>
                  </a:cubicBezTo>
                  <a:lnTo>
                    <a:pt x="1125" y="1500"/>
                  </a:lnTo>
                  <a:lnTo>
                    <a:pt x="1313" y="1633"/>
                  </a:lnTo>
                  <a:lnTo>
                    <a:pt x="1393" y="1660"/>
                  </a:lnTo>
                  <a:cubicBezTo>
                    <a:pt x="1714" y="1901"/>
                    <a:pt x="2089" y="2062"/>
                    <a:pt x="2410" y="2196"/>
                  </a:cubicBezTo>
                  <a:cubicBezTo>
                    <a:pt x="2811" y="2383"/>
                    <a:pt x="3266" y="2436"/>
                    <a:pt x="3614" y="2436"/>
                  </a:cubicBezTo>
                  <a:lnTo>
                    <a:pt x="3828" y="2436"/>
                  </a:lnTo>
                  <a:cubicBezTo>
                    <a:pt x="4069" y="2410"/>
                    <a:pt x="4257" y="2383"/>
                    <a:pt x="4391" y="2276"/>
                  </a:cubicBezTo>
                  <a:cubicBezTo>
                    <a:pt x="4471" y="2249"/>
                    <a:pt x="4524" y="2169"/>
                    <a:pt x="4605" y="2142"/>
                  </a:cubicBezTo>
                  <a:cubicBezTo>
                    <a:pt x="4658" y="2062"/>
                    <a:pt x="4685" y="2008"/>
                    <a:pt x="4739" y="1901"/>
                  </a:cubicBezTo>
                  <a:cubicBezTo>
                    <a:pt x="4792" y="1794"/>
                    <a:pt x="4792" y="1660"/>
                    <a:pt x="4819" y="1500"/>
                  </a:cubicBezTo>
                  <a:lnTo>
                    <a:pt x="4819" y="1500"/>
                  </a:lnTo>
                  <a:cubicBezTo>
                    <a:pt x="4765" y="1526"/>
                    <a:pt x="4685" y="1526"/>
                    <a:pt x="4658" y="1580"/>
                  </a:cubicBezTo>
                  <a:cubicBezTo>
                    <a:pt x="4466" y="1632"/>
                    <a:pt x="4252" y="1673"/>
                    <a:pt x="4037" y="1673"/>
                  </a:cubicBezTo>
                  <a:cubicBezTo>
                    <a:pt x="3922" y="1673"/>
                    <a:pt x="3807" y="1661"/>
                    <a:pt x="3695" y="1633"/>
                  </a:cubicBezTo>
                  <a:cubicBezTo>
                    <a:pt x="3481" y="1607"/>
                    <a:pt x="3320" y="1580"/>
                    <a:pt x="3133" y="1500"/>
                  </a:cubicBezTo>
                  <a:cubicBezTo>
                    <a:pt x="2918" y="1446"/>
                    <a:pt x="2758" y="1366"/>
                    <a:pt x="2597" y="1259"/>
                  </a:cubicBezTo>
                  <a:cubicBezTo>
                    <a:pt x="2223" y="1071"/>
                    <a:pt x="1875" y="831"/>
                    <a:pt x="1580" y="563"/>
                  </a:cubicBezTo>
                  <a:cubicBezTo>
                    <a:pt x="1393" y="402"/>
                    <a:pt x="1205" y="188"/>
                    <a:pt x="1045" y="1"/>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41"/>
            <p:cNvSpPr/>
            <p:nvPr/>
          </p:nvSpPr>
          <p:spPr>
            <a:xfrm>
              <a:off x="7407300" y="7586300"/>
              <a:ext cx="64925" cy="113125"/>
            </a:xfrm>
            <a:custGeom>
              <a:avLst/>
              <a:gdLst/>
              <a:ahLst/>
              <a:cxnLst/>
              <a:rect l="l" t="t" r="r" b="b"/>
              <a:pathLst>
                <a:path w="2597" h="4525" extrusionOk="0">
                  <a:moveTo>
                    <a:pt x="27" y="1"/>
                  </a:moveTo>
                  <a:lnTo>
                    <a:pt x="27" y="54"/>
                  </a:lnTo>
                  <a:lnTo>
                    <a:pt x="27" y="81"/>
                  </a:lnTo>
                  <a:cubicBezTo>
                    <a:pt x="27" y="108"/>
                    <a:pt x="0" y="108"/>
                    <a:pt x="0" y="135"/>
                  </a:cubicBezTo>
                  <a:lnTo>
                    <a:pt x="0" y="215"/>
                  </a:lnTo>
                  <a:lnTo>
                    <a:pt x="0" y="375"/>
                  </a:lnTo>
                  <a:cubicBezTo>
                    <a:pt x="27" y="509"/>
                    <a:pt x="54" y="670"/>
                    <a:pt x="54" y="804"/>
                  </a:cubicBezTo>
                  <a:cubicBezTo>
                    <a:pt x="161" y="1205"/>
                    <a:pt x="187" y="1687"/>
                    <a:pt x="268" y="1981"/>
                  </a:cubicBezTo>
                  <a:lnTo>
                    <a:pt x="268" y="2088"/>
                  </a:lnTo>
                  <a:lnTo>
                    <a:pt x="268" y="2195"/>
                  </a:lnTo>
                  <a:cubicBezTo>
                    <a:pt x="268" y="2276"/>
                    <a:pt x="295" y="2383"/>
                    <a:pt x="295" y="2463"/>
                  </a:cubicBezTo>
                  <a:cubicBezTo>
                    <a:pt x="321" y="2731"/>
                    <a:pt x="402" y="2998"/>
                    <a:pt x="455" y="3293"/>
                  </a:cubicBezTo>
                  <a:cubicBezTo>
                    <a:pt x="535" y="3561"/>
                    <a:pt x="589" y="3721"/>
                    <a:pt x="696" y="3882"/>
                  </a:cubicBezTo>
                  <a:cubicBezTo>
                    <a:pt x="803" y="4069"/>
                    <a:pt x="910" y="4176"/>
                    <a:pt x="990" y="4283"/>
                  </a:cubicBezTo>
                  <a:cubicBezTo>
                    <a:pt x="1124" y="4390"/>
                    <a:pt x="1258" y="4471"/>
                    <a:pt x="1392" y="4497"/>
                  </a:cubicBezTo>
                  <a:cubicBezTo>
                    <a:pt x="1472" y="4524"/>
                    <a:pt x="1579" y="4524"/>
                    <a:pt x="1633" y="4524"/>
                  </a:cubicBezTo>
                  <a:cubicBezTo>
                    <a:pt x="1713" y="4524"/>
                    <a:pt x="1767" y="4524"/>
                    <a:pt x="1793" y="4497"/>
                  </a:cubicBezTo>
                  <a:lnTo>
                    <a:pt x="1847" y="4497"/>
                  </a:lnTo>
                  <a:cubicBezTo>
                    <a:pt x="1927" y="4471"/>
                    <a:pt x="2061" y="4390"/>
                    <a:pt x="2168" y="4337"/>
                  </a:cubicBezTo>
                  <a:cubicBezTo>
                    <a:pt x="2436" y="4069"/>
                    <a:pt x="2543" y="3668"/>
                    <a:pt x="2570" y="3400"/>
                  </a:cubicBezTo>
                  <a:cubicBezTo>
                    <a:pt x="2596" y="2918"/>
                    <a:pt x="2516" y="2463"/>
                    <a:pt x="2302" y="1981"/>
                  </a:cubicBezTo>
                  <a:cubicBezTo>
                    <a:pt x="2115" y="1553"/>
                    <a:pt x="1793" y="1178"/>
                    <a:pt x="1392" y="857"/>
                  </a:cubicBezTo>
                  <a:cubicBezTo>
                    <a:pt x="1044" y="509"/>
                    <a:pt x="642" y="242"/>
                    <a:pt x="187" y="54"/>
                  </a:cubicBezTo>
                  <a:cubicBezTo>
                    <a:pt x="161" y="54"/>
                    <a:pt x="134" y="1"/>
                    <a:pt x="107" y="1"/>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41"/>
            <p:cNvSpPr/>
            <p:nvPr/>
          </p:nvSpPr>
          <p:spPr>
            <a:xfrm>
              <a:off x="7383200" y="7686000"/>
              <a:ext cx="84325" cy="101075"/>
            </a:xfrm>
            <a:custGeom>
              <a:avLst/>
              <a:gdLst/>
              <a:ahLst/>
              <a:cxnLst/>
              <a:rect l="l" t="t" r="r" b="b"/>
              <a:pathLst>
                <a:path w="3373" h="4043" extrusionOk="0">
                  <a:moveTo>
                    <a:pt x="27" y="1"/>
                  </a:moveTo>
                  <a:lnTo>
                    <a:pt x="1" y="28"/>
                  </a:lnTo>
                  <a:lnTo>
                    <a:pt x="1" y="81"/>
                  </a:lnTo>
                  <a:lnTo>
                    <a:pt x="1" y="108"/>
                  </a:lnTo>
                  <a:lnTo>
                    <a:pt x="1" y="161"/>
                  </a:lnTo>
                  <a:lnTo>
                    <a:pt x="1" y="242"/>
                  </a:lnTo>
                  <a:lnTo>
                    <a:pt x="54" y="402"/>
                  </a:lnTo>
                  <a:cubicBezTo>
                    <a:pt x="134" y="536"/>
                    <a:pt x="188" y="643"/>
                    <a:pt x="215" y="804"/>
                  </a:cubicBezTo>
                  <a:cubicBezTo>
                    <a:pt x="402" y="1178"/>
                    <a:pt x="563" y="1553"/>
                    <a:pt x="696" y="1874"/>
                  </a:cubicBezTo>
                  <a:lnTo>
                    <a:pt x="696" y="1901"/>
                  </a:lnTo>
                  <a:lnTo>
                    <a:pt x="696" y="1955"/>
                  </a:lnTo>
                  <a:cubicBezTo>
                    <a:pt x="750" y="2088"/>
                    <a:pt x="777" y="2222"/>
                    <a:pt x="857" y="2356"/>
                  </a:cubicBezTo>
                  <a:cubicBezTo>
                    <a:pt x="964" y="2570"/>
                    <a:pt x="1098" y="2838"/>
                    <a:pt x="1232" y="3106"/>
                  </a:cubicBezTo>
                  <a:cubicBezTo>
                    <a:pt x="1366" y="3346"/>
                    <a:pt x="1473" y="3507"/>
                    <a:pt x="1606" y="3641"/>
                  </a:cubicBezTo>
                  <a:cubicBezTo>
                    <a:pt x="1740" y="3775"/>
                    <a:pt x="1874" y="3882"/>
                    <a:pt x="2008" y="3962"/>
                  </a:cubicBezTo>
                  <a:cubicBezTo>
                    <a:pt x="2142" y="4016"/>
                    <a:pt x="2302" y="4042"/>
                    <a:pt x="2436" y="4042"/>
                  </a:cubicBezTo>
                  <a:cubicBezTo>
                    <a:pt x="2570" y="4042"/>
                    <a:pt x="2731" y="4016"/>
                    <a:pt x="2838" y="3962"/>
                  </a:cubicBezTo>
                  <a:lnTo>
                    <a:pt x="2891" y="3962"/>
                  </a:lnTo>
                  <a:cubicBezTo>
                    <a:pt x="2998" y="3882"/>
                    <a:pt x="3105" y="3775"/>
                    <a:pt x="3159" y="3694"/>
                  </a:cubicBezTo>
                  <a:cubicBezTo>
                    <a:pt x="3373" y="3346"/>
                    <a:pt x="3373" y="2945"/>
                    <a:pt x="3293" y="2677"/>
                  </a:cubicBezTo>
                  <a:cubicBezTo>
                    <a:pt x="3212" y="2222"/>
                    <a:pt x="2998" y="1767"/>
                    <a:pt x="2677" y="1419"/>
                  </a:cubicBezTo>
                  <a:cubicBezTo>
                    <a:pt x="2356" y="1045"/>
                    <a:pt x="1954" y="750"/>
                    <a:pt x="1499" y="536"/>
                  </a:cubicBezTo>
                  <a:cubicBezTo>
                    <a:pt x="1071" y="295"/>
                    <a:pt x="589" y="161"/>
                    <a:pt x="134" y="81"/>
                  </a:cubicBezTo>
                  <a:cubicBezTo>
                    <a:pt x="134" y="1"/>
                    <a:pt x="81" y="1"/>
                    <a:pt x="81" y="1"/>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41"/>
            <p:cNvSpPr/>
            <p:nvPr/>
          </p:nvSpPr>
          <p:spPr>
            <a:xfrm>
              <a:off x="6993750" y="7233675"/>
              <a:ext cx="525300" cy="604925"/>
            </a:xfrm>
            <a:custGeom>
              <a:avLst/>
              <a:gdLst/>
              <a:ahLst/>
              <a:cxnLst/>
              <a:rect l="l" t="t" r="r" b="b"/>
              <a:pathLst>
                <a:path w="21012" h="24197" extrusionOk="0">
                  <a:moveTo>
                    <a:pt x="6371" y="1579"/>
                  </a:moveTo>
                  <a:cubicBezTo>
                    <a:pt x="6371" y="1579"/>
                    <a:pt x="6344" y="1606"/>
                    <a:pt x="6291" y="1606"/>
                  </a:cubicBezTo>
                  <a:cubicBezTo>
                    <a:pt x="6344" y="1606"/>
                    <a:pt x="6344" y="1579"/>
                    <a:pt x="6371" y="1579"/>
                  </a:cubicBezTo>
                  <a:close/>
                  <a:moveTo>
                    <a:pt x="8807" y="0"/>
                  </a:moveTo>
                  <a:cubicBezTo>
                    <a:pt x="7709" y="428"/>
                    <a:pt x="6666" y="991"/>
                    <a:pt x="5729" y="1633"/>
                  </a:cubicBezTo>
                  <a:cubicBezTo>
                    <a:pt x="4792" y="2275"/>
                    <a:pt x="3962" y="3051"/>
                    <a:pt x="3186" y="3908"/>
                  </a:cubicBezTo>
                  <a:cubicBezTo>
                    <a:pt x="1634" y="5675"/>
                    <a:pt x="643" y="7896"/>
                    <a:pt x="242" y="10305"/>
                  </a:cubicBezTo>
                  <a:cubicBezTo>
                    <a:pt x="54" y="11483"/>
                    <a:pt x="1" y="12714"/>
                    <a:pt x="188" y="13892"/>
                  </a:cubicBezTo>
                  <a:cubicBezTo>
                    <a:pt x="295" y="15042"/>
                    <a:pt x="643" y="16193"/>
                    <a:pt x="1152" y="17264"/>
                  </a:cubicBezTo>
                  <a:cubicBezTo>
                    <a:pt x="1634" y="18335"/>
                    <a:pt x="2303" y="19325"/>
                    <a:pt x="3159" y="20181"/>
                  </a:cubicBezTo>
                  <a:cubicBezTo>
                    <a:pt x="3561" y="20583"/>
                    <a:pt x="4016" y="20984"/>
                    <a:pt x="4524" y="21386"/>
                  </a:cubicBezTo>
                  <a:cubicBezTo>
                    <a:pt x="5033" y="21734"/>
                    <a:pt x="5568" y="22109"/>
                    <a:pt x="6130" y="22403"/>
                  </a:cubicBezTo>
                  <a:cubicBezTo>
                    <a:pt x="6692" y="22751"/>
                    <a:pt x="7335" y="23045"/>
                    <a:pt x="7924" y="23313"/>
                  </a:cubicBezTo>
                  <a:cubicBezTo>
                    <a:pt x="8566" y="23581"/>
                    <a:pt x="9208" y="23822"/>
                    <a:pt x="9851" y="23955"/>
                  </a:cubicBezTo>
                  <a:cubicBezTo>
                    <a:pt x="10520" y="24116"/>
                    <a:pt x="11135" y="24196"/>
                    <a:pt x="11778" y="24196"/>
                  </a:cubicBezTo>
                  <a:lnTo>
                    <a:pt x="11805" y="24196"/>
                  </a:lnTo>
                  <a:cubicBezTo>
                    <a:pt x="12447" y="24196"/>
                    <a:pt x="13063" y="24089"/>
                    <a:pt x="13598" y="23929"/>
                  </a:cubicBezTo>
                  <a:cubicBezTo>
                    <a:pt x="14053" y="23741"/>
                    <a:pt x="14481" y="23527"/>
                    <a:pt x="14829" y="23179"/>
                  </a:cubicBezTo>
                  <a:cubicBezTo>
                    <a:pt x="14990" y="23045"/>
                    <a:pt x="15124" y="22885"/>
                    <a:pt x="15257" y="22671"/>
                  </a:cubicBezTo>
                  <a:cubicBezTo>
                    <a:pt x="15364" y="22510"/>
                    <a:pt x="15498" y="22350"/>
                    <a:pt x="15605" y="22109"/>
                  </a:cubicBezTo>
                  <a:cubicBezTo>
                    <a:pt x="15766" y="21734"/>
                    <a:pt x="15900" y="21332"/>
                    <a:pt x="16060" y="20797"/>
                  </a:cubicBezTo>
                  <a:cubicBezTo>
                    <a:pt x="16167" y="20396"/>
                    <a:pt x="16274" y="19967"/>
                    <a:pt x="16328" y="19566"/>
                  </a:cubicBezTo>
                  <a:lnTo>
                    <a:pt x="16355" y="19379"/>
                  </a:lnTo>
                  <a:cubicBezTo>
                    <a:pt x="16408" y="19271"/>
                    <a:pt x="16408" y="19138"/>
                    <a:pt x="16435" y="19031"/>
                  </a:cubicBezTo>
                  <a:cubicBezTo>
                    <a:pt x="16489" y="18656"/>
                    <a:pt x="16596" y="18308"/>
                    <a:pt x="16703" y="17933"/>
                  </a:cubicBezTo>
                  <a:cubicBezTo>
                    <a:pt x="16837" y="17532"/>
                    <a:pt x="16997" y="17130"/>
                    <a:pt x="17211" y="16702"/>
                  </a:cubicBezTo>
                  <a:cubicBezTo>
                    <a:pt x="17613" y="15899"/>
                    <a:pt x="18175" y="15123"/>
                    <a:pt x="18683" y="14373"/>
                  </a:cubicBezTo>
                  <a:lnTo>
                    <a:pt x="19165" y="13677"/>
                  </a:lnTo>
                  <a:cubicBezTo>
                    <a:pt x="19567" y="13115"/>
                    <a:pt x="19888" y="12607"/>
                    <a:pt x="20102" y="12179"/>
                  </a:cubicBezTo>
                  <a:cubicBezTo>
                    <a:pt x="20423" y="11616"/>
                    <a:pt x="20610" y="11081"/>
                    <a:pt x="20744" y="10546"/>
                  </a:cubicBezTo>
                  <a:cubicBezTo>
                    <a:pt x="21012" y="9422"/>
                    <a:pt x="20985" y="8217"/>
                    <a:pt x="20691" y="7066"/>
                  </a:cubicBezTo>
                  <a:cubicBezTo>
                    <a:pt x="20370" y="5996"/>
                    <a:pt x="19834" y="4925"/>
                    <a:pt x="19085" y="3988"/>
                  </a:cubicBezTo>
                  <a:cubicBezTo>
                    <a:pt x="18710" y="3533"/>
                    <a:pt x="18309" y="3105"/>
                    <a:pt x="17827" y="2730"/>
                  </a:cubicBezTo>
                  <a:cubicBezTo>
                    <a:pt x="17399" y="2382"/>
                    <a:pt x="16890" y="2034"/>
                    <a:pt x="16355" y="1767"/>
                  </a:cubicBezTo>
                  <a:cubicBezTo>
                    <a:pt x="15793" y="1472"/>
                    <a:pt x="15204" y="1231"/>
                    <a:pt x="14561" y="1071"/>
                  </a:cubicBezTo>
                  <a:cubicBezTo>
                    <a:pt x="13919" y="910"/>
                    <a:pt x="13223" y="803"/>
                    <a:pt x="12313" y="723"/>
                  </a:cubicBezTo>
                  <a:cubicBezTo>
                    <a:pt x="11885" y="696"/>
                    <a:pt x="11457" y="696"/>
                    <a:pt x="11055" y="669"/>
                  </a:cubicBezTo>
                  <a:cubicBezTo>
                    <a:pt x="10172" y="643"/>
                    <a:pt x="9262" y="589"/>
                    <a:pt x="8405" y="455"/>
                  </a:cubicBezTo>
                  <a:cubicBezTo>
                    <a:pt x="8646" y="375"/>
                    <a:pt x="8834" y="295"/>
                    <a:pt x="8994" y="188"/>
                  </a:cubicBezTo>
                  <a:cubicBezTo>
                    <a:pt x="9048" y="188"/>
                    <a:pt x="9074" y="161"/>
                    <a:pt x="9074" y="134"/>
                  </a:cubicBezTo>
                  <a:lnTo>
                    <a:pt x="9074" y="27"/>
                  </a:lnTo>
                  <a:cubicBezTo>
                    <a:pt x="9021" y="27"/>
                    <a:pt x="8941" y="0"/>
                    <a:pt x="88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41"/>
            <p:cNvSpPr/>
            <p:nvPr/>
          </p:nvSpPr>
          <p:spPr>
            <a:xfrm>
              <a:off x="6995775" y="7321325"/>
              <a:ext cx="432950" cy="418900"/>
            </a:xfrm>
            <a:custGeom>
              <a:avLst/>
              <a:gdLst/>
              <a:ahLst/>
              <a:cxnLst/>
              <a:rect l="l" t="t" r="r" b="b"/>
              <a:pathLst>
                <a:path w="17318" h="16756" extrusionOk="0">
                  <a:moveTo>
                    <a:pt x="3507" y="1"/>
                  </a:moveTo>
                  <a:lnTo>
                    <a:pt x="3507" y="1"/>
                  </a:lnTo>
                  <a:cubicBezTo>
                    <a:pt x="3399" y="108"/>
                    <a:pt x="3266" y="241"/>
                    <a:pt x="3132" y="402"/>
                  </a:cubicBezTo>
                  <a:cubicBezTo>
                    <a:pt x="1606" y="2169"/>
                    <a:pt x="589" y="4390"/>
                    <a:pt x="188" y="6799"/>
                  </a:cubicBezTo>
                  <a:cubicBezTo>
                    <a:pt x="54" y="7629"/>
                    <a:pt x="0" y="8512"/>
                    <a:pt x="27" y="9342"/>
                  </a:cubicBezTo>
                  <a:cubicBezTo>
                    <a:pt x="161" y="9609"/>
                    <a:pt x="321" y="9877"/>
                    <a:pt x="509" y="10145"/>
                  </a:cubicBezTo>
                  <a:cubicBezTo>
                    <a:pt x="803" y="10600"/>
                    <a:pt x="1098" y="11055"/>
                    <a:pt x="1472" y="11483"/>
                  </a:cubicBezTo>
                  <a:cubicBezTo>
                    <a:pt x="1794" y="11911"/>
                    <a:pt x="2195" y="12313"/>
                    <a:pt x="2570" y="12687"/>
                  </a:cubicBezTo>
                  <a:cubicBezTo>
                    <a:pt x="3507" y="13597"/>
                    <a:pt x="4604" y="14347"/>
                    <a:pt x="5755" y="14962"/>
                  </a:cubicBezTo>
                  <a:cubicBezTo>
                    <a:pt x="6959" y="15605"/>
                    <a:pt x="8217" y="16087"/>
                    <a:pt x="9556" y="16408"/>
                  </a:cubicBezTo>
                  <a:cubicBezTo>
                    <a:pt x="10171" y="16542"/>
                    <a:pt x="10733" y="16622"/>
                    <a:pt x="11322" y="16702"/>
                  </a:cubicBezTo>
                  <a:cubicBezTo>
                    <a:pt x="11643" y="16729"/>
                    <a:pt x="11938" y="16729"/>
                    <a:pt x="12232" y="16756"/>
                  </a:cubicBezTo>
                  <a:lnTo>
                    <a:pt x="13196" y="16756"/>
                  </a:lnTo>
                  <a:cubicBezTo>
                    <a:pt x="13999" y="16729"/>
                    <a:pt x="14802" y="16622"/>
                    <a:pt x="15605" y="16408"/>
                  </a:cubicBezTo>
                  <a:cubicBezTo>
                    <a:pt x="15846" y="16328"/>
                    <a:pt x="16060" y="16274"/>
                    <a:pt x="16247" y="16167"/>
                  </a:cubicBezTo>
                  <a:lnTo>
                    <a:pt x="16274" y="15953"/>
                  </a:lnTo>
                  <a:cubicBezTo>
                    <a:pt x="16327" y="15873"/>
                    <a:pt x="16327" y="15712"/>
                    <a:pt x="16354" y="15632"/>
                  </a:cubicBezTo>
                  <a:lnTo>
                    <a:pt x="16354" y="15578"/>
                  </a:lnTo>
                  <a:cubicBezTo>
                    <a:pt x="16434" y="15257"/>
                    <a:pt x="16515" y="14882"/>
                    <a:pt x="16622" y="14507"/>
                  </a:cubicBezTo>
                  <a:cubicBezTo>
                    <a:pt x="16756" y="14106"/>
                    <a:pt x="16889" y="13705"/>
                    <a:pt x="17130" y="13276"/>
                  </a:cubicBezTo>
                  <a:cubicBezTo>
                    <a:pt x="17184" y="13142"/>
                    <a:pt x="17264" y="13035"/>
                    <a:pt x="17318" y="12902"/>
                  </a:cubicBezTo>
                  <a:lnTo>
                    <a:pt x="17318" y="12902"/>
                  </a:lnTo>
                  <a:cubicBezTo>
                    <a:pt x="17264" y="12955"/>
                    <a:pt x="17184" y="12955"/>
                    <a:pt x="17130" y="12955"/>
                  </a:cubicBezTo>
                  <a:cubicBezTo>
                    <a:pt x="16623" y="13057"/>
                    <a:pt x="16099" y="13103"/>
                    <a:pt x="15577" y="13103"/>
                  </a:cubicBezTo>
                  <a:cubicBezTo>
                    <a:pt x="15136" y="13103"/>
                    <a:pt x="14695" y="13070"/>
                    <a:pt x="14266" y="13009"/>
                  </a:cubicBezTo>
                  <a:cubicBezTo>
                    <a:pt x="13785" y="12955"/>
                    <a:pt x="13303" y="12848"/>
                    <a:pt x="12821" y="12714"/>
                  </a:cubicBezTo>
                  <a:cubicBezTo>
                    <a:pt x="12339" y="12580"/>
                    <a:pt x="11884" y="12447"/>
                    <a:pt x="11402" y="12286"/>
                  </a:cubicBezTo>
                  <a:cubicBezTo>
                    <a:pt x="10974" y="12099"/>
                    <a:pt x="10573" y="11938"/>
                    <a:pt x="10144" y="11697"/>
                  </a:cubicBezTo>
                  <a:cubicBezTo>
                    <a:pt x="9716" y="11510"/>
                    <a:pt x="9341" y="11269"/>
                    <a:pt x="8967" y="11028"/>
                  </a:cubicBezTo>
                  <a:cubicBezTo>
                    <a:pt x="8191" y="10546"/>
                    <a:pt x="7495" y="9957"/>
                    <a:pt x="6852" y="9342"/>
                  </a:cubicBezTo>
                  <a:cubicBezTo>
                    <a:pt x="6210" y="8699"/>
                    <a:pt x="5675" y="8003"/>
                    <a:pt x="5193" y="7227"/>
                  </a:cubicBezTo>
                  <a:cubicBezTo>
                    <a:pt x="4711" y="6478"/>
                    <a:pt x="4310" y="5675"/>
                    <a:pt x="4042" y="4845"/>
                  </a:cubicBezTo>
                  <a:cubicBezTo>
                    <a:pt x="3747" y="4015"/>
                    <a:pt x="3587" y="3132"/>
                    <a:pt x="3480" y="2276"/>
                  </a:cubicBezTo>
                  <a:cubicBezTo>
                    <a:pt x="3453" y="1847"/>
                    <a:pt x="3399" y="1366"/>
                    <a:pt x="3453" y="937"/>
                  </a:cubicBezTo>
                  <a:cubicBezTo>
                    <a:pt x="3453" y="643"/>
                    <a:pt x="3480" y="322"/>
                    <a:pt x="35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41"/>
            <p:cNvSpPr/>
            <p:nvPr/>
          </p:nvSpPr>
          <p:spPr>
            <a:xfrm>
              <a:off x="6995775" y="7319975"/>
              <a:ext cx="95025" cy="324575"/>
            </a:xfrm>
            <a:custGeom>
              <a:avLst/>
              <a:gdLst/>
              <a:ahLst/>
              <a:cxnLst/>
              <a:rect l="l" t="t" r="r" b="b"/>
              <a:pathLst>
                <a:path w="3801" h="12983" extrusionOk="0">
                  <a:moveTo>
                    <a:pt x="3533" y="1"/>
                  </a:moveTo>
                  <a:lnTo>
                    <a:pt x="3533" y="1"/>
                  </a:lnTo>
                  <a:cubicBezTo>
                    <a:pt x="3399" y="135"/>
                    <a:pt x="3266" y="295"/>
                    <a:pt x="3132" y="456"/>
                  </a:cubicBezTo>
                  <a:cubicBezTo>
                    <a:pt x="1606" y="2223"/>
                    <a:pt x="589" y="4444"/>
                    <a:pt x="188" y="6853"/>
                  </a:cubicBezTo>
                  <a:cubicBezTo>
                    <a:pt x="54" y="7683"/>
                    <a:pt x="0" y="8566"/>
                    <a:pt x="27" y="9396"/>
                  </a:cubicBezTo>
                  <a:cubicBezTo>
                    <a:pt x="161" y="9663"/>
                    <a:pt x="321" y="9931"/>
                    <a:pt x="455" y="10199"/>
                  </a:cubicBezTo>
                  <a:cubicBezTo>
                    <a:pt x="723" y="10654"/>
                    <a:pt x="1071" y="11109"/>
                    <a:pt x="1446" y="11537"/>
                  </a:cubicBezTo>
                  <a:cubicBezTo>
                    <a:pt x="1767" y="11938"/>
                    <a:pt x="2141" y="12340"/>
                    <a:pt x="2543" y="12741"/>
                  </a:cubicBezTo>
                  <a:cubicBezTo>
                    <a:pt x="2597" y="12795"/>
                    <a:pt x="2704" y="12875"/>
                    <a:pt x="2784" y="12982"/>
                  </a:cubicBezTo>
                  <a:cubicBezTo>
                    <a:pt x="2704" y="12741"/>
                    <a:pt x="2677" y="12474"/>
                    <a:pt x="2597" y="12233"/>
                  </a:cubicBezTo>
                  <a:cubicBezTo>
                    <a:pt x="2516" y="11564"/>
                    <a:pt x="2436" y="10895"/>
                    <a:pt x="2409" y="10225"/>
                  </a:cubicBezTo>
                  <a:cubicBezTo>
                    <a:pt x="2409" y="9904"/>
                    <a:pt x="2409" y="9583"/>
                    <a:pt x="2436" y="9262"/>
                  </a:cubicBezTo>
                  <a:cubicBezTo>
                    <a:pt x="2463" y="8967"/>
                    <a:pt x="2463" y="8646"/>
                    <a:pt x="2543" y="8352"/>
                  </a:cubicBezTo>
                  <a:cubicBezTo>
                    <a:pt x="2597" y="7790"/>
                    <a:pt x="2704" y="7174"/>
                    <a:pt x="2864" y="6639"/>
                  </a:cubicBezTo>
                  <a:cubicBezTo>
                    <a:pt x="3105" y="5782"/>
                    <a:pt x="3399" y="4899"/>
                    <a:pt x="3801" y="4069"/>
                  </a:cubicBezTo>
                  <a:cubicBezTo>
                    <a:pt x="3667" y="3507"/>
                    <a:pt x="3560" y="2892"/>
                    <a:pt x="3507" y="2330"/>
                  </a:cubicBezTo>
                  <a:cubicBezTo>
                    <a:pt x="3480" y="1875"/>
                    <a:pt x="3426" y="1420"/>
                    <a:pt x="3480" y="991"/>
                  </a:cubicBezTo>
                  <a:cubicBezTo>
                    <a:pt x="3480" y="590"/>
                    <a:pt x="3507" y="295"/>
                    <a:pt x="35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41"/>
            <p:cNvSpPr/>
            <p:nvPr/>
          </p:nvSpPr>
          <p:spPr>
            <a:xfrm>
              <a:off x="6996450" y="7554850"/>
              <a:ext cx="354650" cy="283750"/>
            </a:xfrm>
            <a:custGeom>
              <a:avLst/>
              <a:gdLst/>
              <a:ahLst/>
              <a:cxnLst/>
              <a:rect l="l" t="t" r="r" b="b"/>
              <a:pathLst>
                <a:path w="14186" h="11350" extrusionOk="0">
                  <a:moveTo>
                    <a:pt x="0" y="1"/>
                  </a:moveTo>
                  <a:cubicBezTo>
                    <a:pt x="0" y="322"/>
                    <a:pt x="27" y="670"/>
                    <a:pt x="80" y="1045"/>
                  </a:cubicBezTo>
                  <a:cubicBezTo>
                    <a:pt x="214" y="2195"/>
                    <a:pt x="535" y="3346"/>
                    <a:pt x="1044" y="4417"/>
                  </a:cubicBezTo>
                  <a:cubicBezTo>
                    <a:pt x="1552" y="5488"/>
                    <a:pt x="2222" y="6478"/>
                    <a:pt x="3051" y="7334"/>
                  </a:cubicBezTo>
                  <a:cubicBezTo>
                    <a:pt x="3453" y="7736"/>
                    <a:pt x="3908" y="8137"/>
                    <a:pt x="4416" y="8539"/>
                  </a:cubicBezTo>
                  <a:cubicBezTo>
                    <a:pt x="4925" y="8887"/>
                    <a:pt x="5460" y="9235"/>
                    <a:pt x="6022" y="9556"/>
                  </a:cubicBezTo>
                  <a:cubicBezTo>
                    <a:pt x="6638" y="9904"/>
                    <a:pt x="7227" y="10198"/>
                    <a:pt x="7842" y="10466"/>
                  </a:cubicBezTo>
                  <a:cubicBezTo>
                    <a:pt x="8458" y="10734"/>
                    <a:pt x="9100" y="10948"/>
                    <a:pt x="9743" y="11108"/>
                  </a:cubicBezTo>
                  <a:cubicBezTo>
                    <a:pt x="10412" y="11269"/>
                    <a:pt x="11054" y="11349"/>
                    <a:pt x="11670" y="11349"/>
                  </a:cubicBezTo>
                  <a:lnTo>
                    <a:pt x="11723" y="11349"/>
                  </a:lnTo>
                  <a:cubicBezTo>
                    <a:pt x="12339" y="11349"/>
                    <a:pt x="12955" y="11242"/>
                    <a:pt x="13490" y="11082"/>
                  </a:cubicBezTo>
                  <a:cubicBezTo>
                    <a:pt x="13731" y="11001"/>
                    <a:pt x="13998" y="10868"/>
                    <a:pt x="14186" y="10734"/>
                  </a:cubicBezTo>
                  <a:cubicBezTo>
                    <a:pt x="14132" y="10734"/>
                    <a:pt x="14079" y="10760"/>
                    <a:pt x="14025" y="10760"/>
                  </a:cubicBezTo>
                  <a:cubicBezTo>
                    <a:pt x="13624" y="10841"/>
                    <a:pt x="13195" y="10894"/>
                    <a:pt x="12794" y="10894"/>
                  </a:cubicBezTo>
                  <a:cubicBezTo>
                    <a:pt x="12178" y="10894"/>
                    <a:pt x="11563" y="10841"/>
                    <a:pt x="10974" y="10680"/>
                  </a:cubicBezTo>
                  <a:cubicBezTo>
                    <a:pt x="10385" y="10493"/>
                    <a:pt x="9850" y="10279"/>
                    <a:pt x="9314" y="9958"/>
                  </a:cubicBezTo>
                  <a:cubicBezTo>
                    <a:pt x="8779" y="9636"/>
                    <a:pt x="8217" y="9262"/>
                    <a:pt x="7789" y="8807"/>
                  </a:cubicBezTo>
                  <a:cubicBezTo>
                    <a:pt x="7655" y="8700"/>
                    <a:pt x="7548" y="8566"/>
                    <a:pt x="7468" y="8432"/>
                  </a:cubicBezTo>
                  <a:cubicBezTo>
                    <a:pt x="7361" y="8325"/>
                    <a:pt x="7253" y="8191"/>
                    <a:pt x="7200" y="8084"/>
                  </a:cubicBezTo>
                  <a:cubicBezTo>
                    <a:pt x="6986" y="7870"/>
                    <a:pt x="6825" y="7602"/>
                    <a:pt x="6638" y="7361"/>
                  </a:cubicBezTo>
                  <a:cubicBezTo>
                    <a:pt x="6504" y="7201"/>
                    <a:pt x="6370" y="6987"/>
                    <a:pt x="6183" y="6826"/>
                  </a:cubicBezTo>
                  <a:lnTo>
                    <a:pt x="5969" y="6585"/>
                  </a:lnTo>
                  <a:cubicBezTo>
                    <a:pt x="5888" y="6532"/>
                    <a:pt x="5835" y="6451"/>
                    <a:pt x="5728" y="6398"/>
                  </a:cubicBezTo>
                  <a:cubicBezTo>
                    <a:pt x="5648" y="6317"/>
                    <a:pt x="5540" y="6291"/>
                    <a:pt x="5487" y="6210"/>
                  </a:cubicBezTo>
                  <a:cubicBezTo>
                    <a:pt x="5460" y="6184"/>
                    <a:pt x="5380" y="6157"/>
                    <a:pt x="5353" y="6157"/>
                  </a:cubicBezTo>
                  <a:cubicBezTo>
                    <a:pt x="5326" y="6103"/>
                    <a:pt x="5273" y="6103"/>
                    <a:pt x="5219" y="6077"/>
                  </a:cubicBezTo>
                  <a:cubicBezTo>
                    <a:pt x="5193" y="6050"/>
                    <a:pt x="5112" y="6050"/>
                    <a:pt x="5085" y="6023"/>
                  </a:cubicBezTo>
                  <a:cubicBezTo>
                    <a:pt x="5059" y="6023"/>
                    <a:pt x="5005" y="5969"/>
                    <a:pt x="4978" y="5969"/>
                  </a:cubicBezTo>
                  <a:lnTo>
                    <a:pt x="4711" y="5969"/>
                  </a:lnTo>
                  <a:cubicBezTo>
                    <a:pt x="4684" y="5969"/>
                    <a:pt x="4684" y="5969"/>
                    <a:pt x="4657" y="6023"/>
                  </a:cubicBezTo>
                  <a:cubicBezTo>
                    <a:pt x="4630" y="6023"/>
                    <a:pt x="4577" y="6050"/>
                    <a:pt x="4577" y="6050"/>
                  </a:cubicBezTo>
                  <a:cubicBezTo>
                    <a:pt x="4550" y="6077"/>
                    <a:pt x="4523" y="6077"/>
                    <a:pt x="4523" y="6103"/>
                  </a:cubicBezTo>
                  <a:cubicBezTo>
                    <a:pt x="4523" y="6157"/>
                    <a:pt x="4470" y="6157"/>
                    <a:pt x="4470" y="6184"/>
                  </a:cubicBezTo>
                  <a:cubicBezTo>
                    <a:pt x="4470" y="6184"/>
                    <a:pt x="4470" y="6210"/>
                    <a:pt x="4443" y="6210"/>
                  </a:cubicBezTo>
                  <a:cubicBezTo>
                    <a:pt x="4443" y="6264"/>
                    <a:pt x="4416" y="6264"/>
                    <a:pt x="4416" y="6291"/>
                  </a:cubicBezTo>
                  <a:lnTo>
                    <a:pt x="4416" y="6344"/>
                  </a:lnTo>
                  <a:lnTo>
                    <a:pt x="4416" y="6478"/>
                  </a:lnTo>
                  <a:lnTo>
                    <a:pt x="4416" y="6665"/>
                  </a:lnTo>
                  <a:cubicBezTo>
                    <a:pt x="4416" y="6719"/>
                    <a:pt x="4443" y="6826"/>
                    <a:pt x="4443" y="6879"/>
                  </a:cubicBezTo>
                  <a:cubicBezTo>
                    <a:pt x="4470" y="6960"/>
                    <a:pt x="4470" y="7013"/>
                    <a:pt x="4523" y="7094"/>
                  </a:cubicBezTo>
                  <a:lnTo>
                    <a:pt x="4604" y="7281"/>
                  </a:lnTo>
                  <a:cubicBezTo>
                    <a:pt x="4657" y="7361"/>
                    <a:pt x="4684" y="7388"/>
                    <a:pt x="4711" y="7468"/>
                  </a:cubicBezTo>
                  <a:lnTo>
                    <a:pt x="4711" y="7522"/>
                  </a:lnTo>
                  <a:lnTo>
                    <a:pt x="4684" y="7522"/>
                  </a:lnTo>
                  <a:cubicBezTo>
                    <a:pt x="4684" y="7522"/>
                    <a:pt x="4657" y="7522"/>
                    <a:pt x="4657" y="7495"/>
                  </a:cubicBezTo>
                  <a:cubicBezTo>
                    <a:pt x="4309" y="7067"/>
                    <a:pt x="4042" y="6585"/>
                    <a:pt x="3774" y="6077"/>
                  </a:cubicBezTo>
                  <a:cubicBezTo>
                    <a:pt x="3533" y="5621"/>
                    <a:pt x="3319" y="5140"/>
                    <a:pt x="3132" y="4658"/>
                  </a:cubicBezTo>
                  <a:cubicBezTo>
                    <a:pt x="2998" y="4256"/>
                    <a:pt x="2864" y="3801"/>
                    <a:pt x="2784" y="3373"/>
                  </a:cubicBezTo>
                  <a:cubicBezTo>
                    <a:pt x="2703" y="3320"/>
                    <a:pt x="2596" y="3239"/>
                    <a:pt x="2543" y="3132"/>
                  </a:cubicBezTo>
                  <a:cubicBezTo>
                    <a:pt x="2141" y="2731"/>
                    <a:pt x="1767" y="2329"/>
                    <a:pt x="1445" y="1928"/>
                  </a:cubicBezTo>
                  <a:cubicBezTo>
                    <a:pt x="1071" y="1500"/>
                    <a:pt x="776" y="1071"/>
                    <a:pt x="455" y="590"/>
                  </a:cubicBezTo>
                  <a:cubicBezTo>
                    <a:pt x="294" y="536"/>
                    <a:pt x="134" y="295"/>
                    <a:pt x="0" y="1"/>
                  </a:cubicBezTo>
                  <a:close/>
                </a:path>
              </a:pathLst>
            </a:custGeom>
            <a:solidFill>
              <a:srgbClr val="FFB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5" name="Google Shape;6495;p41"/>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rgbClr val="FFB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6" name="Google Shape;6496;p41"/>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rgbClr val="FFB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7" name="Google Shape;6497;p41"/>
            <p:cNvSpPr/>
            <p:nvPr/>
          </p:nvSpPr>
          <p:spPr>
            <a:xfrm>
              <a:off x="7082750" y="7233675"/>
              <a:ext cx="165300" cy="186700"/>
            </a:xfrm>
            <a:custGeom>
              <a:avLst/>
              <a:gdLst/>
              <a:ahLst/>
              <a:cxnLst/>
              <a:rect l="l" t="t" r="r" b="b"/>
              <a:pathLst>
                <a:path w="6612" h="7468" extrusionOk="0">
                  <a:moveTo>
                    <a:pt x="5274" y="0"/>
                  </a:moveTo>
                  <a:cubicBezTo>
                    <a:pt x="4176" y="428"/>
                    <a:pt x="3132" y="964"/>
                    <a:pt x="2196" y="1633"/>
                  </a:cubicBezTo>
                  <a:cubicBezTo>
                    <a:pt x="1446" y="2168"/>
                    <a:pt x="723" y="2784"/>
                    <a:pt x="108" y="3453"/>
                  </a:cubicBezTo>
                  <a:cubicBezTo>
                    <a:pt x="54" y="3747"/>
                    <a:pt x="28" y="4042"/>
                    <a:pt x="28" y="4363"/>
                  </a:cubicBezTo>
                  <a:cubicBezTo>
                    <a:pt x="1" y="4818"/>
                    <a:pt x="28" y="5273"/>
                    <a:pt x="54" y="5701"/>
                  </a:cubicBezTo>
                  <a:cubicBezTo>
                    <a:pt x="135" y="6290"/>
                    <a:pt x="242" y="6879"/>
                    <a:pt x="375" y="7468"/>
                  </a:cubicBezTo>
                  <a:cubicBezTo>
                    <a:pt x="456" y="7254"/>
                    <a:pt x="563" y="7013"/>
                    <a:pt x="670" y="6825"/>
                  </a:cubicBezTo>
                  <a:cubicBezTo>
                    <a:pt x="1205" y="5808"/>
                    <a:pt x="1848" y="4845"/>
                    <a:pt x="2597" y="4015"/>
                  </a:cubicBezTo>
                  <a:cubicBezTo>
                    <a:pt x="3373" y="3132"/>
                    <a:pt x="4203" y="2329"/>
                    <a:pt x="5140" y="1660"/>
                  </a:cubicBezTo>
                  <a:cubicBezTo>
                    <a:pt x="5622" y="1338"/>
                    <a:pt x="6103" y="991"/>
                    <a:pt x="6612" y="696"/>
                  </a:cubicBezTo>
                  <a:cubicBezTo>
                    <a:pt x="6023" y="669"/>
                    <a:pt x="5407" y="643"/>
                    <a:pt x="4819" y="536"/>
                  </a:cubicBezTo>
                  <a:lnTo>
                    <a:pt x="5006" y="455"/>
                  </a:lnTo>
                  <a:cubicBezTo>
                    <a:pt x="5140" y="402"/>
                    <a:pt x="5274" y="375"/>
                    <a:pt x="5407" y="295"/>
                  </a:cubicBezTo>
                  <a:cubicBezTo>
                    <a:pt x="5461" y="295"/>
                    <a:pt x="5488" y="268"/>
                    <a:pt x="5488" y="214"/>
                  </a:cubicBezTo>
                  <a:lnTo>
                    <a:pt x="5488" y="107"/>
                  </a:lnTo>
                  <a:cubicBezTo>
                    <a:pt x="5461" y="27"/>
                    <a:pt x="5407" y="27"/>
                    <a:pt x="5354" y="27"/>
                  </a:cubicBezTo>
                  <a:cubicBezTo>
                    <a:pt x="5327" y="0"/>
                    <a:pt x="5274" y="0"/>
                    <a:pt x="5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41"/>
            <p:cNvSpPr/>
            <p:nvPr/>
          </p:nvSpPr>
          <p:spPr>
            <a:xfrm>
              <a:off x="7252050" y="7578275"/>
              <a:ext cx="65600" cy="112775"/>
            </a:xfrm>
            <a:custGeom>
              <a:avLst/>
              <a:gdLst/>
              <a:ahLst/>
              <a:cxnLst/>
              <a:rect l="l" t="t" r="r" b="b"/>
              <a:pathLst>
                <a:path w="2624" h="4511" extrusionOk="0">
                  <a:moveTo>
                    <a:pt x="108" y="1"/>
                  </a:moveTo>
                  <a:lnTo>
                    <a:pt x="54" y="54"/>
                  </a:lnTo>
                  <a:cubicBezTo>
                    <a:pt x="54" y="108"/>
                    <a:pt x="0" y="108"/>
                    <a:pt x="0" y="134"/>
                  </a:cubicBezTo>
                  <a:lnTo>
                    <a:pt x="0" y="188"/>
                  </a:lnTo>
                  <a:lnTo>
                    <a:pt x="0" y="375"/>
                  </a:lnTo>
                  <a:cubicBezTo>
                    <a:pt x="54" y="509"/>
                    <a:pt x="54" y="670"/>
                    <a:pt x="81" y="803"/>
                  </a:cubicBezTo>
                  <a:cubicBezTo>
                    <a:pt x="188" y="1178"/>
                    <a:pt x="241" y="1580"/>
                    <a:pt x="268" y="1981"/>
                  </a:cubicBezTo>
                  <a:cubicBezTo>
                    <a:pt x="322" y="2142"/>
                    <a:pt x="322" y="2276"/>
                    <a:pt x="348" y="2436"/>
                  </a:cubicBezTo>
                  <a:cubicBezTo>
                    <a:pt x="375" y="2704"/>
                    <a:pt x="455" y="2971"/>
                    <a:pt x="509" y="3266"/>
                  </a:cubicBezTo>
                  <a:cubicBezTo>
                    <a:pt x="589" y="3534"/>
                    <a:pt x="643" y="3721"/>
                    <a:pt x="750" y="3882"/>
                  </a:cubicBezTo>
                  <a:cubicBezTo>
                    <a:pt x="803" y="4042"/>
                    <a:pt x="911" y="4176"/>
                    <a:pt x="1044" y="4283"/>
                  </a:cubicBezTo>
                  <a:cubicBezTo>
                    <a:pt x="1178" y="4390"/>
                    <a:pt x="1312" y="4444"/>
                    <a:pt x="1446" y="4470"/>
                  </a:cubicBezTo>
                  <a:cubicBezTo>
                    <a:pt x="1513" y="4497"/>
                    <a:pt x="1580" y="4511"/>
                    <a:pt x="1647" y="4511"/>
                  </a:cubicBezTo>
                  <a:cubicBezTo>
                    <a:pt x="1713" y="4511"/>
                    <a:pt x="1780" y="4497"/>
                    <a:pt x="1847" y="4470"/>
                  </a:cubicBezTo>
                  <a:lnTo>
                    <a:pt x="1901" y="4470"/>
                  </a:lnTo>
                  <a:cubicBezTo>
                    <a:pt x="1981" y="4444"/>
                    <a:pt x="2088" y="4390"/>
                    <a:pt x="2195" y="4310"/>
                  </a:cubicBezTo>
                  <a:cubicBezTo>
                    <a:pt x="2490" y="4042"/>
                    <a:pt x="2570" y="3641"/>
                    <a:pt x="2597" y="3373"/>
                  </a:cubicBezTo>
                  <a:cubicBezTo>
                    <a:pt x="2624" y="2918"/>
                    <a:pt x="2516" y="2409"/>
                    <a:pt x="2329" y="1981"/>
                  </a:cubicBezTo>
                  <a:cubicBezTo>
                    <a:pt x="2115" y="1580"/>
                    <a:pt x="1794" y="1178"/>
                    <a:pt x="1419" y="830"/>
                  </a:cubicBezTo>
                  <a:cubicBezTo>
                    <a:pt x="1044" y="509"/>
                    <a:pt x="643" y="241"/>
                    <a:pt x="215" y="27"/>
                  </a:cubicBezTo>
                  <a:cubicBezTo>
                    <a:pt x="188" y="1"/>
                    <a:pt x="161" y="1"/>
                    <a:pt x="108" y="1"/>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41"/>
            <p:cNvSpPr/>
            <p:nvPr/>
          </p:nvSpPr>
          <p:spPr>
            <a:xfrm>
              <a:off x="7264775" y="7703100"/>
              <a:ext cx="85000" cy="100700"/>
            </a:xfrm>
            <a:custGeom>
              <a:avLst/>
              <a:gdLst/>
              <a:ahLst/>
              <a:cxnLst/>
              <a:rect l="l" t="t" r="r" b="b"/>
              <a:pathLst>
                <a:path w="3400" h="4028" extrusionOk="0">
                  <a:moveTo>
                    <a:pt x="80" y="1"/>
                  </a:moveTo>
                  <a:cubicBezTo>
                    <a:pt x="71" y="1"/>
                    <a:pt x="62" y="4"/>
                    <a:pt x="54" y="13"/>
                  </a:cubicBezTo>
                  <a:cubicBezTo>
                    <a:pt x="0" y="66"/>
                    <a:pt x="0" y="93"/>
                    <a:pt x="0" y="93"/>
                  </a:cubicBezTo>
                  <a:lnTo>
                    <a:pt x="0" y="147"/>
                  </a:lnTo>
                  <a:lnTo>
                    <a:pt x="0" y="227"/>
                  </a:lnTo>
                  <a:cubicBezTo>
                    <a:pt x="54" y="280"/>
                    <a:pt x="54" y="334"/>
                    <a:pt x="80" y="387"/>
                  </a:cubicBezTo>
                  <a:cubicBezTo>
                    <a:pt x="134" y="521"/>
                    <a:pt x="161" y="655"/>
                    <a:pt x="241" y="789"/>
                  </a:cubicBezTo>
                  <a:cubicBezTo>
                    <a:pt x="455" y="1164"/>
                    <a:pt x="616" y="1538"/>
                    <a:pt x="749" y="1886"/>
                  </a:cubicBezTo>
                  <a:cubicBezTo>
                    <a:pt x="776" y="2020"/>
                    <a:pt x="830" y="2207"/>
                    <a:pt x="910" y="2341"/>
                  </a:cubicBezTo>
                  <a:cubicBezTo>
                    <a:pt x="1017" y="2555"/>
                    <a:pt x="1151" y="2823"/>
                    <a:pt x="1285" y="3091"/>
                  </a:cubicBezTo>
                  <a:cubicBezTo>
                    <a:pt x="1419" y="3332"/>
                    <a:pt x="1526" y="3492"/>
                    <a:pt x="1659" y="3626"/>
                  </a:cubicBezTo>
                  <a:cubicBezTo>
                    <a:pt x="1793" y="3760"/>
                    <a:pt x="1927" y="3867"/>
                    <a:pt x="2061" y="3947"/>
                  </a:cubicBezTo>
                  <a:cubicBezTo>
                    <a:pt x="2222" y="4001"/>
                    <a:pt x="2355" y="4028"/>
                    <a:pt x="2489" y="4028"/>
                  </a:cubicBezTo>
                  <a:cubicBezTo>
                    <a:pt x="2650" y="4028"/>
                    <a:pt x="2784" y="4001"/>
                    <a:pt x="2891" y="3947"/>
                  </a:cubicBezTo>
                  <a:cubicBezTo>
                    <a:pt x="2891" y="3894"/>
                    <a:pt x="2917" y="3894"/>
                    <a:pt x="2917" y="3894"/>
                  </a:cubicBezTo>
                  <a:cubicBezTo>
                    <a:pt x="3025" y="3840"/>
                    <a:pt x="3132" y="3733"/>
                    <a:pt x="3185" y="3626"/>
                  </a:cubicBezTo>
                  <a:cubicBezTo>
                    <a:pt x="3399" y="3305"/>
                    <a:pt x="3399" y="2903"/>
                    <a:pt x="3319" y="2636"/>
                  </a:cubicBezTo>
                  <a:cubicBezTo>
                    <a:pt x="3212" y="2154"/>
                    <a:pt x="3025" y="1726"/>
                    <a:pt x="2677" y="1351"/>
                  </a:cubicBezTo>
                  <a:cubicBezTo>
                    <a:pt x="2355" y="1030"/>
                    <a:pt x="1954" y="735"/>
                    <a:pt x="1526" y="494"/>
                  </a:cubicBezTo>
                  <a:cubicBezTo>
                    <a:pt x="1071" y="254"/>
                    <a:pt x="616" y="93"/>
                    <a:pt x="134" y="13"/>
                  </a:cubicBezTo>
                  <a:cubicBezTo>
                    <a:pt x="116" y="13"/>
                    <a:pt x="98" y="1"/>
                    <a:pt x="80" y="1"/>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41"/>
            <p:cNvSpPr/>
            <p:nvPr/>
          </p:nvSpPr>
          <p:spPr>
            <a:xfrm>
              <a:off x="7253400" y="7580275"/>
              <a:ext cx="64700" cy="110450"/>
            </a:xfrm>
            <a:custGeom>
              <a:avLst/>
              <a:gdLst/>
              <a:ahLst/>
              <a:cxnLst/>
              <a:rect l="l" t="t" r="r" b="b"/>
              <a:pathLst>
                <a:path w="2588" h="4418" extrusionOk="0">
                  <a:moveTo>
                    <a:pt x="2462" y="2383"/>
                  </a:moveTo>
                  <a:cubicBezTo>
                    <a:pt x="2499" y="2492"/>
                    <a:pt x="2526" y="2598"/>
                    <a:pt x="2545" y="2701"/>
                  </a:cubicBezTo>
                  <a:lnTo>
                    <a:pt x="2545" y="2701"/>
                  </a:lnTo>
                  <a:cubicBezTo>
                    <a:pt x="2544" y="2686"/>
                    <a:pt x="2543" y="2669"/>
                    <a:pt x="2543" y="2651"/>
                  </a:cubicBezTo>
                  <a:cubicBezTo>
                    <a:pt x="2516" y="2544"/>
                    <a:pt x="2516" y="2490"/>
                    <a:pt x="2462" y="2383"/>
                  </a:cubicBezTo>
                  <a:close/>
                  <a:moveTo>
                    <a:pt x="27" y="1"/>
                  </a:moveTo>
                  <a:cubicBezTo>
                    <a:pt x="0" y="81"/>
                    <a:pt x="0" y="108"/>
                    <a:pt x="0" y="108"/>
                  </a:cubicBezTo>
                  <a:lnTo>
                    <a:pt x="0" y="295"/>
                  </a:lnTo>
                  <a:cubicBezTo>
                    <a:pt x="27" y="429"/>
                    <a:pt x="54" y="563"/>
                    <a:pt x="54" y="723"/>
                  </a:cubicBezTo>
                  <a:cubicBezTo>
                    <a:pt x="161" y="1125"/>
                    <a:pt x="187" y="1553"/>
                    <a:pt x="268" y="1901"/>
                  </a:cubicBezTo>
                  <a:lnTo>
                    <a:pt x="268" y="1981"/>
                  </a:lnTo>
                  <a:lnTo>
                    <a:pt x="268" y="2089"/>
                  </a:lnTo>
                  <a:cubicBezTo>
                    <a:pt x="268" y="2196"/>
                    <a:pt x="294" y="2249"/>
                    <a:pt x="294" y="2356"/>
                  </a:cubicBezTo>
                  <a:cubicBezTo>
                    <a:pt x="321" y="2624"/>
                    <a:pt x="401" y="2891"/>
                    <a:pt x="455" y="3186"/>
                  </a:cubicBezTo>
                  <a:cubicBezTo>
                    <a:pt x="535" y="3454"/>
                    <a:pt x="589" y="3614"/>
                    <a:pt x="696" y="3802"/>
                  </a:cubicBezTo>
                  <a:cubicBezTo>
                    <a:pt x="803" y="3962"/>
                    <a:pt x="910" y="4096"/>
                    <a:pt x="990" y="4203"/>
                  </a:cubicBezTo>
                  <a:cubicBezTo>
                    <a:pt x="1124" y="4283"/>
                    <a:pt x="1258" y="4364"/>
                    <a:pt x="1392" y="4390"/>
                  </a:cubicBezTo>
                  <a:cubicBezTo>
                    <a:pt x="1472" y="4417"/>
                    <a:pt x="1579" y="4417"/>
                    <a:pt x="1633" y="4417"/>
                  </a:cubicBezTo>
                  <a:cubicBezTo>
                    <a:pt x="1713" y="4417"/>
                    <a:pt x="1767" y="4417"/>
                    <a:pt x="1793" y="4390"/>
                  </a:cubicBezTo>
                  <a:lnTo>
                    <a:pt x="1847" y="4390"/>
                  </a:lnTo>
                  <a:cubicBezTo>
                    <a:pt x="1981" y="4364"/>
                    <a:pt x="2061" y="4310"/>
                    <a:pt x="2168" y="4230"/>
                  </a:cubicBezTo>
                  <a:cubicBezTo>
                    <a:pt x="2436" y="3962"/>
                    <a:pt x="2543" y="3561"/>
                    <a:pt x="2570" y="3293"/>
                  </a:cubicBezTo>
                  <a:cubicBezTo>
                    <a:pt x="2587" y="3098"/>
                    <a:pt x="2582" y="2904"/>
                    <a:pt x="2545" y="2701"/>
                  </a:cubicBezTo>
                  <a:lnTo>
                    <a:pt x="2545" y="2701"/>
                  </a:lnTo>
                  <a:cubicBezTo>
                    <a:pt x="2550" y="2778"/>
                    <a:pt x="2565" y="2830"/>
                    <a:pt x="2543" y="2918"/>
                  </a:cubicBezTo>
                  <a:cubicBezTo>
                    <a:pt x="2543" y="2999"/>
                    <a:pt x="2543" y="3079"/>
                    <a:pt x="2516" y="3159"/>
                  </a:cubicBezTo>
                  <a:cubicBezTo>
                    <a:pt x="2462" y="3266"/>
                    <a:pt x="2436" y="3347"/>
                    <a:pt x="2409" y="3427"/>
                  </a:cubicBezTo>
                  <a:cubicBezTo>
                    <a:pt x="2382" y="3480"/>
                    <a:pt x="2329" y="3561"/>
                    <a:pt x="2275" y="3587"/>
                  </a:cubicBezTo>
                  <a:lnTo>
                    <a:pt x="2168" y="3694"/>
                  </a:lnTo>
                  <a:cubicBezTo>
                    <a:pt x="2141" y="3721"/>
                    <a:pt x="2114" y="3748"/>
                    <a:pt x="2061" y="3748"/>
                  </a:cubicBezTo>
                  <a:cubicBezTo>
                    <a:pt x="2007" y="3802"/>
                    <a:pt x="1927" y="3828"/>
                    <a:pt x="1847" y="3828"/>
                  </a:cubicBezTo>
                  <a:cubicBezTo>
                    <a:pt x="1767" y="3828"/>
                    <a:pt x="1713" y="3802"/>
                    <a:pt x="1633" y="3748"/>
                  </a:cubicBezTo>
                  <a:cubicBezTo>
                    <a:pt x="1579" y="3721"/>
                    <a:pt x="1499" y="3668"/>
                    <a:pt x="1445" y="3587"/>
                  </a:cubicBezTo>
                  <a:cubicBezTo>
                    <a:pt x="1365" y="3534"/>
                    <a:pt x="1312" y="3454"/>
                    <a:pt x="1231" y="3347"/>
                  </a:cubicBezTo>
                  <a:cubicBezTo>
                    <a:pt x="1097" y="3159"/>
                    <a:pt x="964" y="2918"/>
                    <a:pt x="910" y="2677"/>
                  </a:cubicBezTo>
                  <a:lnTo>
                    <a:pt x="589" y="1874"/>
                  </a:lnTo>
                  <a:cubicBezTo>
                    <a:pt x="509" y="1607"/>
                    <a:pt x="428" y="1339"/>
                    <a:pt x="321" y="1071"/>
                  </a:cubicBezTo>
                  <a:lnTo>
                    <a:pt x="134" y="376"/>
                  </a:lnTo>
                  <a:cubicBezTo>
                    <a:pt x="107" y="268"/>
                    <a:pt x="54" y="215"/>
                    <a:pt x="54" y="108"/>
                  </a:cubicBezTo>
                  <a:cubicBezTo>
                    <a:pt x="54" y="81"/>
                    <a:pt x="27" y="54"/>
                    <a:pt x="27" y="1"/>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41"/>
            <p:cNvSpPr/>
            <p:nvPr/>
          </p:nvSpPr>
          <p:spPr>
            <a:xfrm>
              <a:off x="7266775" y="7712775"/>
              <a:ext cx="83000" cy="91025"/>
            </a:xfrm>
            <a:custGeom>
              <a:avLst/>
              <a:gdLst/>
              <a:ahLst/>
              <a:cxnLst/>
              <a:rect l="l" t="t" r="r" b="b"/>
              <a:pathLst>
                <a:path w="3320" h="3641" extrusionOk="0">
                  <a:moveTo>
                    <a:pt x="0" y="0"/>
                  </a:moveTo>
                  <a:cubicBezTo>
                    <a:pt x="54" y="134"/>
                    <a:pt x="134" y="268"/>
                    <a:pt x="161" y="402"/>
                  </a:cubicBezTo>
                  <a:cubicBezTo>
                    <a:pt x="375" y="777"/>
                    <a:pt x="509" y="1151"/>
                    <a:pt x="669" y="1499"/>
                  </a:cubicBezTo>
                  <a:lnTo>
                    <a:pt x="669" y="1553"/>
                  </a:lnTo>
                  <a:cubicBezTo>
                    <a:pt x="723" y="1687"/>
                    <a:pt x="750" y="1820"/>
                    <a:pt x="830" y="1954"/>
                  </a:cubicBezTo>
                  <a:cubicBezTo>
                    <a:pt x="937" y="2168"/>
                    <a:pt x="1071" y="2436"/>
                    <a:pt x="1205" y="2704"/>
                  </a:cubicBezTo>
                  <a:cubicBezTo>
                    <a:pt x="1339" y="2945"/>
                    <a:pt x="1446" y="3105"/>
                    <a:pt x="1579" y="3239"/>
                  </a:cubicBezTo>
                  <a:cubicBezTo>
                    <a:pt x="1713" y="3373"/>
                    <a:pt x="1847" y="3480"/>
                    <a:pt x="1981" y="3560"/>
                  </a:cubicBezTo>
                  <a:cubicBezTo>
                    <a:pt x="2115" y="3614"/>
                    <a:pt x="2275" y="3641"/>
                    <a:pt x="2409" y="3641"/>
                  </a:cubicBezTo>
                  <a:cubicBezTo>
                    <a:pt x="2543" y="3641"/>
                    <a:pt x="2704" y="3614"/>
                    <a:pt x="2811" y="3560"/>
                  </a:cubicBezTo>
                  <a:cubicBezTo>
                    <a:pt x="2811" y="3560"/>
                    <a:pt x="2837" y="3560"/>
                    <a:pt x="2837" y="3507"/>
                  </a:cubicBezTo>
                  <a:cubicBezTo>
                    <a:pt x="2945" y="3453"/>
                    <a:pt x="3052" y="3346"/>
                    <a:pt x="3105" y="3239"/>
                  </a:cubicBezTo>
                  <a:cubicBezTo>
                    <a:pt x="3319" y="2918"/>
                    <a:pt x="3319" y="2516"/>
                    <a:pt x="3239" y="2249"/>
                  </a:cubicBezTo>
                  <a:cubicBezTo>
                    <a:pt x="3132" y="1767"/>
                    <a:pt x="2945" y="1339"/>
                    <a:pt x="2597" y="964"/>
                  </a:cubicBezTo>
                  <a:cubicBezTo>
                    <a:pt x="2382" y="696"/>
                    <a:pt x="2115" y="482"/>
                    <a:pt x="1794" y="268"/>
                  </a:cubicBezTo>
                  <a:lnTo>
                    <a:pt x="1794" y="268"/>
                  </a:lnTo>
                  <a:lnTo>
                    <a:pt x="1901" y="375"/>
                  </a:lnTo>
                  <a:cubicBezTo>
                    <a:pt x="1981" y="429"/>
                    <a:pt x="2035" y="536"/>
                    <a:pt x="2115" y="616"/>
                  </a:cubicBezTo>
                  <a:cubicBezTo>
                    <a:pt x="2195" y="750"/>
                    <a:pt x="2302" y="910"/>
                    <a:pt x="2409" y="1071"/>
                  </a:cubicBezTo>
                  <a:cubicBezTo>
                    <a:pt x="2463" y="1205"/>
                    <a:pt x="2570" y="1365"/>
                    <a:pt x="2650" y="1553"/>
                  </a:cubicBezTo>
                  <a:cubicBezTo>
                    <a:pt x="2677" y="1633"/>
                    <a:pt x="2704" y="1713"/>
                    <a:pt x="2730" y="1820"/>
                  </a:cubicBezTo>
                  <a:cubicBezTo>
                    <a:pt x="2784" y="1874"/>
                    <a:pt x="2784" y="1981"/>
                    <a:pt x="2784" y="2035"/>
                  </a:cubicBezTo>
                  <a:lnTo>
                    <a:pt x="2784" y="2168"/>
                  </a:lnTo>
                  <a:lnTo>
                    <a:pt x="2784" y="2275"/>
                  </a:lnTo>
                  <a:cubicBezTo>
                    <a:pt x="2784" y="2356"/>
                    <a:pt x="2730" y="2409"/>
                    <a:pt x="2704" y="2490"/>
                  </a:cubicBezTo>
                  <a:cubicBezTo>
                    <a:pt x="2677" y="2516"/>
                    <a:pt x="2677" y="2543"/>
                    <a:pt x="2650" y="2570"/>
                  </a:cubicBezTo>
                  <a:cubicBezTo>
                    <a:pt x="2597" y="2623"/>
                    <a:pt x="2570" y="2623"/>
                    <a:pt x="2543" y="2650"/>
                  </a:cubicBezTo>
                  <a:cubicBezTo>
                    <a:pt x="2463" y="2677"/>
                    <a:pt x="2436" y="2704"/>
                    <a:pt x="2382" y="2704"/>
                  </a:cubicBezTo>
                  <a:cubicBezTo>
                    <a:pt x="2329" y="2730"/>
                    <a:pt x="2275" y="2744"/>
                    <a:pt x="2222" y="2744"/>
                  </a:cubicBezTo>
                  <a:cubicBezTo>
                    <a:pt x="2168" y="2744"/>
                    <a:pt x="2115" y="2730"/>
                    <a:pt x="2061" y="2704"/>
                  </a:cubicBezTo>
                  <a:cubicBezTo>
                    <a:pt x="1981" y="2677"/>
                    <a:pt x="1874" y="2623"/>
                    <a:pt x="1767" y="2543"/>
                  </a:cubicBezTo>
                  <a:cubicBezTo>
                    <a:pt x="1660" y="2490"/>
                    <a:pt x="1579" y="2383"/>
                    <a:pt x="1472" y="2275"/>
                  </a:cubicBezTo>
                  <a:cubicBezTo>
                    <a:pt x="1258" y="2035"/>
                    <a:pt x="1071" y="1767"/>
                    <a:pt x="910" y="1499"/>
                  </a:cubicBezTo>
                  <a:cubicBezTo>
                    <a:pt x="723" y="1205"/>
                    <a:pt x="562" y="910"/>
                    <a:pt x="402" y="643"/>
                  </a:cubicBezTo>
                  <a:cubicBezTo>
                    <a:pt x="322" y="509"/>
                    <a:pt x="241" y="375"/>
                    <a:pt x="161" y="241"/>
                  </a:cubicBezTo>
                  <a:cubicBezTo>
                    <a:pt x="81" y="161"/>
                    <a:pt x="54" y="81"/>
                    <a:pt x="0" y="0"/>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41"/>
            <p:cNvSpPr/>
            <p:nvPr/>
          </p:nvSpPr>
          <p:spPr>
            <a:xfrm>
              <a:off x="7331000" y="7773675"/>
              <a:ext cx="25" cy="25"/>
            </a:xfrm>
            <a:custGeom>
              <a:avLst/>
              <a:gdLst/>
              <a:ahLst/>
              <a:cxnLst/>
              <a:rect l="l" t="t" r="r" b="b"/>
              <a:pathLst>
                <a:path w="1" h="1" extrusionOk="0">
                  <a:moveTo>
                    <a:pt x="1" y="0"/>
                  </a:moveTo>
                  <a:lnTo>
                    <a:pt x="1" y="0"/>
                  </a:lnTo>
                  <a:lnTo>
                    <a:pt x="1" y="0"/>
                  </a:lnTo>
                  <a:lnTo>
                    <a:pt x="1" y="0"/>
                  </a:ln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41"/>
            <p:cNvSpPr/>
            <p:nvPr/>
          </p:nvSpPr>
          <p:spPr>
            <a:xfrm>
              <a:off x="7547150" y="7159400"/>
              <a:ext cx="194075" cy="78975"/>
            </a:xfrm>
            <a:custGeom>
              <a:avLst/>
              <a:gdLst/>
              <a:ahLst/>
              <a:cxnLst/>
              <a:rect l="l" t="t" r="r" b="b"/>
              <a:pathLst>
                <a:path w="7763" h="3159" extrusionOk="0">
                  <a:moveTo>
                    <a:pt x="5835" y="0"/>
                  </a:moveTo>
                  <a:cubicBezTo>
                    <a:pt x="5594" y="27"/>
                    <a:pt x="5353" y="54"/>
                    <a:pt x="5139" y="81"/>
                  </a:cubicBezTo>
                  <a:cubicBezTo>
                    <a:pt x="4631" y="188"/>
                    <a:pt x="4176" y="321"/>
                    <a:pt x="3694" y="536"/>
                  </a:cubicBezTo>
                  <a:cubicBezTo>
                    <a:pt x="3239" y="723"/>
                    <a:pt x="2757" y="964"/>
                    <a:pt x="2329" y="1205"/>
                  </a:cubicBezTo>
                  <a:cubicBezTo>
                    <a:pt x="1419" y="1686"/>
                    <a:pt x="669" y="2329"/>
                    <a:pt x="27" y="2998"/>
                  </a:cubicBezTo>
                  <a:cubicBezTo>
                    <a:pt x="0" y="3025"/>
                    <a:pt x="0" y="3105"/>
                    <a:pt x="27" y="3132"/>
                  </a:cubicBezTo>
                  <a:cubicBezTo>
                    <a:pt x="54" y="3159"/>
                    <a:pt x="54" y="3159"/>
                    <a:pt x="80" y="3159"/>
                  </a:cubicBezTo>
                  <a:cubicBezTo>
                    <a:pt x="134" y="3159"/>
                    <a:pt x="161" y="3159"/>
                    <a:pt x="161" y="3132"/>
                  </a:cubicBezTo>
                  <a:cubicBezTo>
                    <a:pt x="428" y="2837"/>
                    <a:pt x="696" y="2570"/>
                    <a:pt x="1017" y="2329"/>
                  </a:cubicBezTo>
                  <a:cubicBezTo>
                    <a:pt x="1633" y="1901"/>
                    <a:pt x="2302" y="1526"/>
                    <a:pt x="2998" y="1231"/>
                  </a:cubicBezTo>
                  <a:cubicBezTo>
                    <a:pt x="3908" y="857"/>
                    <a:pt x="4845" y="616"/>
                    <a:pt x="5835" y="482"/>
                  </a:cubicBezTo>
                  <a:lnTo>
                    <a:pt x="5889" y="482"/>
                  </a:lnTo>
                  <a:cubicBezTo>
                    <a:pt x="5915" y="696"/>
                    <a:pt x="5969" y="857"/>
                    <a:pt x="6022" y="1017"/>
                  </a:cubicBezTo>
                  <a:cubicBezTo>
                    <a:pt x="6076" y="1151"/>
                    <a:pt x="6103" y="1339"/>
                    <a:pt x="6183" y="1472"/>
                  </a:cubicBezTo>
                  <a:cubicBezTo>
                    <a:pt x="6290" y="1633"/>
                    <a:pt x="6370" y="1820"/>
                    <a:pt x="6477" y="2034"/>
                  </a:cubicBezTo>
                  <a:cubicBezTo>
                    <a:pt x="6584" y="2195"/>
                    <a:pt x="6745" y="2463"/>
                    <a:pt x="6906" y="2704"/>
                  </a:cubicBezTo>
                  <a:cubicBezTo>
                    <a:pt x="6959" y="2757"/>
                    <a:pt x="7013" y="2864"/>
                    <a:pt x="7093" y="2944"/>
                  </a:cubicBezTo>
                  <a:lnTo>
                    <a:pt x="7120" y="2971"/>
                  </a:lnTo>
                  <a:lnTo>
                    <a:pt x="7227" y="3078"/>
                  </a:lnTo>
                  <a:cubicBezTo>
                    <a:pt x="7254" y="3105"/>
                    <a:pt x="7280" y="3132"/>
                    <a:pt x="7307" y="3132"/>
                  </a:cubicBezTo>
                  <a:cubicBezTo>
                    <a:pt x="7340" y="3143"/>
                    <a:pt x="7378" y="3149"/>
                    <a:pt x="7415" y="3149"/>
                  </a:cubicBezTo>
                  <a:cubicBezTo>
                    <a:pt x="7467" y="3149"/>
                    <a:pt x="7517" y="3136"/>
                    <a:pt x="7548" y="3105"/>
                  </a:cubicBezTo>
                  <a:cubicBezTo>
                    <a:pt x="7655" y="3025"/>
                    <a:pt x="7655" y="2944"/>
                    <a:pt x="7682" y="2837"/>
                  </a:cubicBezTo>
                  <a:cubicBezTo>
                    <a:pt x="7762" y="2543"/>
                    <a:pt x="7709" y="2195"/>
                    <a:pt x="7548" y="1820"/>
                  </a:cubicBezTo>
                  <a:cubicBezTo>
                    <a:pt x="7441" y="1660"/>
                    <a:pt x="7387" y="1499"/>
                    <a:pt x="7254" y="1285"/>
                  </a:cubicBezTo>
                  <a:cubicBezTo>
                    <a:pt x="7147" y="1124"/>
                    <a:pt x="7013" y="964"/>
                    <a:pt x="6879" y="803"/>
                  </a:cubicBezTo>
                  <a:cubicBezTo>
                    <a:pt x="6825" y="723"/>
                    <a:pt x="6745" y="616"/>
                    <a:pt x="6692" y="562"/>
                  </a:cubicBezTo>
                  <a:cubicBezTo>
                    <a:pt x="6611" y="482"/>
                    <a:pt x="6558" y="428"/>
                    <a:pt x="6451" y="348"/>
                  </a:cubicBezTo>
                  <a:cubicBezTo>
                    <a:pt x="6317" y="214"/>
                    <a:pt x="6183" y="161"/>
                    <a:pt x="6049" y="54"/>
                  </a:cubicBezTo>
                  <a:cubicBezTo>
                    <a:pt x="5969" y="27"/>
                    <a:pt x="5915" y="0"/>
                    <a:pt x="5835" y="0"/>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41"/>
            <p:cNvSpPr/>
            <p:nvPr/>
          </p:nvSpPr>
          <p:spPr>
            <a:xfrm>
              <a:off x="7488250" y="7043575"/>
              <a:ext cx="163300" cy="136575"/>
            </a:xfrm>
            <a:custGeom>
              <a:avLst/>
              <a:gdLst/>
              <a:ahLst/>
              <a:cxnLst/>
              <a:rect l="l" t="t" r="r" b="b"/>
              <a:pathLst>
                <a:path w="6532" h="5463" extrusionOk="0">
                  <a:moveTo>
                    <a:pt x="4241" y="0"/>
                  </a:moveTo>
                  <a:cubicBezTo>
                    <a:pt x="4196" y="0"/>
                    <a:pt x="4153" y="9"/>
                    <a:pt x="4123" y="30"/>
                  </a:cubicBezTo>
                  <a:cubicBezTo>
                    <a:pt x="3775" y="190"/>
                    <a:pt x="3454" y="431"/>
                    <a:pt x="3079" y="725"/>
                  </a:cubicBezTo>
                  <a:cubicBezTo>
                    <a:pt x="2704" y="1047"/>
                    <a:pt x="2383" y="1368"/>
                    <a:pt x="2062" y="1716"/>
                  </a:cubicBezTo>
                  <a:cubicBezTo>
                    <a:pt x="1741" y="2117"/>
                    <a:pt x="1446" y="2465"/>
                    <a:pt x="1178" y="2867"/>
                  </a:cubicBezTo>
                  <a:cubicBezTo>
                    <a:pt x="911" y="3268"/>
                    <a:pt x="670" y="3723"/>
                    <a:pt x="456" y="4125"/>
                  </a:cubicBezTo>
                  <a:cubicBezTo>
                    <a:pt x="268" y="4553"/>
                    <a:pt x="108" y="4954"/>
                    <a:pt x="1" y="5356"/>
                  </a:cubicBezTo>
                  <a:cubicBezTo>
                    <a:pt x="1" y="5356"/>
                    <a:pt x="1" y="5383"/>
                    <a:pt x="28" y="5409"/>
                  </a:cubicBezTo>
                  <a:cubicBezTo>
                    <a:pt x="28" y="5463"/>
                    <a:pt x="54" y="5463"/>
                    <a:pt x="54" y="5463"/>
                  </a:cubicBezTo>
                  <a:cubicBezTo>
                    <a:pt x="108" y="5463"/>
                    <a:pt x="161" y="5409"/>
                    <a:pt x="161" y="5383"/>
                  </a:cubicBezTo>
                  <a:cubicBezTo>
                    <a:pt x="188" y="5222"/>
                    <a:pt x="268" y="5088"/>
                    <a:pt x="322" y="4874"/>
                  </a:cubicBezTo>
                  <a:cubicBezTo>
                    <a:pt x="563" y="4285"/>
                    <a:pt x="938" y="3723"/>
                    <a:pt x="1393" y="3081"/>
                  </a:cubicBezTo>
                  <a:cubicBezTo>
                    <a:pt x="1928" y="2385"/>
                    <a:pt x="2543" y="1743"/>
                    <a:pt x="3213" y="1234"/>
                  </a:cubicBezTo>
                  <a:cubicBezTo>
                    <a:pt x="3400" y="1073"/>
                    <a:pt x="3614" y="940"/>
                    <a:pt x="3775" y="833"/>
                  </a:cubicBezTo>
                  <a:cubicBezTo>
                    <a:pt x="3935" y="725"/>
                    <a:pt x="4149" y="645"/>
                    <a:pt x="4390" y="511"/>
                  </a:cubicBezTo>
                  <a:cubicBezTo>
                    <a:pt x="4417" y="592"/>
                    <a:pt x="4471" y="672"/>
                    <a:pt x="4524" y="779"/>
                  </a:cubicBezTo>
                  <a:cubicBezTo>
                    <a:pt x="4551" y="913"/>
                    <a:pt x="4604" y="1047"/>
                    <a:pt x="4685" y="1180"/>
                  </a:cubicBezTo>
                  <a:lnTo>
                    <a:pt x="4685" y="1207"/>
                  </a:lnTo>
                  <a:lnTo>
                    <a:pt x="4712" y="1314"/>
                  </a:lnTo>
                  <a:cubicBezTo>
                    <a:pt x="4819" y="1528"/>
                    <a:pt x="4926" y="1769"/>
                    <a:pt x="5059" y="2010"/>
                  </a:cubicBezTo>
                  <a:lnTo>
                    <a:pt x="5247" y="2305"/>
                  </a:lnTo>
                  <a:cubicBezTo>
                    <a:pt x="5327" y="2412"/>
                    <a:pt x="5381" y="2465"/>
                    <a:pt x="5461" y="2546"/>
                  </a:cubicBezTo>
                  <a:lnTo>
                    <a:pt x="5488" y="2572"/>
                  </a:lnTo>
                  <a:cubicBezTo>
                    <a:pt x="5622" y="2733"/>
                    <a:pt x="5755" y="2840"/>
                    <a:pt x="5889" y="2920"/>
                  </a:cubicBezTo>
                  <a:cubicBezTo>
                    <a:pt x="5996" y="2974"/>
                    <a:pt x="6130" y="3001"/>
                    <a:pt x="6264" y="3001"/>
                  </a:cubicBezTo>
                  <a:cubicBezTo>
                    <a:pt x="6291" y="3001"/>
                    <a:pt x="6317" y="2974"/>
                    <a:pt x="6371" y="2974"/>
                  </a:cubicBezTo>
                  <a:cubicBezTo>
                    <a:pt x="6398" y="2974"/>
                    <a:pt x="6398" y="2974"/>
                    <a:pt x="6425" y="2947"/>
                  </a:cubicBezTo>
                  <a:cubicBezTo>
                    <a:pt x="6505" y="2920"/>
                    <a:pt x="6532" y="2840"/>
                    <a:pt x="6532" y="2813"/>
                  </a:cubicBezTo>
                  <a:lnTo>
                    <a:pt x="6532" y="2706"/>
                  </a:lnTo>
                  <a:lnTo>
                    <a:pt x="6532" y="2599"/>
                  </a:lnTo>
                  <a:cubicBezTo>
                    <a:pt x="6532" y="2519"/>
                    <a:pt x="6505" y="2412"/>
                    <a:pt x="6451" y="2305"/>
                  </a:cubicBezTo>
                  <a:cubicBezTo>
                    <a:pt x="6398" y="2117"/>
                    <a:pt x="6291" y="1876"/>
                    <a:pt x="6184" y="1716"/>
                  </a:cubicBezTo>
                  <a:cubicBezTo>
                    <a:pt x="6023" y="1421"/>
                    <a:pt x="5782" y="1100"/>
                    <a:pt x="5568" y="886"/>
                  </a:cubicBezTo>
                  <a:cubicBezTo>
                    <a:pt x="5488" y="806"/>
                    <a:pt x="5434" y="752"/>
                    <a:pt x="5381" y="592"/>
                  </a:cubicBezTo>
                  <a:cubicBezTo>
                    <a:pt x="5193" y="431"/>
                    <a:pt x="5006" y="324"/>
                    <a:pt x="4845" y="244"/>
                  </a:cubicBezTo>
                  <a:cubicBezTo>
                    <a:pt x="4712" y="163"/>
                    <a:pt x="4658" y="137"/>
                    <a:pt x="4551" y="110"/>
                  </a:cubicBezTo>
                  <a:cubicBezTo>
                    <a:pt x="4524" y="110"/>
                    <a:pt x="4497" y="110"/>
                    <a:pt x="4444" y="56"/>
                  </a:cubicBezTo>
                  <a:cubicBezTo>
                    <a:pt x="4394" y="23"/>
                    <a:pt x="4314" y="0"/>
                    <a:pt x="4241" y="0"/>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41"/>
            <p:cNvSpPr/>
            <p:nvPr/>
          </p:nvSpPr>
          <p:spPr>
            <a:xfrm>
              <a:off x="7595325" y="7044300"/>
              <a:ext cx="22100" cy="16075"/>
            </a:xfrm>
            <a:custGeom>
              <a:avLst/>
              <a:gdLst/>
              <a:ahLst/>
              <a:cxnLst/>
              <a:rect l="l" t="t" r="r" b="b"/>
              <a:pathLst>
                <a:path w="884" h="643" extrusionOk="0">
                  <a:moveTo>
                    <a:pt x="81" y="1"/>
                  </a:moveTo>
                  <a:cubicBezTo>
                    <a:pt x="27" y="1"/>
                    <a:pt x="0" y="1"/>
                    <a:pt x="0" y="54"/>
                  </a:cubicBezTo>
                  <a:cubicBezTo>
                    <a:pt x="0" y="81"/>
                    <a:pt x="0" y="108"/>
                    <a:pt x="27" y="108"/>
                  </a:cubicBezTo>
                  <a:lnTo>
                    <a:pt x="241" y="215"/>
                  </a:lnTo>
                  <a:cubicBezTo>
                    <a:pt x="295" y="241"/>
                    <a:pt x="321" y="268"/>
                    <a:pt x="402" y="322"/>
                  </a:cubicBezTo>
                  <a:cubicBezTo>
                    <a:pt x="429" y="348"/>
                    <a:pt x="509" y="402"/>
                    <a:pt x="562" y="456"/>
                  </a:cubicBezTo>
                  <a:cubicBezTo>
                    <a:pt x="643" y="482"/>
                    <a:pt x="669" y="509"/>
                    <a:pt x="750" y="589"/>
                  </a:cubicBezTo>
                  <a:lnTo>
                    <a:pt x="776" y="616"/>
                  </a:lnTo>
                  <a:cubicBezTo>
                    <a:pt x="776" y="643"/>
                    <a:pt x="803" y="643"/>
                    <a:pt x="803" y="643"/>
                  </a:cubicBezTo>
                  <a:lnTo>
                    <a:pt x="830" y="643"/>
                  </a:lnTo>
                  <a:cubicBezTo>
                    <a:pt x="884" y="643"/>
                    <a:pt x="884" y="616"/>
                    <a:pt x="884" y="616"/>
                  </a:cubicBezTo>
                  <a:lnTo>
                    <a:pt x="884" y="589"/>
                  </a:lnTo>
                  <a:cubicBezTo>
                    <a:pt x="830" y="536"/>
                    <a:pt x="830" y="536"/>
                    <a:pt x="776" y="429"/>
                  </a:cubicBezTo>
                  <a:lnTo>
                    <a:pt x="669" y="348"/>
                  </a:lnTo>
                  <a:cubicBezTo>
                    <a:pt x="616" y="322"/>
                    <a:pt x="536" y="241"/>
                    <a:pt x="482" y="215"/>
                  </a:cubicBezTo>
                  <a:lnTo>
                    <a:pt x="268" y="108"/>
                  </a:lnTo>
                  <a:lnTo>
                    <a:pt x="81" y="1"/>
                  </a:ln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41"/>
            <p:cNvSpPr/>
            <p:nvPr/>
          </p:nvSpPr>
          <p:spPr>
            <a:xfrm>
              <a:off x="7594650" y="7045650"/>
              <a:ext cx="22775" cy="14725"/>
            </a:xfrm>
            <a:custGeom>
              <a:avLst/>
              <a:gdLst/>
              <a:ahLst/>
              <a:cxnLst/>
              <a:rect l="l" t="t" r="r" b="b"/>
              <a:pathLst>
                <a:path w="911" h="589" extrusionOk="0">
                  <a:moveTo>
                    <a:pt x="54" y="0"/>
                  </a:moveTo>
                  <a:cubicBezTo>
                    <a:pt x="27" y="0"/>
                    <a:pt x="0" y="0"/>
                    <a:pt x="0" y="27"/>
                  </a:cubicBezTo>
                  <a:cubicBezTo>
                    <a:pt x="0" y="54"/>
                    <a:pt x="0" y="80"/>
                    <a:pt x="27" y="80"/>
                  </a:cubicBezTo>
                  <a:cubicBezTo>
                    <a:pt x="134" y="134"/>
                    <a:pt x="188" y="161"/>
                    <a:pt x="268" y="187"/>
                  </a:cubicBezTo>
                  <a:cubicBezTo>
                    <a:pt x="295" y="214"/>
                    <a:pt x="375" y="268"/>
                    <a:pt x="429" y="294"/>
                  </a:cubicBezTo>
                  <a:cubicBezTo>
                    <a:pt x="509" y="321"/>
                    <a:pt x="536" y="348"/>
                    <a:pt x="589" y="402"/>
                  </a:cubicBezTo>
                  <a:cubicBezTo>
                    <a:pt x="670" y="428"/>
                    <a:pt x="696" y="455"/>
                    <a:pt x="723" y="482"/>
                  </a:cubicBezTo>
                  <a:lnTo>
                    <a:pt x="830" y="589"/>
                  </a:lnTo>
                  <a:lnTo>
                    <a:pt x="911" y="589"/>
                  </a:lnTo>
                  <a:lnTo>
                    <a:pt x="911" y="535"/>
                  </a:lnTo>
                  <a:lnTo>
                    <a:pt x="803" y="428"/>
                  </a:lnTo>
                  <a:cubicBezTo>
                    <a:pt x="777" y="402"/>
                    <a:pt x="777" y="348"/>
                    <a:pt x="723" y="348"/>
                  </a:cubicBezTo>
                  <a:cubicBezTo>
                    <a:pt x="670" y="321"/>
                    <a:pt x="589" y="268"/>
                    <a:pt x="536" y="214"/>
                  </a:cubicBezTo>
                  <a:cubicBezTo>
                    <a:pt x="429" y="161"/>
                    <a:pt x="375" y="134"/>
                    <a:pt x="295" y="80"/>
                  </a:cubicBezTo>
                  <a:cubicBezTo>
                    <a:pt x="188" y="54"/>
                    <a:pt x="134" y="27"/>
                    <a:pt x="54" y="0"/>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41"/>
            <p:cNvSpPr/>
            <p:nvPr/>
          </p:nvSpPr>
          <p:spPr>
            <a:xfrm>
              <a:off x="7696350" y="7160050"/>
              <a:ext cx="16100" cy="14750"/>
            </a:xfrm>
            <a:custGeom>
              <a:avLst/>
              <a:gdLst/>
              <a:ahLst/>
              <a:cxnLst/>
              <a:rect l="l" t="t" r="r" b="b"/>
              <a:pathLst>
                <a:path w="644" h="590" extrusionOk="0">
                  <a:moveTo>
                    <a:pt x="54" y="1"/>
                  </a:moveTo>
                  <a:cubicBezTo>
                    <a:pt x="54" y="28"/>
                    <a:pt x="1" y="28"/>
                    <a:pt x="1" y="28"/>
                  </a:cubicBezTo>
                  <a:lnTo>
                    <a:pt x="1" y="55"/>
                  </a:lnTo>
                  <a:cubicBezTo>
                    <a:pt x="54" y="55"/>
                    <a:pt x="54" y="108"/>
                    <a:pt x="54" y="108"/>
                  </a:cubicBezTo>
                  <a:cubicBezTo>
                    <a:pt x="108" y="135"/>
                    <a:pt x="215" y="188"/>
                    <a:pt x="269" y="269"/>
                  </a:cubicBezTo>
                  <a:lnTo>
                    <a:pt x="483" y="456"/>
                  </a:lnTo>
                  <a:cubicBezTo>
                    <a:pt x="509" y="536"/>
                    <a:pt x="536" y="563"/>
                    <a:pt x="590" y="590"/>
                  </a:cubicBezTo>
                  <a:lnTo>
                    <a:pt x="643" y="590"/>
                  </a:lnTo>
                  <a:lnTo>
                    <a:pt x="643" y="536"/>
                  </a:lnTo>
                  <a:cubicBezTo>
                    <a:pt x="590" y="456"/>
                    <a:pt x="536" y="402"/>
                    <a:pt x="483" y="322"/>
                  </a:cubicBezTo>
                  <a:lnTo>
                    <a:pt x="376" y="242"/>
                  </a:lnTo>
                  <a:cubicBezTo>
                    <a:pt x="295" y="162"/>
                    <a:pt x="269" y="135"/>
                    <a:pt x="215" y="108"/>
                  </a:cubicBezTo>
                  <a:cubicBezTo>
                    <a:pt x="188" y="55"/>
                    <a:pt x="108" y="28"/>
                    <a:pt x="81" y="1"/>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41"/>
            <p:cNvSpPr/>
            <p:nvPr/>
          </p:nvSpPr>
          <p:spPr>
            <a:xfrm>
              <a:off x="7705725" y="7168500"/>
              <a:ext cx="2700" cy="2950"/>
            </a:xfrm>
            <a:custGeom>
              <a:avLst/>
              <a:gdLst/>
              <a:ahLst/>
              <a:cxnLst/>
              <a:rect l="l" t="t" r="r" b="b"/>
              <a:pathLst>
                <a:path w="108" h="118" extrusionOk="0">
                  <a:moveTo>
                    <a:pt x="53" y="0"/>
                  </a:moveTo>
                  <a:cubicBezTo>
                    <a:pt x="38" y="0"/>
                    <a:pt x="27" y="14"/>
                    <a:pt x="27" y="38"/>
                  </a:cubicBezTo>
                  <a:lnTo>
                    <a:pt x="1" y="64"/>
                  </a:lnTo>
                  <a:lnTo>
                    <a:pt x="1" y="91"/>
                  </a:lnTo>
                  <a:lnTo>
                    <a:pt x="27" y="118"/>
                  </a:lnTo>
                  <a:lnTo>
                    <a:pt x="81" y="118"/>
                  </a:lnTo>
                  <a:lnTo>
                    <a:pt x="108" y="91"/>
                  </a:lnTo>
                  <a:lnTo>
                    <a:pt x="108" y="64"/>
                  </a:lnTo>
                  <a:cubicBezTo>
                    <a:pt x="108" y="54"/>
                    <a:pt x="103" y="48"/>
                    <a:pt x="100" y="45"/>
                  </a:cubicBezTo>
                  <a:lnTo>
                    <a:pt x="100" y="45"/>
                  </a:lnTo>
                  <a:cubicBezTo>
                    <a:pt x="86" y="14"/>
                    <a:pt x="67" y="0"/>
                    <a:pt x="53" y="0"/>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41"/>
            <p:cNvSpPr/>
            <p:nvPr/>
          </p:nvSpPr>
          <p:spPr>
            <a:xfrm>
              <a:off x="7163725" y="7129275"/>
              <a:ext cx="472425" cy="466425"/>
            </a:xfrm>
            <a:custGeom>
              <a:avLst/>
              <a:gdLst/>
              <a:ahLst/>
              <a:cxnLst/>
              <a:rect l="l" t="t" r="r" b="b"/>
              <a:pathLst>
                <a:path w="18897" h="18657" extrusionOk="0">
                  <a:moveTo>
                    <a:pt x="8458" y="1"/>
                  </a:moveTo>
                  <a:cubicBezTo>
                    <a:pt x="7655" y="1"/>
                    <a:pt x="6879" y="81"/>
                    <a:pt x="6183" y="322"/>
                  </a:cubicBezTo>
                  <a:cubicBezTo>
                    <a:pt x="5728" y="456"/>
                    <a:pt x="5246" y="670"/>
                    <a:pt x="4818" y="884"/>
                  </a:cubicBezTo>
                  <a:cubicBezTo>
                    <a:pt x="4390" y="1125"/>
                    <a:pt x="3988" y="1393"/>
                    <a:pt x="3614" y="1687"/>
                  </a:cubicBezTo>
                  <a:cubicBezTo>
                    <a:pt x="2838" y="2303"/>
                    <a:pt x="2168" y="3025"/>
                    <a:pt x="1606" y="3828"/>
                  </a:cubicBezTo>
                  <a:cubicBezTo>
                    <a:pt x="1044" y="4685"/>
                    <a:pt x="616" y="5568"/>
                    <a:pt x="375" y="6505"/>
                  </a:cubicBezTo>
                  <a:cubicBezTo>
                    <a:pt x="107" y="7522"/>
                    <a:pt x="0" y="8485"/>
                    <a:pt x="81" y="9422"/>
                  </a:cubicBezTo>
                  <a:cubicBezTo>
                    <a:pt x="161" y="10493"/>
                    <a:pt x="482" y="11537"/>
                    <a:pt x="964" y="12500"/>
                  </a:cubicBezTo>
                  <a:cubicBezTo>
                    <a:pt x="1473" y="13437"/>
                    <a:pt x="2115" y="14320"/>
                    <a:pt x="2945" y="15043"/>
                  </a:cubicBezTo>
                  <a:cubicBezTo>
                    <a:pt x="3721" y="15792"/>
                    <a:pt x="4631" y="16408"/>
                    <a:pt x="5594" y="16943"/>
                  </a:cubicBezTo>
                  <a:cubicBezTo>
                    <a:pt x="6451" y="17425"/>
                    <a:pt x="7441" y="17800"/>
                    <a:pt x="8458" y="18094"/>
                  </a:cubicBezTo>
                  <a:cubicBezTo>
                    <a:pt x="9502" y="18389"/>
                    <a:pt x="10519" y="18549"/>
                    <a:pt x="11483" y="18630"/>
                  </a:cubicBezTo>
                  <a:cubicBezTo>
                    <a:pt x="11724" y="18630"/>
                    <a:pt x="11911" y="18656"/>
                    <a:pt x="12152" y="18656"/>
                  </a:cubicBezTo>
                  <a:cubicBezTo>
                    <a:pt x="12446" y="18656"/>
                    <a:pt x="12741" y="18656"/>
                    <a:pt x="13009" y="18630"/>
                  </a:cubicBezTo>
                  <a:cubicBezTo>
                    <a:pt x="13544" y="18603"/>
                    <a:pt x="14052" y="18496"/>
                    <a:pt x="14481" y="18362"/>
                  </a:cubicBezTo>
                  <a:cubicBezTo>
                    <a:pt x="14989" y="18228"/>
                    <a:pt x="15471" y="18014"/>
                    <a:pt x="15899" y="17827"/>
                  </a:cubicBezTo>
                  <a:cubicBezTo>
                    <a:pt x="16140" y="17693"/>
                    <a:pt x="16327" y="17559"/>
                    <a:pt x="16542" y="17425"/>
                  </a:cubicBezTo>
                  <a:cubicBezTo>
                    <a:pt x="16809" y="17265"/>
                    <a:pt x="16970" y="17050"/>
                    <a:pt x="17130" y="16890"/>
                  </a:cubicBezTo>
                  <a:cubicBezTo>
                    <a:pt x="17211" y="16783"/>
                    <a:pt x="17291" y="16676"/>
                    <a:pt x="17371" y="16542"/>
                  </a:cubicBezTo>
                  <a:cubicBezTo>
                    <a:pt x="17425" y="16462"/>
                    <a:pt x="17505" y="16355"/>
                    <a:pt x="17532" y="16221"/>
                  </a:cubicBezTo>
                  <a:cubicBezTo>
                    <a:pt x="17639" y="15980"/>
                    <a:pt x="17693" y="15739"/>
                    <a:pt x="17773" y="15525"/>
                  </a:cubicBezTo>
                  <a:cubicBezTo>
                    <a:pt x="17880" y="14936"/>
                    <a:pt x="17880" y="14374"/>
                    <a:pt x="17826" y="13946"/>
                  </a:cubicBezTo>
                  <a:cubicBezTo>
                    <a:pt x="18228" y="13116"/>
                    <a:pt x="18549" y="12259"/>
                    <a:pt x="18683" y="11456"/>
                  </a:cubicBezTo>
                  <a:cubicBezTo>
                    <a:pt x="18843" y="10600"/>
                    <a:pt x="18897" y="9770"/>
                    <a:pt x="18843" y="8914"/>
                  </a:cubicBezTo>
                  <a:cubicBezTo>
                    <a:pt x="18817" y="8459"/>
                    <a:pt x="18736" y="7977"/>
                    <a:pt x="18629" y="7575"/>
                  </a:cubicBezTo>
                  <a:cubicBezTo>
                    <a:pt x="18549" y="7147"/>
                    <a:pt x="18362" y="6719"/>
                    <a:pt x="18201" y="6291"/>
                  </a:cubicBezTo>
                  <a:cubicBezTo>
                    <a:pt x="17826" y="5407"/>
                    <a:pt x="17345" y="4631"/>
                    <a:pt x="16702" y="3909"/>
                  </a:cubicBezTo>
                  <a:cubicBezTo>
                    <a:pt x="16568" y="3748"/>
                    <a:pt x="16408" y="3561"/>
                    <a:pt x="16220" y="3400"/>
                  </a:cubicBezTo>
                  <a:cubicBezTo>
                    <a:pt x="16060" y="3213"/>
                    <a:pt x="15872" y="3025"/>
                    <a:pt x="15632" y="2865"/>
                  </a:cubicBezTo>
                  <a:cubicBezTo>
                    <a:pt x="15257" y="2544"/>
                    <a:pt x="14855" y="2222"/>
                    <a:pt x="14454" y="1955"/>
                  </a:cubicBezTo>
                  <a:cubicBezTo>
                    <a:pt x="13624" y="1393"/>
                    <a:pt x="12741" y="964"/>
                    <a:pt x="11858" y="616"/>
                  </a:cubicBezTo>
                  <a:cubicBezTo>
                    <a:pt x="10921" y="295"/>
                    <a:pt x="9930" y="54"/>
                    <a:pt x="8994" y="28"/>
                  </a:cubicBezTo>
                  <a:cubicBezTo>
                    <a:pt x="8833" y="28"/>
                    <a:pt x="8646" y="1"/>
                    <a:pt x="84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41"/>
            <p:cNvSpPr/>
            <p:nvPr/>
          </p:nvSpPr>
          <p:spPr>
            <a:xfrm>
              <a:off x="7163050" y="7131275"/>
              <a:ext cx="371400" cy="465100"/>
            </a:xfrm>
            <a:custGeom>
              <a:avLst/>
              <a:gdLst/>
              <a:ahLst/>
              <a:cxnLst/>
              <a:rect l="l" t="t" r="r" b="b"/>
              <a:pathLst>
                <a:path w="14856" h="18604" extrusionOk="0">
                  <a:moveTo>
                    <a:pt x="7798" y="0"/>
                  </a:moveTo>
                  <a:cubicBezTo>
                    <a:pt x="7260" y="0"/>
                    <a:pt x="6722" y="107"/>
                    <a:pt x="6184" y="242"/>
                  </a:cubicBezTo>
                  <a:cubicBezTo>
                    <a:pt x="5728" y="376"/>
                    <a:pt x="5247" y="590"/>
                    <a:pt x="4818" y="804"/>
                  </a:cubicBezTo>
                  <a:cubicBezTo>
                    <a:pt x="4390" y="1045"/>
                    <a:pt x="3989" y="1313"/>
                    <a:pt x="3614" y="1607"/>
                  </a:cubicBezTo>
                  <a:cubicBezTo>
                    <a:pt x="2838" y="2223"/>
                    <a:pt x="2169" y="2945"/>
                    <a:pt x="1607" y="3748"/>
                  </a:cubicBezTo>
                  <a:cubicBezTo>
                    <a:pt x="1018" y="4605"/>
                    <a:pt x="589" y="5488"/>
                    <a:pt x="349" y="6425"/>
                  </a:cubicBezTo>
                  <a:cubicBezTo>
                    <a:pt x="108" y="7442"/>
                    <a:pt x="1" y="8405"/>
                    <a:pt x="54" y="9342"/>
                  </a:cubicBezTo>
                  <a:cubicBezTo>
                    <a:pt x="161" y="10413"/>
                    <a:pt x="456" y="11457"/>
                    <a:pt x="964" y="12420"/>
                  </a:cubicBezTo>
                  <a:cubicBezTo>
                    <a:pt x="1473" y="13357"/>
                    <a:pt x="2115" y="14240"/>
                    <a:pt x="2945" y="14990"/>
                  </a:cubicBezTo>
                  <a:cubicBezTo>
                    <a:pt x="3694" y="15739"/>
                    <a:pt x="4604" y="16382"/>
                    <a:pt x="5568" y="16917"/>
                  </a:cubicBezTo>
                  <a:cubicBezTo>
                    <a:pt x="6451" y="17372"/>
                    <a:pt x="7415" y="17747"/>
                    <a:pt x="8459" y="18041"/>
                  </a:cubicBezTo>
                  <a:cubicBezTo>
                    <a:pt x="9502" y="18336"/>
                    <a:pt x="10493" y="18523"/>
                    <a:pt x="11483" y="18576"/>
                  </a:cubicBezTo>
                  <a:cubicBezTo>
                    <a:pt x="11697" y="18576"/>
                    <a:pt x="11938" y="18603"/>
                    <a:pt x="12152" y="18603"/>
                  </a:cubicBezTo>
                  <a:cubicBezTo>
                    <a:pt x="12447" y="18603"/>
                    <a:pt x="12714" y="18603"/>
                    <a:pt x="13009" y="18576"/>
                  </a:cubicBezTo>
                  <a:cubicBezTo>
                    <a:pt x="13276" y="18550"/>
                    <a:pt x="13517" y="18523"/>
                    <a:pt x="13758" y="18469"/>
                  </a:cubicBezTo>
                  <a:lnTo>
                    <a:pt x="13758" y="18469"/>
                  </a:lnTo>
                  <a:cubicBezTo>
                    <a:pt x="13531" y="18496"/>
                    <a:pt x="13317" y="18509"/>
                    <a:pt x="13106" y="18509"/>
                  </a:cubicBezTo>
                  <a:cubicBezTo>
                    <a:pt x="12895" y="18509"/>
                    <a:pt x="12688" y="18496"/>
                    <a:pt x="12473" y="18469"/>
                  </a:cubicBezTo>
                  <a:cubicBezTo>
                    <a:pt x="11885" y="18443"/>
                    <a:pt x="11296" y="18336"/>
                    <a:pt x="10734" y="18175"/>
                  </a:cubicBezTo>
                  <a:cubicBezTo>
                    <a:pt x="10493" y="18121"/>
                    <a:pt x="10279" y="18014"/>
                    <a:pt x="10065" y="17934"/>
                  </a:cubicBezTo>
                  <a:cubicBezTo>
                    <a:pt x="9877" y="17881"/>
                    <a:pt x="9663" y="17800"/>
                    <a:pt x="9502" y="17720"/>
                  </a:cubicBezTo>
                  <a:cubicBezTo>
                    <a:pt x="9101" y="17533"/>
                    <a:pt x="8726" y="17372"/>
                    <a:pt x="8325" y="17185"/>
                  </a:cubicBezTo>
                  <a:cubicBezTo>
                    <a:pt x="7549" y="16783"/>
                    <a:pt x="6799" y="16301"/>
                    <a:pt x="6076" y="15766"/>
                  </a:cubicBezTo>
                  <a:cubicBezTo>
                    <a:pt x="5755" y="15498"/>
                    <a:pt x="5407" y="15231"/>
                    <a:pt x="5113" y="14936"/>
                  </a:cubicBezTo>
                  <a:cubicBezTo>
                    <a:pt x="4818" y="14642"/>
                    <a:pt x="4524" y="14294"/>
                    <a:pt x="4230" y="13973"/>
                  </a:cubicBezTo>
                  <a:cubicBezTo>
                    <a:pt x="3989" y="13625"/>
                    <a:pt x="3775" y="13304"/>
                    <a:pt x="3560" y="12929"/>
                  </a:cubicBezTo>
                  <a:cubicBezTo>
                    <a:pt x="3373" y="12554"/>
                    <a:pt x="3239" y="12179"/>
                    <a:pt x="3105" y="11778"/>
                  </a:cubicBezTo>
                  <a:cubicBezTo>
                    <a:pt x="2972" y="11376"/>
                    <a:pt x="2891" y="10948"/>
                    <a:pt x="2865" y="10547"/>
                  </a:cubicBezTo>
                  <a:lnTo>
                    <a:pt x="2865" y="9904"/>
                  </a:lnTo>
                  <a:cubicBezTo>
                    <a:pt x="2865" y="9717"/>
                    <a:pt x="2891" y="9503"/>
                    <a:pt x="2945" y="9289"/>
                  </a:cubicBezTo>
                  <a:cubicBezTo>
                    <a:pt x="3025" y="8513"/>
                    <a:pt x="3239" y="7736"/>
                    <a:pt x="3534" y="7014"/>
                  </a:cubicBezTo>
                  <a:cubicBezTo>
                    <a:pt x="3828" y="6291"/>
                    <a:pt x="4203" y="5675"/>
                    <a:pt x="4685" y="5060"/>
                  </a:cubicBezTo>
                  <a:cubicBezTo>
                    <a:pt x="5140" y="4498"/>
                    <a:pt x="5675" y="3962"/>
                    <a:pt x="6237" y="3534"/>
                  </a:cubicBezTo>
                  <a:cubicBezTo>
                    <a:pt x="6853" y="3079"/>
                    <a:pt x="7495" y="2678"/>
                    <a:pt x="8164" y="2410"/>
                  </a:cubicBezTo>
                  <a:cubicBezTo>
                    <a:pt x="8833" y="2116"/>
                    <a:pt x="9556" y="1928"/>
                    <a:pt x="10252" y="1794"/>
                  </a:cubicBezTo>
                  <a:cubicBezTo>
                    <a:pt x="10734" y="1714"/>
                    <a:pt x="11189" y="1687"/>
                    <a:pt x="11670" y="1687"/>
                  </a:cubicBezTo>
                  <a:cubicBezTo>
                    <a:pt x="11938" y="1687"/>
                    <a:pt x="12206" y="1687"/>
                    <a:pt x="12473" y="1714"/>
                  </a:cubicBezTo>
                  <a:cubicBezTo>
                    <a:pt x="13250" y="1794"/>
                    <a:pt x="13972" y="1955"/>
                    <a:pt x="14695" y="2249"/>
                  </a:cubicBezTo>
                  <a:cubicBezTo>
                    <a:pt x="14749" y="2276"/>
                    <a:pt x="14775" y="2276"/>
                    <a:pt x="14856" y="2330"/>
                  </a:cubicBezTo>
                  <a:lnTo>
                    <a:pt x="14454" y="2008"/>
                  </a:lnTo>
                  <a:cubicBezTo>
                    <a:pt x="13598" y="1446"/>
                    <a:pt x="12741" y="1018"/>
                    <a:pt x="11831" y="670"/>
                  </a:cubicBezTo>
                  <a:cubicBezTo>
                    <a:pt x="10894" y="349"/>
                    <a:pt x="9931" y="108"/>
                    <a:pt x="8994" y="81"/>
                  </a:cubicBezTo>
                  <a:cubicBezTo>
                    <a:pt x="8807" y="81"/>
                    <a:pt x="8619" y="55"/>
                    <a:pt x="8432" y="55"/>
                  </a:cubicBezTo>
                  <a:cubicBezTo>
                    <a:pt x="8221" y="17"/>
                    <a:pt x="8010" y="0"/>
                    <a:pt x="77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41"/>
            <p:cNvSpPr/>
            <p:nvPr/>
          </p:nvSpPr>
          <p:spPr>
            <a:xfrm>
              <a:off x="7336350" y="7207575"/>
              <a:ext cx="25" cy="25"/>
            </a:xfrm>
            <a:custGeom>
              <a:avLst/>
              <a:gdLst/>
              <a:ahLst/>
              <a:cxnLst/>
              <a:rect l="l" t="t" r="r" b="b"/>
              <a:pathLst>
                <a:path w="1" h="1" extrusionOk="0">
                  <a:moveTo>
                    <a:pt x="1" y="0"/>
                  </a:moveTo>
                  <a:lnTo>
                    <a:pt x="1" y="0"/>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41"/>
            <p:cNvSpPr/>
            <p:nvPr/>
          </p:nvSpPr>
          <p:spPr>
            <a:xfrm>
              <a:off x="7404625" y="7452475"/>
              <a:ext cx="56225" cy="54225"/>
            </a:xfrm>
            <a:custGeom>
              <a:avLst/>
              <a:gdLst/>
              <a:ahLst/>
              <a:cxnLst/>
              <a:rect l="l" t="t" r="r" b="b"/>
              <a:pathLst>
                <a:path w="2249" h="2169" extrusionOk="0">
                  <a:moveTo>
                    <a:pt x="241" y="1"/>
                  </a:moveTo>
                  <a:cubicBezTo>
                    <a:pt x="161" y="1"/>
                    <a:pt x="107" y="81"/>
                    <a:pt x="107" y="108"/>
                  </a:cubicBezTo>
                  <a:cubicBezTo>
                    <a:pt x="0" y="884"/>
                    <a:pt x="294" y="1794"/>
                    <a:pt x="1071" y="2088"/>
                  </a:cubicBezTo>
                  <a:cubicBezTo>
                    <a:pt x="1231" y="2142"/>
                    <a:pt x="1365" y="2169"/>
                    <a:pt x="1552" y="2169"/>
                  </a:cubicBezTo>
                  <a:lnTo>
                    <a:pt x="1633" y="2169"/>
                  </a:lnTo>
                  <a:cubicBezTo>
                    <a:pt x="1740" y="2169"/>
                    <a:pt x="1820" y="2142"/>
                    <a:pt x="1900" y="2115"/>
                  </a:cubicBezTo>
                  <a:cubicBezTo>
                    <a:pt x="2007" y="2088"/>
                    <a:pt x="2061" y="2008"/>
                    <a:pt x="2141" y="1954"/>
                  </a:cubicBezTo>
                  <a:cubicBezTo>
                    <a:pt x="2222" y="1874"/>
                    <a:pt x="2248" y="1821"/>
                    <a:pt x="2248" y="1714"/>
                  </a:cubicBezTo>
                  <a:lnTo>
                    <a:pt x="2248" y="1553"/>
                  </a:lnTo>
                  <a:cubicBezTo>
                    <a:pt x="2248" y="1473"/>
                    <a:pt x="2248" y="1446"/>
                    <a:pt x="2195" y="1366"/>
                  </a:cubicBezTo>
                  <a:cubicBezTo>
                    <a:pt x="2168" y="1178"/>
                    <a:pt x="2061" y="964"/>
                    <a:pt x="1927" y="804"/>
                  </a:cubicBezTo>
                  <a:cubicBezTo>
                    <a:pt x="1767" y="616"/>
                    <a:pt x="1526" y="429"/>
                    <a:pt x="1258" y="295"/>
                  </a:cubicBezTo>
                  <a:cubicBezTo>
                    <a:pt x="1178" y="241"/>
                    <a:pt x="1044" y="215"/>
                    <a:pt x="910" y="161"/>
                  </a:cubicBezTo>
                  <a:cubicBezTo>
                    <a:pt x="696" y="108"/>
                    <a:pt x="535" y="81"/>
                    <a:pt x="375" y="81"/>
                  </a:cubicBezTo>
                  <a:lnTo>
                    <a:pt x="321" y="81"/>
                  </a:lnTo>
                  <a:cubicBezTo>
                    <a:pt x="348" y="54"/>
                    <a:pt x="294" y="54"/>
                    <a:pt x="241" y="1"/>
                  </a:cubicBezTo>
                  <a:close/>
                </a:path>
              </a:pathLst>
            </a:custGeom>
            <a:solidFill>
              <a:srgbClr val="FF6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41"/>
            <p:cNvSpPr/>
            <p:nvPr/>
          </p:nvSpPr>
          <p:spPr>
            <a:xfrm>
              <a:off x="7331675" y="7283550"/>
              <a:ext cx="89700" cy="39975"/>
            </a:xfrm>
            <a:custGeom>
              <a:avLst/>
              <a:gdLst/>
              <a:ahLst/>
              <a:cxnLst/>
              <a:rect l="l" t="t" r="r" b="b"/>
              <a:pathLst>
                <a:path w="3588" h="1599" extrusionOk="0">
                  <a:moveTo>
                    <a:pt x="2042" y="0"/>
                  </a:moveTo>
                  <a:cubicBezTo>
                    <a:pt x="1944" y="0"/>
                    <a:pt x="1843" y="4"/>
                    <a:pt x="1740" y="13"/>
                  </a:cubicBezTo>
                  <a:cubicBezTo>
                    <a:pt x="777" y="66"/>
                    <a:pt x="1" y="521"/>
                    <a:pt x="54" y="923"/>
                  </a:cubicBezTo>
                  <a:cubicBezTo>
                    <a:pt x="79" y="1317"/>
                    <a:pt x="762" y="1598"/>
                    <a:pt x="1623" y="1598"/>
                  </a:cubicBezTo>
                  <a:cubicBezTo>
                    <a:pt x="1696" y="1598"/>
                    <a:pt x="1771" y="1596"/>
                    <a:pt x="1847" y="1592"/>
                  </a:cubicBezTo>
                  <a:cubicBezTo>
                    <a:pt x="2811" y="1512"/>
                    <a:pt x="3587" y="1110"/>
                    <a:pt x="3560" y="682"/>
                  </a:cubicBezTo>
                  <a:cubicBezTo>
                    <a:pt x="3536" y="298"/>
                    <a:pt x="2889" y="0"/>
                    <a:pt x="2042" y="0"/>
                  </a:cubicBezTo>
                  <a:close/>
                </a:path>
              </a:pathLst>
            </a:custGeom>
            <a:solidFill>
              <a:srgbClr val="130B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41"/>
            <p:cNvSpPr/>
            <p:nvPr/>
          </p:nvSpPr>
          <p:spPr>
            <a:xfrm>
              <a:off x="7537775" y="7332700"/>
              <a:ext cx="81650" cy="62925"/>
            </a:xfrm>
            <a:custGeom>
              <a:avLst/>
              <a:gdLst/>
              <a:ahLst/>
              <a:cxnLst/>
              <a:rect l="l" t="t" r="r" b="b"/>
              <a:pathLst>
                <a:path w="3266" h="2517" extrusionOk="0">
                  <a:moveTo>
                    <a:pt x="671" y="0"/>
                  </a:moveTo>
                  <a:cubicBezTo>
                    <a:pt x="493" y="0"/>
                    <a:pt x="353" y="51"/>
                    <a:pt x="268" y="161"/>
                  </a:cubicBezTo>
                  <a:cubicBezTo>
                    <a:pt x="0" y="482"/>
                    <a:pt x="375" y="1259"/>
                    <a:pt x="1125" y="1847"/>
                  </a:cubicBezTo>
                  <a:cubicBezTo>
                    <a:pt x="1639" y="2270"/>
                    <a:pt x="2192" y="2516"/>
                    <a:pt x="2583" y="2516"/>
                  </a:cubicBezTo>
                  <a:cubicBezTo>
                    <a:pt x="2761" y="2516"/>
                    <a:pt x="2906" y="2465"/>
                    <a:pt x="2998" y="2356"/>
                  </a:cubicBezTo>
                  <a:cubicBezTo>
                    <a:pt x="3266" y="2035"/>
                    <a:pt x="2918" y="1259"/>
                    <a:pt x="2142" y="643"/>
                  </a:cubicBezTo>
                  <a:cubicBezTo>
                    <a:pt x="1611" y="240"/>
                    <a:pt x="1055" y="0"/>
                    <a:pt x="671" y="0"/>
                  </a:cubicBezTo>
                  <a:close/>
                </a:path>
              </a:pathLst>
            </a:custGeom>
            <a:solidFill>
              <a:srgbClr val="130B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41"/>
            <p:cNvSpPr/>
            <p:nvPr/>
          </p:nvSpPr>
          <p:spPr>
            <a:xfrm>
              <a:off x="7404625" y="7421700"/>
              <a:ext cx="95700" cy="87000"/>
            </a:xfrm>
            <a:custGeom>
              <a:avLst/>
              <a:gdLst/>
              <a:ahLst/>
              <a:cxnLst/>
              <a:rect l="l" t="t" r="r" b="b"/>
              <a:pathLst>
                <a:path w="3828" h="3480" extrusionOk="0">
                  <a:moveTo>
                    <a:pt x="214" y="1446"/>
                  </a:moveTo>
                  <a:cubicBezTo>
                    <a:pt x="375" y="1446"/>
                    <a:pt x="509" y="1472"/>
                    <a:pt x="642" y="1472"/>
                  </a:cubicBezTo>
                  <a:cubicBezTo>
                    <a:pt x="803" y="1499"/>
                    <a:pt x="1017" y="1580"/>
                    <a:pt x="1151" y="1633"/>
                  </a:cubicBezTo>
                  <a:cubicBezTo>
                    <a:pt x="1258" y="1713"/>
                    <a:pt x="1392" y="1767"/>
                    <a:pt x="1499" y="1874"/>
                  </a:cubicBezTo>
                  <a:cubicBezTo>
                    <a:pt x="1606" y="1981"/>
                    <a:pt x="1713" y="2035"/>
                    <a:pt x="1767" y="2142"/>
                  </a:cubicBezTo>
                  <a:cubicBezTo>
                    <a:pt x="1847" y="2249"/>
                    <a:pt x="1900" y="2382"/>
                    <a:pt x="1981" y="2516"/>
                  </a:cubicBezTo>
                  <a:cubicBezTo>
                    <a:pt x="2034" y="2650"/>
                    <a:pt x="2061" y="2811"/>
                    <a:pt x="2061" y="2971"/>
                  </a:cubicBezTo>
                  <a:lnTo>
                    <a:pt x="2061" y="3052"/>
                  </a:lnTo>
                  <a:lnTo>
                    <a:pt x="2061" y="3159"/>
                  </a:lnTo>
                  <a:lnTo>
                    <a:pt x="2061" y="3185"/>
                  </a:lnTo>
                  <a:lnTo>
                    <a:pt x="2034" y="3185"/>
                  </a:lnTo>
                  <a:cubicBezTo>
                    <a:pt x="2007" y="3185"/>
                    <a:pt x="1981" y="3212"/>
                    <a:pt x="1927" y="3212"/>
                  </a:cubicBezTo>
                  <a:cubicBezTo>
                    <a:pt x="1847" y="3239"/>
                    <a:pt x="1740" y="3293"/>
                    <a:pt x="1633" y="3293"/>
                  </a:cubicBezTo>
                  <a:lnTo>
                    <a:pt x="1365" y="3293"/>
                  </a:lnTo>
                  <a:cubicBezTo>
                    <a:pt x="1285" y="3293"/>
                    <a:pt x="1178" y="3239"/>
                    <a:pt x="1044" y="3185"/>
                  </a:cubicBezTo>
                  <a:cubicBezTo>
                    <a:pt x="937" y="3159"/>
                    <a:pt x="830" y="3078"/>
                    <a:pt x="749" y="3025"/>
                  </a:cubicBezTo>
                  <a:cubicBezTo>
                    <a:pt x="669" y="2945"/>
                    <a:pt x="562" y="2891"/>
                    <a:pt x="509" y="2784"/>
                  </a:cubicBezTo>
                  <a:cubicBezTo>
                    <a:pt x="428" y="2677"/>
                    <a:pt x="375" y="2570"/>
                    <a:pt x="294" y="2436"/>
                  </a:cubicBezTo>
                  <a:cubicBezTo>
                    <a:pt x="294" y="2302"/>
                    <a:pt x="268" y="2115"/>
                    <a:pt x="241" y="1901"/>
                  </a:cubicBezTo>
                  <a:cubicBezTo>
                    <a:pt x="241" y="1740"/>
                    <a:pt x="214" y="1606"/>
                    <a:pt x="214" y="1446"/>
                  </a:cubicBezTo>
                  <a:close/>
                  <a:moveTo>
                    <a:pt x="268" y="0"/>
                  </a:moveTo>
                  <a:cubicBezTo>
                    <a:pt x="161" y="295"/>
                    <a:pt x="80" y="643"/>
                    <a:pt x="27" y="1017"/>
                  </a:cubicBezTo>
                  <a:cubicBezTo>
                    <a:pt x="0" y="1419"/>
                    <a:pt x="0" y="1767"/>
                    <a:pt x="80" y="2115"/>
                  </a:cubicBezTo>
                  <a:cubicBezTo>
                    <a:pt x="107" y="2275"/>
                    <a:pt x="161" y="2436"/>
                    <a:pt x="241" y="2623"/>
                  </a:cubicBezTo>
                  <a:cubicBezTo>
                    <a:pt x="294" y="2784"/>
                    <a:pt x="402" y="2918"/>
                    <a:pt x="535" y="3052"/>
                  </a:cubicBezTo>
                  <a:cubicBezTo>
                    <a:pt x="642" y="3185"/>
                    <a:pt x="803" y="3293"/>
                    <a:pt x="964" y="3346"/>
                  </a:cubicBezTo>
                  <a:cubicBezTo>
                    <a:pt x="1178" y="3453"/>
                    <a:pt x="1365" y="3480"/>
                    <a:pt x="1579" y="3480"/>
                  </a:cubicBezTo>
                  <a:cubicBezTo>
                    <a:pt x="1820" y="3480"/>
                    <a:pt x="2034" y="3400"/>
                    <a:pt x="2302" y="3239"/>
                  </a:cubicBezTo>
                  <a:cubicBezTo>
                    <a:pt x="2409" y="3185"/>
                    <a:pt x="2516" y="3105"/>
                    <a:pt x="2650" y="2998"/>
                  </a:cubicBezTo>
                  <a:lnTo>
                    <a:pt x="2944" y="2704"/>
                  </a:lnTo>
                  <a:cubicBezTo>
                    <a:pt x="3105" y="2516"/>
                    <a:pt x="3239" y="2275"/>
                    <a:pt x="3399" y="2008"/>
                  </a:cubicBezTo>
                  <a:cubicBezTo>
                    <a:pt x="3480" y="1874"/>
                    <a:pt x="3533" y="1740"/>
                    <a:pt x="3613" y="1580"/>
                  </a:cubicBezTo>
                  <a:cubicBezTo>
                    <a:pt x="3694" y="1446"/>
                    <a:pt x="3720" y="1312"/>
                    <a:pt x="3774" y="1178"/>
                  </a:cubicBezTo>
                  <a:lnTo>
                    <a:pt x="3828" y="1071"/>
                  </a:lnTo>
                  <a:lnTo>
                    <a:pt x="3480" y="1071"/>
                  </a:lnTo>
                  <a:cubicBezTo>
                    <a:pt x="3346" y="1071"/>
                    <a:pt x="3212" y="1071"/>
                    <a:pt x="3078" y="1044"/>
                  </a:cubicBezTo>
                  <a:cubicBezTo>
                    <a:pt x="2730" y="991"/>
                    <a:pt x="2409" y="937"/>
                    <a:pt x="2034" y="803"/>
                  </a:cubicBezTo>
                  <a:cubicBezTo>
                    <a:pt x="1713" y="696"/>
                    <a:pt x="1338" y="536"/>
                    <a:pt x="1044" y="402"/>
                  </a:cubicBezTo>
                  <a:cubicBezTo>
                    <a:pt x="696" y="295"/>
                    <a:pt x="482" y="161"/>
                    <a:pt x="268" y="0"/>
                  </a:cubicBez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41"/>
            <p:cNvSpPr/>
            <p:nvPr/>
          </p:nvSpPr>
          <p:spPr>
            <a:xfrm>
              <a:off x="7528400" y="7425700"/>
              <a:ext cx="40175" cy="60250"/>
            </a:xfrm>
            <a:custGeom>
              <a:avLst/>
              <a:gdLst/>
              <a:ahLst/>
              <a:cxnLst/>
              <a:rect l="l" t="t" r="r" b="b"/>
              <a:pathLst>
                <a:path w="1607" h="2410" extrusionOk="0">
                  <a:moveTo>
                    <a:pt x="1045" y="1"/>
                  </a:moveTo>
                  <a:cubicBezTo>
                    <a:pt x="697" y="1"/>
                    <a:pt x="295" y="402"/>
                    <a:pt x="135" y="991"/>
                  </a:cubicBezTo>
                  <a:cubicBezTo>
                    <a:pt x="27" y="1286"/>
                    <a:pt x="1" y="1607"/>
                    <a:pt x="81" y="1875"/>
                  </a:cubicBezTo>
                  <a:cubicBezTo>
                    <a:pt x="135" y="2142"/>
                    <a:pt x="242" y="2330"/>
                    <a:pt x="429" y="2383"/>
                  </a:cubicBezTo>
                  <a:cubicBezTo>
                    <a:pt x="482" y="2383"/>
                    <a:pt x="509" y="2410"/>
                    <a:pt x="563" y="2410"/>
                  </a:cubicBezTo>
                  <a:cubicBezTo>
                    <a:pt x="911" y="2410"/>
                    <a:pt x="1312" y="2008"/>
                    <a:pt x="1473" y="1446"/>
                  </a:cubicBezTo>
                  <a:cubicBezTo>
                    <a:pt x="1580" y="1152"/>
                    <a:pt x="1607" y="804"/>
                    <a:pt x="1553" y="536"/>
                  </a:cubicBezTo>
                  <a:cubicBezTo>
                    <a:pt x="1473" y="269"/>
                    <a:pt x="1366" y="108"/>
                    <a:pt x="1178" y="54"/>
                  </a:cubicBezTo>
                  <a:cubicBezTo>
                    <a:pt x="1152" y="1"/>
                    <a:pt x="1098" y="1"/>
                    <a:pt x="1045" y="1"/>
                  </a:cubicBez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41"/>
            <p:cNvSpPr/>
            <p:nvPr/>
          </p:nvSpPr>
          <p:spPr>
            <a:xfrm>
              <a:off x="7336350" y="7374175"/>
              <a:ext cx="40175" cy="60250"/>
            </a:xfrm>
            <a:custGeom>
              <a:avLst/>
              <a:gdLst/>
              <a:ahLst/>
              <a:cxnLst/>
              <a:rect l="l" t="t" r="r" b="b"/>
              <a:pathLst>
                <a:path w="1607" h="2410" extrusionOk="0">
                  <a:moveTo>
                    <a:pt x="1018" y="1"/>
                  </a:moveTo>
                  <a:cubicBezTo>
                    <a:pt x="697" y="1"/>
                    <a:pt x="295" y="402"/>
                    <a:pt x="135" y="965"/>
                  </a:cubicBezTo>
                  <a:cubicBezTo>
                    <a:pt x="28" y="1259"/>
                    <a:pt x="1" y="1607"/>
                    <a:pt x="54" y="1875"/>
                  </a:cubicBezTo>
                  <a:cubicBezTo>
                    <a:pt x="135" y="2142"/>
                    <a:pt x="215" y="2303"/>
                    <a:pt x="429" y="2383"/>
                  </a:cubicBezTo>
                  <a:cubicBezTo>
                    <a:pt x="456" y="2383"/>
                    <a:pt x="483" y="2410"/>
                    <a:pt x="563" y="2410"/>
                  </a:cubicBezTo>
                  <a:cubicBezTo>
                    <a:pt x="884" y="2410"/>
                    <a:pt x="1286" y="2008"/>
                    <a:pt x="1473" y="1446"/>
                  </a:cubicBezTo>
                  <a:cubicBezTo>
                    <a:pt x="1553" y="1125"/>
                    <a:pt x="1607" y="804"/>
                    <a:pt x="1527" y="536"/>
                  </a:cubicBezTo>
                  <a:cubicBezTo>
                    <a:pt x="1473" y="269"/>
                    <a:pt x="1366" y="108"/>
                    <a:pt x="1152" y="28"/>
                  </a:cubicBezTo>
                  <a:cubicBezTo>
                    <a:pt x="1125" y="1"/>
                    <a:pt x="1072" y="1"/>
                    <a:pt x="1018" y="1"/>
                  </a:cubicBez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18" name="Google Shape;6518;p41"/>
          <p:cNvSpPr/>
          <p:nvPr/>
        </p:nvSpPr>
        <p:spPr>
          <a:xfrm>
            <a:off x="2036250" y="4850575"/>
            <a:ext cx="25" cy="25"/>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41"/>
          <p:cNvSpPr/>
          <p:nvPr/>
        </p:nvSpPr>
        <p:spPr>
          <a:xfrm>
            <a:off x="2106300" y="4908950"/>
            <a:ext cx="25" cy="25"/>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41"/>
          <p:cNvSpPr/>
          <p:nvPr/>
        </p:nvSpPr>
        <p:spPr>
          <a:xfrm>
            <a:off x="7594050" y="40268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41"/>
          <p:cNvSpPr/>
          <p:nvPr/>
        </p:nvSpPr>
        <p:spPr>
          <a:xfrm>
            <a:off x="720000" y="406510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41"/>
          <p:cNvSpPr/>
          <p:nvPr/>
        </p:nvSpPr>
        <p:spPr>
          <a:xfrm>
            <a:off x="8692625" y="28313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2324" y="485453"/>
            <a:ext cx="7699553" cy="1194323"/>
          </a:xfrm>
          <a:prstGeom prst="rect">
            <a:avLst/>
          </a:prstGeom>
          <a:solidFill>
            <a:schemeClr val="accent6">
              <a:lumMod val="40000"/>
              <a:lumOff val="60000"/>
            </a:scheme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1" name="Rectangle 30"/>
          <p:cNvSpPr/>
          <p:nvPr/>
        </p:nvSpPr>
        <p:spPr>
          <a:xfrm>
            <a:off x="7906750" y="4892723"/>
            <a:ext cx="1231954" cy="112594"/>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2" name="Picture 31"/>
          <p:cNvPicPr>
            <a:picLocks noChangeAspect="1"/>
          </p:cNvPicPr>
          <p:nvPr/>
        </p:nvPicPr>
        <p:blipFill>
          <a:blip r:embed="rId3"/>
          <a:stretch>
            <a:fillRect/>
          </a:stretch>
        </p:blipFill>
        <p:spPr>
          <a:xfrm>
            <a:off x="621749" y="1454724"/>
            <a:ext cx="7671197" cy="3283146"/>
          </a:xfrm>
          <a:prstGeom prst="rect">
            <a:avLst/>
          </a:prstGeom>
        </p:spPr>
      </p:pic>
      <p:sp>
        <p:nvSpPr>
          <p:cNvPr id="34" name="Text Box 140"/>
          <p:cNvSpPr txBox="1"/>
          <p:nvPr/>
        </p:nvSpPr>
        <p:spPr>
          <a:xfrm>
            <a:off x="1132761" y="1672622"/>
            <a:ext cx="3830479" cy="489585"/>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spcAft>
                <a:spcPts val="600"/>
              </a:spcAft>
            </a:pPr>
            <a:r>
              <a:rPr lang="en-US" sz="2700" b="1">
                <a:solidFill>
                  <a:srgbClr val="660066"/>
                </a:solidFill>
                <a:latin typeface="HP001 4 hàng" panose="020B0603050302020204" pitchFamily="34" charset="0"/>
                <a:ea typeface="Calibri" panose="020F0502020204030204" pitchFamily="34" charset="0"/>
                <a:cs typeface="Times New Roman" panose="02020603050405020304" pitchFamily="18" charset="0"/>
              </a:rPr>
              <a:t>Bài </a:t>
            </a:r>
            <a:r>
              <a:rPr lang="en-US" sz="2700" b="1" smtClean="0">
                <a:solidFill>
                  <a:srgbClr val="660066"/>
                </a:solidFill>
                <a:latin typeface="HP001 4 hàng" panose="020B0603050302020204" pitchFamily="34" charset="0"/>
                <a:ea typeface="Calibri" panose="020F0502020204030204" pitchFamily="34" charset="0"/>
                <a:cs typeface="Times New Roman" panose="02020603050405020304" pitchFamily="18" charset="0"/>
              </a:rPr>
              <a:t>2:</a:t>
            </a:r>
            <a:endParaRPr lang="en-US" sz="1500">
              <a:latin typeface="Calibri" panose="020F0502020204030204" pitchFamily="34" charset="0"/>
              <a:ea typeface="Calibri" panose="020F0502020204030204" pitchFamily="34" charset="0"/>
              <a:cs typeface="Times New Roman" panose="02020603050405020304" pitchFamily="18" charset="0"/>
            </a:endParaRPr>
          </a:p>
        </p:txBody>
      </p:sp>
      <p:sp>
        <p:nvSpPr>
          <p:cNvPr id="35" name="Text Box 140"/>
          <p:cNvSpPr txBox="1"/>
          <p:nvPr/>
        </p:nvSpPr>
        <p:spPr>
          <a:xfrm>
            <a:off x="1078069" y="2214738"/>
            <a:ext cx="3830479" cy="489585"/>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spcAft>
                <a:spcPts val="600"/>
              </a:spcAft>
            </a:pPr>
            <a:r>
              <a:rPr lang="en-US" sz="2700" b="1" smtClean="0">
                <a:solidFill>
                  <a:srgbClr val="660066"/>
                </a:solidFill>
                <a:latin typeface="HP001 4 hàng" panose="020B0603050302020204" pitchFamily="34" charset="0"/>
                <a:ea typeface="Calibri" panose="020F0502020204030204" pitchFamily="34" charset="0"/>
                <a:cs typeface="Times New Roman" panose="02020603050405020304" pitchFamily="18" charset="0"/>
              </a:rPr>
              <a:t>253</a:t>
            </a:r>
            <a:endParaRPr lang="en-US" sz="1500">
              <a:latin typeface="Calibri" panose="020F0502020204030204" pitchFamily="34" charset="0"/>
              <a:ea typeface="Calibri" panose="020F0502020204030204" pitchFamily="34" charset="0"/>
              <a:cs typeface="Times New Roman" panose="02020603050405020304" pitchFamily="18" charset="0"/>
            </a:endParaRPr>
          </a:p>
        </p:txBody>
      </p:sp>
      <p:sp>
        <p:nvSpPr>
          <p:cNvPr id="37" name="Text Box 140"/>
          <p:cNvSpPr txBox="1"/>
          <p:nvPr/>
        </p:nvSpPr>
        <p:spPr>
          <a:xfrm>
            <a:off x="1517908" y="2742566"/>
            <a:ext cx="544977" cy="489585"/>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spcAft>
                <a:spcPts val="600"/>
              </a:spcAft>
            </a:pPr>
            <a:r>
              <a:rPr lang="en-US" sz="2700" b="1" smtClean="0">
                <a:solidFill>
                  <a:srgbClr val="660066"/>
                </a:solidFill>
                <a:latin typeface="HP001 4 hàng" panose="020B0603050302020204" pitchFamily="34" charset="0"/>
                <a:ea typeface="Calibri" panose="020F0502020204030204" pitchFamily="34" charset="0"/>
                <a:cs typeface="Times New Roman" panose="02020603050405020304" pitchFamily="18" charset="0"/>
              </a:rPr>
              <a:t>7</a:t>
            </a:r>
            <a:endParaRPr lang="en-US" sz="1500">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8" name="Text Box 140"/>
              <p:cNvSpPr txBox="1"/>
              <p:nvPr/>
            </p:nvSpPr>
            <p:spPr>
              <a:xfrm>
                <a:off x="872196" y="2517606"/>
                <a:ext cx="544977" cy="489585"/>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spcAft>
                    <a:spcPts val="600"/>
                  </a:spcAft>
                </a:pPr>
                <a14:m>
                  <m:oMathPara xmlns:m="http://schemas.openxmlformats.org/officeDocument/2006/math">
                    <m:oMathParaPr>
                      <m:jc m:val="centerGroup"/>
                    </m:oMathParaPr>
                    <m:oMath xmlns:m="http://schemas.openxmlformats.org/officeDocument/2006/math">
                      <m:r>
                        <a:rPr lang="en-US" sz="1500" b="1" i="1" smtClean="0">
                          <a:solidFill>
                            <a:srgbClr val="3E1B59"/>
                          </a:solidFill>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1500" b="1">
                  <a:solidFill>
                    <a:srgbClr val="3E1B59"/>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8" name="Text Box 140"/>
              <p:cNvSpPr txBox="1">
                <a:spLocks noRot="1" noChangeAspect="1" noMove="1" noResize="1" noEditPoints="1" noAdjustHandles="1" noChangeArrowheads="1" noChangeShapeType="1" noTextEdit="1"/>
              </p:cNvSpPr>
              <p:nvPr/>
            </p:nvSpPr>
            <p:spPr>
              <a:xfrm>
                <a:off x="872196" y="2517606"/>
                <a:ext cx="544977" cy="489585"/>
              </a:xfrm>
              <a:prstGeom prst="rect">
                <a:avLst/>
              </a:prstGeom>
              <a:blipFill>
                <a:blip r:embed="rId4"/>
                <a:stretch>
                  <a:fillRect/>
                </a:stretch>
              </a:blipFill>
              <a:ln w="6350">
                <a:noFill/>
              </a:ln>
            </p:spPr>
            <p:txBody>
              <a:bodyPr/>
              <a:lstStyle/>
              <a:p>
                <a:r>
                  <a:rPr lang="en-US">
                    <a:noFill/>
                  </a:rPr>
                  <a:t> </a:t>
                </a:r>
              </a:p>
            </p:txBody>
          </p:sp>
        </mc:Fallback>
      </mc:AlternateContent>
      <p:sp>
        <p:nvSpPr>
          <p:cNvPr id="40" name="Text Box 140"/>
          <p:cNvSpPr txBox="1"/>
          <p:nvPr/>
        </p:nvSpPr>
        <p:spPr>
          <a:xfrm>
            <a:off x="3266537" y="2199563"/>
            <a:ext cx="904355" cy="489585"/>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spcAft>
                <a:spcPts val="600"/>
              </a:spcAft>
            </a:pPr>
            <a:r>
              <a:rPr lang="en-US" sz="2700" b="1" smtClean="0">
                <a:solidFill>
                  <a:srgbClr val="660066"/>
                </a:solidFill>
                <a:latin typeface="HP001 4 hàng" panose="020B0603050302020204" pitchFamily="34" charset="0"/>
                <a:ea typeface="Calibri" panose="020F0502020204030204" pitchFamily="34" charset="0"/>
                <a:cs typeface="Times New Roman" panose="02020603050405020304" pitchFamily="18" charset="0"/>
              </a:rPr>
              <a:t>561</a:t>
            </a:r>
            <a:endParaRPr lang="en-US" sz="1500">
              <a:latin typeface="Calibri" panose="020F0502020204030204" pitchFamily="34" charset="0"/>
              <a:ea typeface="Calibri" panose="020F0502020204030204" pitchFamily="34" charset="0"/>
              <a:cs typeface="Times New Roman" panose="02020603050405020304" pitchFamily="18" charset="0"/>
            </a:endParaRPr>
          </a:p>
        </p:txBody>
      </p:sp>
      <p:sp>
        <p:nvSpPr>
          <p:cNvPr id="43" name="Text Box 140"/>
          <p:cNvSpPr txBox="1"/>
          <p:nvPr/>
        </p:nvSpPr>
        <p:spPr>
          <a:xfrm>
            <a:off x="3440585" y="2745841"/>
            <a:ext cx="671513" cy="489585"/>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spcAft>
                <a:spcPts val="600"/>
              </a:spcAft>
            </a:pPr>
            <a:r>
              <a:rPr lang="en-US" sz="2700" b="1" smtClean="0">
                <a:solidFill>
                  <a:srgbClr val="660066"/>
                </a:solidFill>
                <a:latin typeface="HP001 4 hàng" panose="020B0603050302020204" pitchFamily="34" charset="0"/>
                <a:ea typeface="Calibri" panose="020F0502020204030204" pitchFamily="34" charset="0"/>
                <a:cs typeface="Times New Roman" panose="02020603050405020304" pitchFamily="18" charset="0"/>
              </a:rPr>
              <a:t>42</a:t>
            </a:r>
            <a:endParaRPr lang="en-US" sz="1500">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4" name="Text Box 140"/>
              <p:cNvSpPr txBox="1"/>
              <p:nvPr/>
            </p:nvSpPr>
            <p:spPr>
              <a:xfrm>
                <a:off x="3028627" y="2520300"/>
                <a:ext cx="544977" cy="489585"/>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spcAft>
                    <a:spcPts val="600"/>
                  </a:spcAft>
                </a:pPr>
                <a14:m>
                  <m:oMathPara xmlns:m="http://schemas.openxmlformats.org/officeDocument/2006/math">
                    <m:oMathParaPr>
                      <m:jc m:val="centerGroup"/>
                    </m:oMathParaPr>
                    <m:oMath xmlns:m="http://schemas.openxmlformats.org/officeDocument/2006/math">
                      <m:r>
                        <a:rPr lang="en-US" sz="1500" b="1" i="1">
                          <a:solidFill>
                            <a:srgbClr val="3E1B59"/>
                          </a:solidFill>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1500" b="1">
                  <a:solidFill>
                    <a:srgbClr val="3E1B59"/>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4" name="Text Box 140"/>
              <p:cNvSpPr txBox="1">
                <a:spLocks noRot="1" noChangeAspect="1" noMove="1" noResize="1" noEditPoints="1" noAdjustHandles="1" noChangeArrowheads="1" noChangeShapeType="1" noTextEdit="1"/>
              </p:cNvSpPr>
              <p:nvPr/>
            </p:nvSpPr>
            <p:spPr>
              <a:xfrm>
                <a:off x="3028627" y="2520300"/>
                <a:ext cx="544977" cy="489585"/>
              </a:xfrm>
              <a:prstGeom prst="rect">
                <a:avLst/>
              </a:prstGeom>
              <a:blipFill>
                <a:blip r:embed="rId5"/>
                <a:stretch>
                  <a:fillRect/>
                </a:stretch>
              </a:blipFill>
              <a:ln w="6350">
                <a:noFill/>
              </a:ln>
            </p:spPr>
            <p:txBody>
              <a:bodyPr/>
              <a:lstStyle/>
              <a:p>
                <a:r>
                  <a:rPr lang="en-US">
                    <a:noFill/>
                  </a:rPr>
                  <a:t> </a:t>
                </a:r>
              </a:p>
            </p:txBody>
          </p:sp>
        </mc:Fallback>
      </mc:AlternateContent>
      <p:sp>
        <p:nvSpPr>
          <p:cNvPr id="45" name="Text Box 140"/>
          <p:cNvSpPr txBox="1"/>
          <p:nvPr/>
        </p:nvSpPr>
        <p:spPr>
          <a:xfrm>
            <a:off x="5424790" y="2209023"/>
            <a:ext cx="882872" cy="489585"/>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spcAft>
                <a:spcPts val="600"/>
              </a:spcAft>
            </a:pPr>
            <a:r>
              <a:rPr lang="en-US" sz="2700" b="1" smtClean="0">
                <a:solidFill>
                  <a:srgbClr val="660066"/>
                </a:solidFill>
                <a:latin typeface="HP001 4 hàng" panose="020B0603050302020204" pitchFamily="34" charset="0"/>
                <a:ea typeface="Calibri" panose="020F0502020204030204" pitchFamily="34" charset="0"/>
                <a:cs typeface="Times New Roman" panose="02020603050405020304" pitchFamily="18" charset="0"/>
              </a:rPr>
              <a:t>795</a:t>
            </a:r>
            <a:endParaRPr lang="en-US" sz="1500">
              <a:latin typeface="Calibri" panose="020F0502020204030204" pitchFamily="34" charset="0"/>
              <a:ea typeface="Calibri" panose="020F0502020204030204" pitchFamily="34" charset="0"/>
              <a:cs typeface="Times New Roman" panose="02020603050405020304" pitchFamily="18" charset="0"/>
            </a:endParaRPr>
          </a:p>
        </p:txBody>
      </p:sp>
      <p:sp>
        <p:nvSpPr>
          <p:cNvPr id="47" name="Text Box 140"/>
          <p:cNvSpPr txBox="1"/>
          <p:nvPr/>
        </p:nvSpPr>
        <p:spPr>
          <a:xfrm>
            <a:off x="5424650" y="2742566"/>
            <a:ext cx="943105" cy="489585"/>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spcAft>
                <a:spcPts val="600"/>
              </a:spcAft>
            </a:pPr>
            <a:r>
              <a:rPr lang="en-US" sz="2700" b="1" smtClean="0">
                <a:solidFill>
                  <a:srgbClr val="660066"/>
                </a:solidFill>
                <a:latin typeface="HP001 4 hàng" panose="020B0603050302020204" pitchFamily="34" charset="0"/>
                <a:ea typeface="Calibri" panose="020F0502020204030204" pitchFamily="34" charset="0"/>
                <a:cs typeface="Times New Roman" panose="02020603050405020304" pitchFamily="18" charset="0"/>
              </a:rPr>
              <a:t>638</a:t>
            </a:r>
            <a:endParaRPr lang="en-US" sz="1500">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8" name="Text Box 140"/>
              <p:cNvSpPr txBox="1"/>
              <p:nvPr/>
            </p:nvSpPr>
            <p:spPr>
              <a:xfrm>
                <a:off x="5204034" y="2521019"/>
                <a:ext cx="544977" cy="489585"/>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spcAft>
                    <a:spcPts val="600"/>
                  </a:spcAft>
                </a:pPr>
                <a14:m>
                  <m:oMathPara xmlns:m="http://schemas.openxmlformats.org/officeDocument/2006/math">
                    <m:oMathParaPr>
                      <m:jc m:val="centerGroup"/>
                    </m:oMathParaPr>
                    <m:oMath xmlns:m="http://schemas.openxmlformats.org/officeDocument/2006/math">
                      <m:r>
                        <a:rPr lang="en-US" sz="1500" b="1" i="1" smtClean="0">
                          <a:solidFill>
                            <a:srgbClr val="3E1B59"/>
                          </a:solidFill>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1500" b="1">
                  <a:solidFill>
                    <a:srgbClr val="3E1B59"/>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8" name="Text Box 140"/>
              <p:cNvSpPr txBox="1">
                <a:spLocks noRot="1" noChangeAspect="1" noMove="1" noResize="1" noEditPoints="1" noAdjustHandles="1" noChangeArrowheads="1" noChangeShapeType="1" noTextEdit="1"/>
              </p:cNvSpPr>
              <p:nvPr/>
            </p:nvSpPr>
            <p:spPr>
              <a:xfrm>
                <a:off x="5204034" y="2521019"/>
                <a:ext cx="544977" cy="489585"/>
              </a:xfrm>
              <a:prstGeom prst="rect">
                <a:avLst/>
              </a:prstGeom>
              <a:blipFill>
                <a:blip r:embed="rId6"/>
                <a:stretch>
                  <a:fillRect/>
                </a:stretch>
              </a:blipFill>
              <a:ln w="6350">
                <a:noFill/>
              </a:ln>
            </p:spPr>
            <p:txBody>
              <a:bodyPr/>
              <a:lstStyle/>
              <a:p>
                <a:r>
                  <a:rPr lang="en-US">
                    <a:noFill/>
                  </a:rPr>
                  <a:t> </a:t>
                </a:r>
              </a:p>
            </p:txBody>
          </p:sp>
        </mc:Fallback>
      </mc:AlternateContent>
      <p:cxnSp>
        <p:nvCxnSpPr>
          <p:cNvPr id="57" name="Straight Connector 56"/>
          <p:cNvCxnSpPr/>
          <p:nvPr/>
        </p:nvCxnSpPr>
        <p:spPr>
          <a:xfrm>
            <a:off x="1217693" y="3221916"/>
            <a:ext cx="542868" cy="0"/>
          </a:xfrm>
          <a:prstGeom prst="line">
            <a:avLst/>
          </a:prstGeom>
          <a:ln w="28575">
            <a:solidFill>
              <a:srgbClr val="4A206A"/>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377996" y="3221916"/>
            <a:ext cx="542868" cy="0"/>
          </a:xfrm>
          <a:prstGeom prst="line">
            <a:avLst/>
          </a:prstGeom>
          <a:ln w="28575">
            <a:solidFill>
              <a:srgbClr val="4A206A"/>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537944" y="3216734"/>
            <a:ext cx="542868" cy="0"/>
          </a:xfrm>
          <a:prstGeom prst="line">
            <a:avLst/>
          </a:prstGeom>
          <a:ln w="28575">
            <a:solidFill>
              <a:srgbClr val="4A206A"/>
            </a:solidFill>
          </a:ln>
        </p:spPr>
        <p:style>
          <a:lnRef idx="1">
            <a:schemeClr val="accent1"/>
          </a:lnRef>
          <a:fillRef idx="0">
            <a:schemeClr val="accent1"/>
          </a:fillRef>
          <a:effectRef idx="0">
            <a:schemeClr val="accent1"/>
          </a:effectRef>
          <a:fontRef idx="minor">
            <a:schemeClr val="tx1"/>
          </a:fontRef>
        </p:style>
      </p:cxnSp>
      <p:sp>
        <p:nvSpPr>
          <p:cNvPr id="64" name="Text Box 140"/>
          <p:cNvSpPr txBox="1"/>
          <p:nvPr/>
        </p:nvSpPr>
        <p:spPr>
          <a:xfrm>
            <a:off x="1489127" y="3298418"/>
            <a:ext cx="544977" cy="489585"/>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spcAft>
                <a:spcPts val="600"/>
              </a:spcAft>
            </a:pPr>
            <a:r>
              <a:rPr lang="en-US" sz="2700" b="1">
                <a:solidFill>
                  <a:srgbClr val="660066"/>
                </a:solidFill>
                <a:latin typeface="HP001 4 hàng" panose="020B0603050302020204" pitchFamily="34" charset="0"/>
                <a:ea typeface="Calibri" panose="020F0502020204030204" pitchFamily="34" charset="0"/>
                <a:cs typeface="Times New Roman" panose="02020603050405020304" pitchFamily="18" charset="0"/>
              </a:rPr>
              <a:t>6</a:t>
            </a:r>
            <a:endParaRPr lang="en-US" sz="1500">
              <a:latin typeface="Calibri" panose="020F0502020204030204" pitchFamily="34" charset="0"/>
              <a:ea typeface="Calibri" panose="020F0502020204030204" pitchFamily="34" charset="0"/>
              <a:cs typeface="Times New Roman" panose="02020603050405020304" pitchFamily="18" charset="0"/>
            </a:endParaRPr>
          </a:p>
        </p:txBody>
      </p:sp>
      <p:sp>
        <p:nvSpPr>
          <p:cNvPr id="65" name="TextBox 64"/>
          <p:cNvSpPr txBox="1"/>
          <p:nvPr/>
        </p:nvSpPr>
        <p:spPr>
          <a:xfrm>
            <a:off x="1369951" y="2400319"/>
            <a:ext cx="410012" cy="415498"/>
          </a:xfrm>
          <a:prstGeom prst="rect">
            <a:avLst/>
          </a:prstGeom>
          <a:noFill/>
        </p:spPr>
        <p:txBody>
          <a:bodyPr wrap="square" rtlCol="0">
            <a:spAutoFit/>
          </a:bodyPr>
          <a:lstStyle/>
          <a:p>
            <a:r>
              <a:rPr lang="en-US" sz="2100" b="1">
                <a:solidFill>
                  <a:srgbClr val="FF0000"/>
                </a:solidFill>
                <a:latin typeface="Times New Roman" panose="02020603050405020304" pitchFamily="18" charset="0"/>
                <a:cs typeface="Times New Roman" panose="02020603050405020304" pitchFamily="18" charset="0"/>
              </a:rPr>
              <a:t>.</a:t>
            </a:r>
          </a:p>
        </p:txBody>
      </p:sp>
      <p:sp>
        <p:nvSpPr>
          <p:cNvPr id="66" name="Text Box 140"/>
          <p:cNvSpPr txBox="1"/>
          <p:nvPr/>
        </p:nvSpPr>
        <p:spPr>
          <a:xfrm>
            <a:off x="1302468" y="3295388"/>
            <a:ext cx="544977" cy="489585"/>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spcAft>
                <a:spcPts val="600"/>
              </a:spcAft>
            </a:pPr>
            <a:r>
              <a:rPr lang="en-US" sz="2700" b="1" smtClean="0">
                <a:solidFill>
                  <a:srgbClr val="660066"/>
                </a:solidFill>
                <a:latin typeface="HP001 4 hàng" panose="020B0603050302020204" pitchFamily="34" charset="0"/>
                <a:ea typeface="Calibri" panose="020F0502020204030204" pitchFamily="34" charset="0"/>
                <a:cs typeface="Times New Roman" panose="02020603050405020304" pitchFamily="18" charset="0"/>
              </a:rPr>
              <a:t>4</a:t>
            </a:r>
            <a:endParaRPr lang="en-US" sz="1500">
              <a:latin typeface="Calibri" panose="020F0502020204030204" pitchFamily="34" charset="0"/>
              <a:ea typeface="Calibri" panose="020F0502020204030204" pitchFamily="34" charset="0"/>
              <a:cs typeface="Times New Roman" panose="02020603050405020304" pitchFamily="18" charset="0"/>
            </a:endParaRPr>
          </a:p>
        </p:txBody>
      </p:sp>
      <p:sp>
        <p:nvSpPr>
          <p:cNvPr id="67" name="Text Box 140"/>
          <p:cNvSpPr txBox="1"/>
          <p:nvPr/>
        </p:nvSpPr>
        <p:spPr>
          <a:xfrm>
            <a:off x="1116221" y="3297830"/>
            <a:ext cx="544977" cy="489585"/>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spcAft>
                <a:spcPts val="600"/>
              </a:spcAft>
            </a:pPr>
            <a:r>
              <a:rPr lang="en-US" sz="2700" b="1">
                <a:solidFill>
                  <a:srgbClr val="660066"/>
                </a:solidFill>
                <a:latin typeface="HP001 4 hàng" panose="020B0603050302020204" pitchFamily="34" charset="0"/>
                <a:ea typeface="Calibri" panose="020F0502020204030204" pitchFamily="34" charset="0"/>
                <a:cs typeface="Times New Roman" panose="02020603050405020304" pitchFamily="18" charset="0"/>
              </a:rPr>
              <a:t>2</a:t>
            </a:r>
            <a:endParaRPr lang="en-US" sz="1500">
              <a:latin typeface="Calibri" panose="020F0502020204030204" pitchFamily="34" charset="0"/>
              <a:ea typeface="Calibri" panose="020F0502020204030204" pitchFamily="34" charset="0"/>
              <a:cs typeface="Times New Roman" panose="02020603050405020304" pitchFamily="18" charset="0"/>
            </a:endParaRPr>
          </a:p>
        </p:txBody>
      </p:sp>
      <p:sp>
        <p:nvSpPr>
          <p:cNvPr id="68" name="Text Box 140"/>
          <p:cNvSpPr txBox="1"/>
          <p:nvPr/>
        </p:nvSpPr>
        <p:spPr>
          <a:xfrm>
            <a:off x="3649601" y="3297830"/>
            <a:ext cx="544977" cy="489585"/>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spcAft>
                <a:spcPts val="600"/>
              </a:spcAft>
            </a:pPr>
            <a:r>
              <a:rPr lang="en-US" sz="2700" b="1" smtClean="0">
                <a:solidFill>
                  <a:srgbClr val="660066"/>
                </a:solidFill>
                <a:latin typeface="HP001 4 hàng" panose="020B0603050302020204" pitchFamily="34" charset="0"/>
                <a:ea typeface="Calibri" panose="020F0502020204030204" pitchFamily="34" charset="0"/>
                <a:cs typeface="Times New Roman" panose="02020603050405020304" pitchFamily="18" charset="0"/>
              </a:rPr>
              <a:t>9</a:t>
            </a:r>
            <a:endParaRPr lang="en-US" sz="1500">
              <a:latin typeface="Calibri" panose="020F0502020204030204" pitchFamily="34" charset="0"/>
              <a:ea typeface="Calibri" panose="020F0502020204030204" pitchFamily="34" charset="0"/>
              <a:cs typeface="Times New Roman" panose="02020603050405020304" pitchFamily="18" charset="0"/>
            </a:endParaRPr>
          </a:p>
        </p:txBody>
      </p:sp>
      <p:sp>
        <p:nvSpPr>
          <p:cNvPr id="69" name="Text Box 140"/>
          <p:cNvSpPr txBox="1"/>
          <p:nvPr/>
        </p:nvSpPr>
        <p:spPr>
          <a:xfrm>
            <a:off x="3490056" y="3295387"/>
            <a:ext cx="544977" cy="489585"/>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spcAft>
                <a:spcPts val="600"/>
              </a:spcAft>
            </a:pPr>
            <a:r>
              <a:rPr lang="en-US" sz="2700" b="1" smtClean="0">
                <a:solidFill>
                  <a:srgbClr val="660066"/>
                </a:solidFill>
                <a:latin typeface="HP001 4 hàng" panose="020B0603050302020204" pitchFamily="34" charset="0"/>
                <a:ea typeface="Calibri" panose="020F0502020204030204" pitchFamily="34" charset="0"/>
                <a:cs typeface="Times New Roman" panose="02020603050405020304" pitchFamily="18" charset="0"/>
              </a:rPr>
              <a:t>1</a:t>
            </a:r>
            <a:endParaRPr lang="en-US" sz="1500">
              <a:latin typeface="Calibri" panose="020F0502020204030204" pitchFamily="34" charset="0"/>
              <a:ea typeface="Calibri" panose="020F0502020204030204" pitchFamily="34" charset="0"/>
              <a:cs typeface="Times New Roman" panose="02020603050405020304" pitchFamily="18" charset="0"/>
            </a:endParaRPr>
          </a:p>
        </p:txBody>
      </p:sp>
      <p:sp>
        <p:nvSpPr>
          <p:cNvPr id="70" name="TextBox 69"/>
          <p:cNvSpPr txBox="1"/>
          <p:nvPr/>
        </p:nvSpPr>
        <p:spPr>
          <a:xfrm>
            <a:off x="3504724" y="2389283"/>
            <a:ext cx="412925" cy="415498"/>
          </a:xfrm>
          <a:prstGeom prst="rect">
            <a:avLst/>
          </a:prstGeom>
          <a:noFill/>
        </p:spPr>
        <p:txBody>
          <a:bodyPr wrap="square" rtlCol="0">
            <a:spAutoFit/>
          </a:bodyPr>
          <a:lstStyle/>
          <a:p>
            <a:r>
              <a:rPr lang="en-US" sz="2100" b="1">
                <a:solidFill>
                  <a:srgbClr val="FF0000"/>
                </a:solidFill>
                <a:latin typeface="Times New Roman" panose="02020603050405020304" pitchFamily="18" charset="0"/>
                <a:cs typeface="Times New Roman" panose="02020603050405020304" pitchFamily="18" charset="0"/>
              </a:rPr>
              <a:t>.</a:t>
            </a:r>
          </a:p>
        </p:txBody>
      </p:sp>
      <p:sp>
        <p:nvSpPr>
          <p:cNvPr id="71" name="Text Box 140"/>
          <p:cNvSpPr txBox="1"/>
          <p:nvPr/>
        </p:nvSpPr>
        <p:spPr>
          <a:xfrm>
            <a:off x="3274973" y="3288021"/>
            <a:ext cx="544977" cy="489585"/>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spcAft>
                <a:spcPts val="600"/>
              </a:spcAft>
            </a:pPr>
            <a:r>
              <a:rPr lang="en-US" sz="2700" b="1" smtClean="0">
                <a:solidFill>
                  <a:srgbClr val="660066"/>
                </a:solidFill>
                <a:latin typeface="HP001 4 hàng" panose="020B0603050302020204" pitchFamily="34" charset="0"/>
                <a:ea typeface="Calibri" panose="020F0502020204030204" pitchFamily="34" charset="0"/>
                <a:cs typeface="Times New Roman" panose="02020603050405020304" pitchFamily="18" charset="0"/>
              </a:rPr>
              <a:t>5</a:t>
            </a:r>
            <a:endParaRPr lang="en-US" sz="1500">
              <a:latin typeface="Calibri" panose="020F0502020204030204" pitchFamily="34" charset="0"/>
              <a:ea typeface="Calibri" panose="020F0502020204030204" pitchFamily="34" charset="0"/>
              <a:cs typeface="Times New Roman" panose="02020603050405020304" pitchFamily="18" charset="0"/>
            </a:endParaRPr>
          </a:p>
        </p:txBody>
      </p:sp>
      <p:sp>
        <p:nvSpPr>
          <p:cNvPr id="72" name="Text Box 140"/>
          <p:cNvSpPr txBox="1"/>
          <p:nvPr/>
        </p:nvSpPr>
        <p:spPr>
          <a:xfrm>
            <a:off x="5836436" y="3288021"/>
            <a:ext cx="544977" cy="489585"/>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spcAft>
                <a:spcPts val="600"/>
              </a:spcAft>
            </a:pPr>
            <a:r>
              <a:rPr lang="en-US" sz="2700" b="1">
                <a:solidFill>
                  <a:srgbClr val="660066"/>
                </a:solidFill>
                <a:latin typeface="HP001 4 hàng" panose="020B0603050302020204" pitchFamily="34" charset="0"/>
                <a:ea typeface="Calibri" panose="020F0502020204030204" pitchFamily="34" charset="0"/>
                <a:cs typeface="Times New Roman" panose="02020603050405020304" pitchFamily="18" charset="0"/>
              </a:rPr>
              <a:t>7</a:t>
            </a:r>
            <a:endParaRPr lang="en-US" sz="1500">
              <a:latin typeface="Calibri" panose="020F0502020204030204" pitchFamily="34" charset="0"/>
              <a:ea typeface="Calibri" panose="020F0502020204030204" pitchFamily="34" charset="0"/>
              <a:cs typeface="Times New Roman" panose="02020603050405020304" pitchFamily="18" charset="0"/>
            </a:endParaRPr>
          </a:p>
        </p:txBody>
      </p:sp>
      <p:sp>
        <p:nvSpPr>
          <p:cNvPr id="73" name="Text Box 140"/>
          <p:cNvSpPr txBox="1"/>
          <p:nvPr/>
        </p:nvSpPr>
        <p:spPr>
          <a:xfrm>
            <a:off x="5621353" y="3292023"/>
            <a:ext cx="544977" cy="489585"/>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spcAft>
                <a:spcPts val="600"/>
              </a:spcAft>
            </a:pPr>
            <a:r>
              <a:rPr lang="en-US" sz="2700" b="1">
                <a:solidFill>
                  <a:srgbClr val="660066"/>
                </a:solidFill>
                <a:latin typeface="HP001 4 hàng" panose="020B0603050302020204" pitchFamily="34" charset="0"/>
                <a:ea typeface="Calibri" panose="020F0502020204030204" pitchFamily="34" charset="0"/>
                <a:cs typeface="Times New Roman" panose="02020603050405020304" pitchFamily="18" charset="0"/>
              </a:rPr>
              <a:t>5</a:t>
            </a:r>
            <a:endParaRPr lang="en-US" sz="1500" b="1">
              <a:latin typeface="Calibri" panose="020F0502020204030204" pitchFamily="34" charset="0"/>
              <a:ea typeface="Calibri" panose="020F0502020204030204" pitchFamily="34" charset="0"/>
              <a:cs typeface="Times New Roman" panose="02020603050405020304" pitchFamily="18" charset="0"/>
            </a:endParaRPr>
          </a:p>
        </p:txBody>
      </p:sp>
      <p:sp>
        <p:nvSpPr>
          <p:cNvPr id="74" name="TextBox 73"/>
          <p:cNvSpPr txBox="1"/>
          <p:nvPr/>
        </p:nvSpPr>
        <p:spPr>
          <a:xfrm>
            <a:off x="5661024" y="2387888"/>
            <a:ext cx="412925" cy="415498"/>
          </a:xfrm>
          <a:prstGeom prst="rect">
            <a:avLst/>
          </a:prstGeom>
          <a:noFill/>
        </p:spPr>
        <p:txBody>
          <a:bodyPr wrap="square" rtlCol="0">
            <a:spAutoFit/>
          </a:bodyPr>
          <a:lstStyle/>
          <a:p>
            <a:r>
              <a:rPr lang="en-US" sz="2100" b="1">
                <a:solidFill>
                  <a:srgbClr val="FF0000"/>
                </a:solidFill>
                <a:latin typeface="Times New Roman" panose="02020603050405020304" pitchFamily="18" charset="0"/>
                <a:cs typeface="Times New Roman" panose="02020603050405020304" pitchFamily="18" charset="0"/>
              </a:rPr>
              <a:t>.</a:t>
            </a:r>
          </a:p>
        </p:txBody>
      </p:sp>
      <p:sp>
        <p:nvSpPr>
          <p:cNvPr id="75" name="Text Box 140"/>
          <p:cNvSpPr txBox="1"/>
          <p:nvPr/>
        </p:nvSpPr>
        <p:spPr>
          <a:xfrm>
            <a:off x="5428537" y="3293577"/>
            <a:ext cx="544977" cy="489585"/>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spcAft>
                <a:spcPts val="600"/>
              </a:spcAft>
            </a:pPr>
            <a:r>
              <a:rPr lang="en-US" sz="2700" b="1" smtClean="0">
                <a:solidFill>
                  <a:srgbClr val="660066"/>
                </a:solidFill>
                <a:latin typeface="HP001 4 hàng" panose="020B0603050302020204" pitchFamily="34" charset="0"/>
                <a:ea typeface="Calibri" panose="020F0502020204030204" pitchFamily="34" charset="0"/>
                <a:cs typeface="Times New Roman" panose="02020603050405020304" pitchFamily="18" charset="0"/>
              </a:rPr>
              <a:t>1</a:t>
            </a:r>
            <a:endParaRPr lang="en-US" sz="1500" b="1">
              <a:latin typeface="Calibri" panose="020F0502020204030204" pitchFamily="34" charset="0"/>
              <a:ea typeface="Calibri" panose="020F0502020204030204" pitchFamily="34" charset="0"/>
              <a:cs typeface="Times New Roman" panose="02020603050405020304" pitchFamily="18" charset="0"/>
            </a:endParaRPr>
          </a:p>
        </p:txBody>
      </p:sp>
      <p:sp>
        <p:nvSpPr>
          <p:cNvPr id="58" name="Oval 57"/>
          <p:cNvSpPr/>
          <p:nvPr/>
        </p:nvSpPr>
        <p:spPr>
          <a:xfrm>
            <a:off x="593812" y="240976"/>
            <a:ext cx="377687" cy="3504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latin typeface="+mj-lt"/>
              </a:rPr>
              <a:t>2</a:t>
            </a:r>
            <a:endParaRPr lang="en-US" sz="2000" b="1" dirty="0">
              <a:latin typeface="+mj-lt"/>
            </a:endParaRPr>
          </a:p>
        </p:txBody>
      </p:sp>
      <p:sp>
        <p:nvSpPr>
          <p:cNvPr id="59" name="TextBox 58"/>
          <p:cNvSpPr txBox="1"/>
          <p:nvPr/>
        </p:nvSpPr>
        <p:spPr>
          <a:xfrm>
            <a:off x="1094041" y="161185"/>
            <a:ext cx="3564342" cy="523220"/>
          </a:xfrm>
          <a:prstGeom prst="rect">
            <a:avLst/>
          </a:prstGeom>
          <a:noFill/>
        </p:spPr>
        <p:txBody>
          <a:bodyPr wrap="square" rtlCol="0">
            <a:spAutoFit/>
          </a:bodyPr>
          <a:lstStyle/>
          <a:p>
            <a:r>
              <a:rPr lang="vi-VN" sz="2800" b="1" dirty="0" smtClean="0">
                <a:solidFill>
                  <a:srgbClr val="002060"/>
                </a:solidFill>
                <a:latin typeface="+mj-lt"/>
              </a:rPr>
              <a:t>Đặt tính rồi tính.</a:t>
            </a:r>
            <a:endParaRPr lang="en-US" sz="2800" b="1" dirty="0">
              <a:solidFill>
                <a:srgbClr val="002060"/>
              </a:solidFill>
              <a:latin typeface="+mj-lt"/>
            </a:endParaRPr>
          </a:p>
        </p:txBody>
      </p:sp>
      <p:cxnSp>
        <p:nvCxnSpPr>
          <p:cNvPr id="60" name="Straight Connector 59"/>
          <p:cNvCxnSpPr/>
          <p:nvPr/>
        </p:nvCxnSpPr>
        <p:spPr>
          <a:xfrm>
            <a:off x="1165096" y="654223"/>
            <a:ext cx="125751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064304" y="654223"/>
            <a:ext cx="56425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990739" y="651325"/>
            <a:ext cx="7597116" cy="461665"/>
          </a:xfrm>
          <a:prstGeom prst="rect">
            <a:avLst/>
          </a:prstGeom>
          <a:noFill/>
        </p:spPr>
        <p:txBody>
          <a:bodyPr wrap="square" rtlCol="0">
            <a:spAutoFit/>
          </a:bodyPr>
          <a:lstStyle/>
          <a:p>
            <a:r>
              <a:rPr lang="vi-VN" sz="2400" dirty="0" smtClean="0">
                <a:solidFill>
                  <a:srgbClr val="002060"/>
                </a:solidFill>
                <a:latin typeface="+mj-lt"/>
              </a:rPr>
              <a:t>a) 536 + 8		67 + 829		432 + 284</a:t>
            </a:r>
            <a:endParaRPr lang="en-US" sz="2400" dirty="0">
              <a:solidFill>
                <a:srgbClr val="002060"/>
              </a:solidFill>
              <a:latin typeface="+mj-lt"/>
            </a:endParaRPr>
          </a:p>
        </p:txBody>
      </p:sp>
      <p:sp>
        <p:nvSpPr>
          <p:cNvPr id="82" name="TextBox 81"/>
          <p:cNvSpPr txBox="1"/>
          <p:nvPr/>
        </p:nvSpPr>
        <p:spPr>
          <a:xfrm>
            <a:off x="990739" y="1094188"/>
            <a:ext cx="7597116" cy="461665"/>
          </a:xfrm>
          <a:prstGeom prst="rect">
            <a:avLst/>
          </a:prstGeom>
          <a:noFill/>
        </p:spPr>
        <p:txBody>
          <a:bodyPr wrap="square" rtlCol="0">
            <a:spAutoFit/>
          </a:bodyPr>
          <a:lstStyle/>
          <a:p>
            <a:r>
              <a:rPr lang="vi-VN" sz="2400" dirty="0">
                <a:solidFill>
                  <a:srgbClr val="002060"/>
                </a:solidFill>
                <a:latin typeface="+mj-lt"/>
              </a:rPr>
              <a:t>b</a:t>
            </a:r>
            <a:r>
              <a:rPr lang="vi-VN" sz="2400" dirty="0" smtClean="0">
                <a:solidFill>
                  <a:srgbClr val="002060"/>
                </a:solidFill>
                <a:latin typeface="+mj-lt"/>
              </a:rPr>
              <a:t>) 253 – 7 		561 – 42 		795 – 638 </a:t>
            </a:r>
            <a:endParaRPr lang="en-US" sz="2400" dirty="0">
              <a:solidFill>
                <a:srgbClr val="002060"/>
              </a:solidFill>
              <a:latin typeface="+mj-lt"/>
            </a:endParaRPr>
          </a:p>
        </p:txBody>
      </p:sp>
      <p:sp>
        <p:nvSpPr>
          <p:cNvPr id="39" name="Text Box 140"/>
          <p:cNvSpPr txBox="1"/>
          <p:nvPr/>
        </p:nvSpPr>
        <p:spPr>
          <a:xfrm>
            <a:off x="620119" y="2206964"/>
            <a:ext cx="547669" cy="470135"/>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spcAft>
                <a:spcPts val="600"/>
              </a:spcAft>
            </a:pPr>
            <a:r>
              <a:rPr lang="en-US" sz="2700" b="1" smtClean="0">
                <a:solidFill>
                  <a:srgbClr val="660066"/>
                </a:solidFill>
                <a:latin typeface="HP001 4 hàng" panose="020B0603050302020204" pitchFamily="34" charset="0"/>
                <a:ea typeface="Calibri" panose="020F0502020204030204" pitchFamily="34" charset="0"/>
                <a:cs typeface="Times New Roman" panose="02020603050405020304" pitchFamily="18" charset="0"/>
              </a:rPr>
              <a:t>b)</a:t>
            </a:r>
            <a:endParaRPr lang="en-US" sz="1500">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333056554"/>
      </p:ext>
    </p:extLst>
  </p:cSld>
  <p:clrMapOvr>
    <a:masterClrMapping/>
  </p:clrMapOvr>
  <mc:AlternateContent xmlns:mc="http://schemas.openxmlformats.org/markup-compatibility/2006" xmlns:p14="http://schemas.microsoft.com/office/powerpoint/2010/main">
    <mc:Choice Requires="p14">
      <p:transition spd="slow" p14:dur="2000" advTm="303264"/>
    </mc:Choice>
    <mc:Fallback xmlns="">
      <p:transition spd="slow" advTm="3032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arn(inVertical)">
                                      <p:cBhvr>
                                        <p:cTn id="10" dur="500"/>
                                        <p:tgtEl>
                                          <p:spTgt spid="3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down)">
                                      <p:cBhvr>
                                        <p:cTn id="13" dur="500"/>
                                        <p:tgtEl>
                                          <p:spTgt spid="3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500"/>
                                        <p:tgtEl>
                                          <p:spTgt spid="35"/>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wipe(left)">
                                      <p:cBhvr>
                                        <p:cTn id="21" dur="500"/>
                                        <p:tgtEl>
                                          <p:spTgt spid="37"/>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ipe(left)">
                                      <p:cBhvr>
                                        <p:cTn id="24" dur="500"/>
                                        <p:tgtEl>
                                          <p:spTgt spid="38"/>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left)">
                                      <p:cBhvr>
                                        <p:cTn id="27" dur="500"/>
                                        <p:tgtEl>
                                          <p:spTgt spid="40"/>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wipe(left)">
                                      <p:cBhvr>
                                        <p:cTn id="30" dur="500"/>
                                        <p:tgtEl>
                                          <p:spTgt spid="4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left)">
                                      <p:cBhvr>
                                        <p:cTn id="33" dur="500"/>
                                        <p:tgtEl>
                                          <p:spTgt spid="4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wipe(left)">
                                      <p:cBhvr>
                                        <p:cTn id="36" dur="500"/>
                                        <p:tgtEl>
                                          <p:spTgt spid="4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left)">
                                      <p:cBhvr>
                                        <p:cTn id="39" dur="500"/>
                                        <p:tgtEl>
                                          <p:spTgt spid="47"/>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barn(inVertical)">
                                      <p:cBhvr>
                                        <p:cTn id="47" dur="500"/>
                                        <p:tgtEl>
                                          <p:spTgt spid="57"/>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barn(inVertical)">
                                      <p:cBhvr>
                                        <p:cTn id="52" dur="500"/>
                                        <p:tgtEl>
                                          <p:spTgt spid="61"/>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62"/>
                                        </p:tgtEl>
                                        <p:attrNameLst>
                                          <p:attrName>style.visibility</p:attrName>
                                        </p:attrNameLst>
                                      </p:cBhvr>
                                      <p:to>
                                        <p:strVal val="visible"/>
                                      </p:to>
                                    </p:set>
                                    <p:animEffect transition="in" filter="barn(inVertical)">
                                      <p:cBhvr>
                                        <p:cTn id="57" dur="500"/>
                                        <p:tgtEl>
                                          <p:spTgt spid="6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wipe(left)">
                                      <p:cBhvr>
                                        <p:cTn id="62" dur="500"/>
                                        <p:tgtEl>
                                          <p:spTgt spid="64"/>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barn(inVertical)">
                                      <p:cBhvr>
                                        <p:cTn id="67" dur="500"/>
                                        <p:tgtEl>
                                          <p:spTgt spid="6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66"/>
                                        </p:tgtEl>
                                        <p:attrNameLst>
                                          <p:attrName>style.visibility</p:attrName>
                                        </p:attrNameLst>
                                      </p:cBhvr>
                                      <p:to>
                                        <p:strVal val="visible"/>
                                      </p:to>
                                    </p:set>
                                    <p:animEffect transition="in" filter="wipe(left)">
                                      <p:cBhvr>
                                        <p:cTn id="72" dur="500"/>
                                        <p:tgtEl>
                                          <p:spTgt spid="6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67"/>
                                        </p:tgtEl>
                                        <p:attrNameLst>
                                          <p:attrName>style.visibility</p:attrName>
                                        </p:attrNameLst>
                                      </p:cBhvr>
                                      <p:to>
                                        <p:strVal val="visible"/>
                                      </p:to>
                                    </p:set>
                                    <p:animEffect transition="in" filter="wipe(left)">
                                      <p:cBhvr>
                                        <p:cTn id="77" dur="500"/>
                                        <p:tgtEl>
                                          <p:spTgt spid="6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left)">
                                      <p:cBhvr>
                                        <p:cTn id="82" dur="500"/>
                                        <p:tgtEl>
                                          <p:spTgt spid="68"/>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70"/>
                                        </p:tgtEl>
                                        <p:attrNameLst>
                                          <p:attrName>style.visibility</p:attrName>
                                        </p:attrNameLst>
                                      </p:cBhvr>
                                      <p:to>
                                        <p:strVal val="visible"/>
                                      </p:to>
                                    </p:set>
                                    <p:animEffect transition="in" filter="barn(inVertical)">
                                      <p:cBhvr>
                                        <p:cTn id="87" dur="500"/>
                                        <p:tgtEl>
                                          <p:spTgt spid="70"/>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69"/>
                                        </p:tgtEl>
                                        <p:attrNameLst>
                                          <p:attrName>style.visibility</p:attrName>
                                        </p:attrNameLst>
                                      </p:cBhvr>
                                      <p:to>
                                        <p:strVal val="visible"/>
                                      </p:to>
                                    </p:set>
                                    <p:animEffect transition="in" filter="wipe(left)">
                                      <p:cBhvr>
                                        <p:cTn id="92" dur="500"/>
                                        <p:tgtEl>
                                          <p:spTgt spid="69"/>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71"/>
                                        </p:tgtEl>
                                        <p:attrNameLst>
                                          <p:attrName>style.visibility</p:attrName>
                                        </p:attrNameLst>
                                      </p:cBhvr>
                                      <p:to>
                                        <p:strVal val="visible"/>
                                      </p:to>
                                    </p:set>
                                    <p:animEffect transition="in" filter="wipe(left)">
                                      <p:cBhvr>
                                        <p:cTn id="97" dur="500"/>
                                        <p:tgtEl>
                                          <p:spTgt spid="71"/>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wipe(left)">
                                      <p:cBhvr>
                                        <p:cTn id="102" dur="500"/>
                                        <p:tgtEl>
                                          <p:spTgt spid="72"/>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left)">
                                      <p:cBhvr>
                                        <p:cTn id="107" dur="500"/>
                                        <p:tgtEl>
                                          <p:spTgt spid="73"/>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grpId="0" nodeType="clickEffect">
                                  <p:stCondLst>
                                    <p:cond delay="0"/>
                                  </p:stCondLst>
                                  <p:childTnLst>
                                    <p:set>
                                      <p:cBhvr>
                                        <p:cTn id="111" dur="1" fill="hold">
                                          <p:stCondLst>
                                            <p:cond delay="0"/>
                                          </p:stCondLst>
                                        </p:cTn>
                                        <p:tgtEl>
                                          <p:spTgt spid="74"/>
                                        </p:tgtEl>
                                        <p:attrNameLst>
                                          <p:attrName>style.visibility</p:attrName>
                                        </p:attrNameLst>
                                      </p:cBhvr>
                                      <p:to>
                                        <p:strVal val="visible"/>
                                      </p:to>
                                    </p:set>
                                    <p:animEffect transition="in" filter="barn(inVertical)">
                                      <p:cBhvr>
                                        <p:cTn id="112" dur="500"/>
                                        <p:tgtEl>
                                          <p:spTgt spid="74"/>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75"/>
                                        </p:tgtEl>
                                        <p:attrNameLst>
                                          <p:attrName>style.visibility</p:attrName>
                                        </p:attrNameLst>
                                      </p:cBhvr>
                                      <p:to>
                                        <p:strVal val="visible"/>
                                      </p:to>
                                    </p:set>
                                    <p:animEffect transition="in" filter="wipe(left)">
                                      <p:cBhvr>
                                        <p:cTn id="117" dur="500"/>
                                        <p:tgtEl>
                                          <p:spTgt spid="75"/>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nodeType="clickEffect">
                                  <p:stCondLst>
                                    <p:cond delay="0"/>
                                  </p:stCondLst>
                                  <p:childTnLst>
                                    <p:set>
                                      <p:cBhvr>
                                        <p:cTn id="121" dur="1" fill="hold">
                                          <p:stCondLst>
                                            <p:cond delay="0"/>
                                          </p:stCondLst>
                                        </p:cTn>
                                        <p:tgtEl>
                                          <p:spTgt spid="80"/>
                                        </p:tgtEl>
                                        <p:attrNameLst>
                                          <p:attrName>style.visibility</p:attrName>
                                        </p:attrNameLst>
                                      </p:cBhvr>
                                      <p:to>
                                        <p:strVal val="visible"/>
                                      </p:to>
                                    </p:set>
                                    <p:animEffect transition="in" filter="wipe(down)">
                                      <p:cBhvr>
                                        <p:cTn id="122" dur="500"/>
                                        <p:tgtEl>
                                          <p:spTgt spid="80"/>
                                        </p:tgtEl>
                                      </p:cBhvr>
                                    </p:animEffect>
                                  </p:childTnLst>
                                </p:cTn>
                              </p:par>
                              <p:par>
                                <p:cTn id="123" presetID="22" presetClass="entr" presetSubtype="4" fill="hold" nodeType="withEffect">
                                  <p:stCondLst>
                                    <p:cond delay="0"/>
                                  </p:stCondLst>
                                  <p:childTnLst>
                                    <p:set>
                                      <p:cBhvr>
                                        <p:cTn id="124" dur="1" fill="hold">
                                          <p:stCondLst>
                                            <p:cond delay="0"/>
                                          </p:stCondLst>
                                        </p:cTn>
                                        <p:tgtEl>
                                          <p:spTgt spid="60"/>
                                        </p:tgtEl>
                                        <p:attrNameLst>
                                          <p:attrName>style.visibility</p:attrName>
                                        </p:attrNameLst>
                                      </p:cBhvr>
                                      <p:to>
                                        <p:strVal val="visible"/>
                                      </p:to>
                                    </p:set>
                                    <p:animEffect transition="in" filter="wipe(down)">
                                      <p:cBhvr>
                                        <p:cTn id="125"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7" grpId="0"/>
      <p:bldP spid="38" grpId="0"/>
      <p:bldP spid="40" grpId="0"/>
      <p:bldP spid="43" grpId="0"/>
      <p:bldP spid="44" grpId="0"/>
      <p:bldP spid="45" grpId="0"/>
      <p:bldP spid="47" grpId="0"/>
      <p:bldP spid="48" grpId="0"/>
      <p:bldP spid="64" grpId="0"/>
      <p:bldP spid="65" grpId="0"/>
      <p:bldP spid="66" grpId="0"/>
      <p:bldP spid="67" grpId="0"/>
      <p:bldP spid="68" grpId="0"/>
      <p:bldP spid="69" grpId="0"/>
      <p:bldP spid="70" grpId="0"/>
      <p:bldP spid="71" grpId="0"/>
      <p:bldP spid="72" grpId="0"/>
      <p:bldP spid="73" grpId="0"/>
      <p:bldP spid="74" grpId="0"/>
      <p:bldP spid="75" grpId="0"/>
      <p:bldP spid="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982"/>
        <p:cNvGrpSpPr/>
        <p:nvPr/>
      </p:nvGrpSpPr>
      <p:grpSpPr>
        <a:xfrm>
          <a:off x="0" y="0"/>
          <a:ext cx="0" cy="0"/>
          <a:chOff x="0" y="0"/>
          <a:chExt cx="0" cy="0"/>
        </a:xfrm>
      </p:grpSpPr>
      <p:grpSp>
        <p:nvGrpSpPr>
          <p:cNvPr id="6986" name="Google Shape;6986;p47"/>
          <p:cNvGrpSpPr/>
          <p:nvPr/>
        </p:nvGrpSpPr>
        <p:grpSpPr>
          <a:xfrm flipH="1">
            <a:off x="8012238" y="125514"/>
            <a:ext cx="1129525" cy="1140925"/>
            <a:chOff x="6677925" y="6815450"/>
            <a:chExt cx="1129525" cy="1140925"/>
          </a:xfrm>
        </p:grpSpPr>
        <p:sp>
          <p:nvSpPr>
            <p:cNvPr id="6987" name="Google Shape;6987;p47"/>
            <p:cNvSpPr/>
            <p:nvPr/>
          </p:nvSpPr>
          <p:spPr>
            <a:xfrm>
              <a:off x="6677925" y="6815450"/>
              <a:ext cx="1129525" cy="1140925"/>
            </a:xfrm>
            <a:custGeom>
              <a:avLst/>
              <a:gdLst/>
              <a:ahLst/>
              <a:cxnLst/>
              <a:rect l="l" t="t" r="r" b="b"/>
              <a:pathLst>
                <a:path w="45181" h="45637" extrusionOk="0">
                  <a:moveTo>
                    <a:pt x="19834" y="1"/>
                  </a:moveTo>
                  <a:cubicBezTo>
                    <a:pt x="19459" y="1"/>
                    <a:pt x="19084" y="27"/>
                    <a:pt x="18737" y="135"/>
                  </a:cubicBezTo>
                  <a:cubicBezTo>
                    <a:pt x="18335" y="242"/>
                    <a:pt x="17880" y="402"/>
                    <a:pt x="17479" y="643"/>
                  </a:cubicBezTo>
                  <a:cubicBezTo>
                    <a:pt x="17184" y="804"/>
                    <a:pt x="16863" y="1045"/>
                    <a:pt x="16542" y="1312"/>
                  </a:cubicBezTo>
                  <a:cubicBezTo>
                    <a:pt x="16087" y="1714"/>
                    <a:pt x="15685" y="2169"/>
                    <a:pt x="15257" y="2784"/>
                  </a:cubicBezTo>
                  <a:cubicBezTo>
                    <a:pt x="14909" y="3213"/>
                    <a:pt x="14641" y="3721"/>
                    <a:pt x="14374" y="4203"/>
                  </a:cubicBezTo>
                  <a:cubicBezTo>
                    <a:pt x="14133" y="4685"/>
                    <a:pt x="13945" y="5140"/>
                    <a:pt x="13731" y="5729"/>
                  </a:cubicBezTo>
                  <a:cubicBezTo>
                    <a:pt x="12741" y="4845"/>
                    <a:pt x="11724" y="4176"/>
                    <a:pt x="10653" y="3721"/>
                  </a:cubicBezTo>
                  <a:cubicBezTo>
                    <a:pt x="10038" y="3453"/>
                    <a:pt x="9315" y="3213"/>
                    <a:pt x="8646" y="3079"/>
                  </a:cubicBezTo>
                  <a:cubicBezTo>
                    <a:pt x="8084" y="2972"/>
                    <a:pt x="7495" y="2918"/>
                    <a:pt x="6879" y="2918"/>
                  </a:cubicBezTo>
                  <a:lnTo>
                    <a:pt x="6451" y="2918"/>
                  </a:lnTo>
                  <a:cubicBezTo>
                    <a:pt x="6076" y="2945"/>
                    <a:pt x="5675" y="2972"/>
                    <a:pt x="5300" y="3052"/>
                  </a:cubicBezTo>
                  <a:cubicBezTo>
                    <a:pt x="4899" y="3106"/>
                    <a:pt x="4551" y="3213"/>
                    <a:pt x="4203" y="3346"/>
                  </a:cubicBezTo>
                  <a:cubicBezTo>
                    <a:pt x="3507" y="3614"/>
                    <a:pt x="2864" y="4016"/>
                    <a:pt x="2329" y="4551"/>
                  </a:cubicBezTo>
                  <a:cubicBezTo>
                    <a:pt x="1874" y="4979"/>
                    <a:pt x="1499" y="5514"/>
                    <a:pt x="1151" y="6157"/>
                  </a:cubicBezTo>
                  <a:cubicBezTo>
                    <a:pt x="884" y="6639"/>
                    <a:pt x="696" y="7201"/>
                    <a:pt x="536" y="7789"/>
                  </a:cubicBezTo>
                  <a:cubicBezTo>
                    <a:pt x="268" y="8833"/>
                    <a:pt x="161" y="9850"/>
                    <a:pt x="108" y="10734"/>
                  </a:cubicBezTo>
                  <a:cubicBezTo>
                    <a:pt x="54" y="11135"/>
                    <a:pt x="27" y="11563"/>
                    <a:pt x="27" y="11965"/>
                  </a:cubicBezTo>
                  <a:cubicBezTo>
                    <a:pt x="1" y="12607"/>
                    <a:pt x="1" y="13303"/>
                    <a:pt x="54" y="13972"/>
                  </a:cubicBezTo>
                  <a:cubicBezTo>
                    <a:pt x="161" y="15364"/>
                    <a:pt x="429" y="16702"/>
                    <a:pt x="830" y="17960"/>
                  </a:cubicBezTo>
                  <a:cubicBezTo>
                    <a:pt x="1232" y="19272"/>
                    <a:pt x="1821" y="20530"/>
                    <a:pt x="2543" y="21681"/>
                  </a:cubicBezTo>
                  <a:cubicBezTo>
                    <a:pt x="2891" y="22243"/>
                    <a:pt x="3319" y="22805"/>
                    <a:pt x="3775" y="23394"/>
                  </a:cubicBezTo>
                  <a:cubicBezTo>
                    <a:pt x="4176" y="23876"/>
                    <a:pt x="4658" y="24357"/>
                    <a:pt x="5113" y="24759"/>
                  </a:cubicBezTo>
                  <a:cubicBezTo>
                    <a:pt x="6050" y="25562"/>
                    <a:pt x="7147" y="26231"/>
                    <a:pt x="8325" y="26740"/>
                  </a:cubicBezTo>
                  <a:cubicBezTo>
                    <a:pt x="8914" y="26954"/>
                    <a:pt x="9529" y="27168"/>
                    <a:pt x="10145" y="27302"/>
                  </a:cubicBezTo>
                  <a:lnTo>
                    <a:pt x="10172" y="27302"/>
                  </a:lnTo>
                  <a:cubicBezTo>
                    <a:pt x="10064" y="28105"/>
                    <a:pt x="10038" y="28908"/>
                    <a:pt x="10064" y="29711"/>
                  </a:cubicBezTo>
                  <a:lnTo>
                    <a:pt x="10064" y="29871"/>
                  </a:lnTo>
                  <a:cubicBezTo>
                    <a:pt x="10091" y="30219"/>
                    <a:pt x="10145" y="30621"/>
                    <a:pt x="10172" y="30969"/>
                  </a:cubicBezTo>
                  <a:cubicBezTo>
                    <a:pt x="10359" y="32441"/>
                    <a:pt x="10760" y="33859"/>
                    <a:pt x="11376" y="35171"/>
                  </a:cubicBezTo>
                  <a:cubicBezTo>
                    <a:pt x="11965" y="36509"/>
                    <a:pt x="12848" y="37740"/>
                    <a:pt x="13892" y="38811"/>
                  </a:cubicBezTo>
                  <a:cubicBezTo>
                    <a:pt x="14374" y="39319"/>
                    <a:pt x="14963" y="39801"/>
                    <a:pt x="15578" y="40283"/>
                  </a:cubicBezTo>
                  <a:cubicBezTo>
                    <a:pt x="16167" y="40684"/>
                    <a:pt x="16756" y="41113"/>
                    <a:pt x="17425" y="41487"/>
                  </a:cubicBezTo>
                  <a:cubicBezTo>
                    <a:pt x="18121" y="41889"/>
                    <a:pt x="18844" y="42264"/>
                    <a:pt x="19539" y="42558"/>
                  </a:cubicBezTo>
                  <a:cubicBezTo>
                    <a:pt x="20289" y="42879"/>
                    <a:pt x="21119" y="43120"/>
                    <a:pt x="21868" y="43334"/>
                  </a:cubicBezTo>
                  <a:cubicBezTo>
                    <a:pt x="22350" y="43415"/>
                    <a:pt x="22778" y="43495"/>
                    <a:pt x="23260" y="43548"/>
                  </a:cubicBezTo>
                  <a:cubicBezTo>
                    <a:pt x="23340" y="43655"/>
                    <a:pt x="23447" y="43736"/>
                    <a:pt x="23554" y="43816"/>
                  </a:cubicBezTo>
                  <a:cubicBezTo>
                    <a:pt x="23608" y="43896"/>
                    <a:pt x="23688" y="43923"/>
                    <a:pt x="23742" y="44003"/>
                  </a:cubicBezTo>
                  <a:lnTo>
                    <a:pt x="24063" y="44191"/>
                  </a:lnTo>
                  <a:cubicBezTo>
                    <a:pt x="24063" y="44191"/>
                    <a:pt x="24143" y="44271"/>
                    <a:pt x="24197" y="44298"/>
                  </a:cubicBezTo>
                  <a:cubicBezTo>
                    <a:pt x="24678" y="44619"/>
                    <a:pt x="25214" y="44887"/>
                    <a:pt x="25722" y="45101"/>
                  </a:cubicBezTo>
                  <a:cubicBezTo>
                    <a:pt x="26338" y="45342"/>
                    <a:pt x="26954" y="45475"/>
                    <a:pt x="27596" y="45502"/>
                  </a:cubicBezTo>
                  <a:lnTo>
                    <a:pt x="27890" y="45502"/>
                  </a:lnTo>
                  <a:cubicBezTo>
                    <a:pt x="28024" y="45502"/>
                    <a:pt x="28158" y="45502"/>
                    <a:pt x="28158" y="45636"/>
                  </a:cubicBezTo>
                  <a:cubicBezTo>
                    <a:pt x="28800" y="45556"/>
                    <a:pt x="29389" y="45395"/>
                    <a:pt x="29898" y="45101"/>
                  </a:cubicBezTo>
                  <a:cubicBezTo>
                    <a:pt x="30192" y="44913"/>
                    <a:pt x="30460" y="44726"/>
                    <a:pt x="30701" y="44458"/>
                  </a:cubicBezTo>
                  <a:cubicBezTo>
                    <a:pt x="30701" y="44458"/>
                    <a:pt x="30728" y="44458"/>
                    <a:pt x="30728" y="44432"/>
                  </a:cubicBezTo>
                  <a:cubicBezTo>
                    <a:pt x="30968" y="44110"/>
                    <a:pt x="31183" y="43816"/>
                    <a:pt x="31316" y="43495"/>
                  </a:cubicBezTo>
                  <a:cubicBezTo>
                    <a:pt x="31450" y="43174"/>
                    <a:pt x="31530" y="42852"/>
                    <a:pt x="31584" y="42478"/>
                  </a:cubicBezTo>
                  <a:cubicBezTo>
                    <a:pt x="31611" y="42371"/>
                    <a:pt x="31611" y="42290"/>
                    <a:pt x="31611" y="42157"/>
                  </a:cubicBezTo>
                  <a:lnTo>
                    <a:pt x="31611" y="41889"/>
                  </a:lnTo>
                  <a:lnTo>
                    <a:pt x="31611" y="41568"/>
                  </a:lnTo>
                  <a:lnTo>
                    <a:pt x="31611" y="41514"/>
                  </a:lnTo>
                  <a:cubicBezTo>
                    <a:pt x="31798" y="41434"/>
                    <a:pt x="32012" y="41354"/>
                    <a:pt x="32200" y="41247"/>
                  </a:cubicBezTo>
                  <a:cubicBezTo>
                    <a:pt x="32253" y="41220"/>
                    <a:pt x="32387" y="41139"/>
                    <a:pt x="32387" y="41139"/>
                  </a:cubicBezTo>
                  <a:cubicBezTo>
                    <a:pt x="32815" y="40872"/>
                    <a:pt x="33217" y="40470"/>
                    <a:pt x="33484" y="40042"/>
                  </a:cubicBezTo>
                  <a:cubicBezTo>
                    <a:pt x="34020" y="39212"/>
                    <a:pt x="34180" y="38168"/>
                    <a:pt x="33993" y="37098"/>
                  </a:cubicBezTo>
                  <a:cubicBezTo>
                    <a:pt x="33913" y="36830"/>
                    <a:pt x="33859" y="36563"/>
                    <a:pt x="33752" y="36295"/>
                  </a:cubicBezTo>
                  <a:cubicBezTo>
                    <a:pt x="34020" y="35786"/>
                    <a:pt x="34207" y="35197"/>
                    <a:pt x="34261" y="34555"/>
                  </a:cubicBezTo>
                  <a:cubicBezTo>
                    <a:pt x="34287" y="34261"/>
                    <a:pt x="34287" y="33940"/>
                    <a:pt x="34261" y="33645"/>
                  </a:cubicBezTo>
                  <a:cubicBezTo>
                    <a:pt x="34341" y="33618"/>
                    <a:pt x="34421" y="33618"/>
                    <a:pt x="34475" y="33592"/>
                  </a:cubicBezTo>
                  <a:cubicBezTo>
                    <a:pt x="35197" y="33377"/>
                    <a:pt x="35867" y="33110"/>
                    <a:pt x="36429" y="32815"/>
                  </a:cubicBezTo>
                  <a:cubicBezTo>
                    <a:pt x="36750" y="32655"/>
                    <a:pt x="37071" y="32441"/>
                    <a:pt x="37365" y="32253"/>
                  </a:cubicBezTo>
                  <a:cubicBezTo>
                    <a:pt x="37820" y="31905"/>
                    <a:pt x="38195" y="31584"/>
                    <a:pt x="38490" y="31209"/>
                  </a:cubicBezTo>
                  <a:cubicBezTo>
                    <a:pt x="38623" y="31049"/>
                    <a:pt x="38811" y="30835"/>
                    <a:pt x="38971" y="30567"/>
                  </a:cubicBezTo>
                  <a:cubicBezTo>
                    <a:pt x="39105" y="30380"/>
                    <a:pt x="39212" y="30166"/>
                    <a:pt x="39293" y="29978"/>
                  </a:cubicBezTo>
                  <a:cubicBezTo>
                    <a:pt x="39480" y="29523"/>
                    <a:pt x="39640" y="29095"/>
                    <a:pt x="39694" y="28667"/>
                  </a:cubicBezTo>
                  <a:cubicBezTo>
                    <a:pt x="39801" y="28131"/>
                    <a:pt x="39828" y="27623"/>
                    <a:pt x="39828" y="27168"/>
                  </a:cubicBezTo>
                  <a:cubicBezTo>
                    <a:pt x="40203" y="26311"/>
                    <a:pt x="40470" y="25482"/>
                    <a:pt x="40631" y="24652"/>
                  </a:cubicBezTo>
                  <a:cubicBezTo>
                    <a:pt x="40872" y="23554"/>
                    <a:pt x="40952" y="22430"/>
                    <a:pt x="40845" y="21360"/>
                  </a:cubicBezTo>
                  <a:cubicBezTo>
                    <a:pt x="40818" y="20744"/>
                    <a:pt x="40711" y="20182"/>
                    <a:pt x="40577" y="19593"/>
                  </a:cubicBezTo>
                  <a:cubicBezTo>
                    <a:pt x="40497" y="19459"/>
                    <a:pt x="40470" y="19299"/>
                    <a:pt x="40443" y="19165"/>
                  </a:cubicBezTo>
                  <a:lnTo>
                    <a:pt x="40443" y="19165"/>
                  </a:lnTo>
                  <a:cubicBezTo>
                    <a:pt x="40684" y="19299"/>
                    <a:pt x="40898" y="19433"/>
                    <a:pt x="41220" y="19540"/>
                  </a:cubicBezTo>
                  <a:cubicBezTo>
                    <a:pt x="41514" y="19620"/>
                    <a:pt x="41808" y="19673"/>
                    <a:pt x="42103" y="19673"/>
                  </a:cubicBezTo>
                  <a:cubicBezTo>
                    <a:pt x="42826" y="19673"/>
                    <a:pt x="43521" y="19433"/>
                    <a:pt x="44030" y="18951"/>
                  </a:cubicBezTo>
                  <a:cubicBezTo>
                    <a:pt x="44378" y="18656"/>
                    <a:pt x="44860" y="18094"/>
                    <a:pt x="45020" y="17184"/>
                  </a:cubicBezTo>
                  <a:cubicBezTo>
                    <a:pt x="45181" y="16381"/>
                    <a:pt x="45101" y="15498"/>
                    <a:pt x="44726" y="14641"/>
                  </a:cubicBezTo>
                  <a:cubicBezTo>
                    <a:pt x="44592" y="14320"/>
                    <a:pt x="44432" y="14026"/>
                    <a:pt x="44217" y="13678"/>
                  </a:cubicBezTo>
                  <a:cubicBezTo>
                    <a:pt x="44030" y="13384"/>
                    <a:pt x="43816" y="13116"/>
                    <a:pt x="43575" y="12848"/>
                  </a:cubicBezTo>
                  <a:cubicBezTo>
                    <a:pt x="43495" y="12741"/>
                    <a:pt x="43388" y="12607"/>
                    <a:pt x="43281" y="12500"/>
                  </a:cubicBezTo>
                  <a:cubicBezTo>
                    <a:pt x="43174" y="12366"/>
                    <a:pt x="43093" y="12259"/>
                    <a:pt x="42959" y="12179"/>
                  </a:cubicBezTo>
                  <a:cubicBezTo>
                    <a:pt x="42772" y="12018"/>
                    <a:pt x="42585" y="11885"/>
                    <a:pt x="42424" y="11751"/>
                  </a:cubicBezTo>
                  <a:cubicBezTo>
                    <a:pt x="42156" y="11537"/>
                    <a:pt x="41835" y="11376"/>
                    <a:pt x="41514" y="11269"/>
                  </a:cubicBezTo>
                  <a:cubicBezTo>
                    <a:pt x="41487" y="11082"/>
                    <a:pt x="41434" y="10868"/>
                    <a:pt x="41380" y="10680"/>
                  </a:cubicBezTo>
                  <a:cubicBezTo>
                    <a:pt x="41246" y="10279"/>
                    <a:pt x="41086" y="9877"/>
                    <a:pt x="40872" y="9529"/>
                  </a:cubicBezTo>
                  <a:cubicBezTo>
                    <a:pt x="40604" y="9021"/>
                    <a:pt x="40229" y="8566"/>
                    <a:pt x="39828" y="8164"/>
                  </a:cubicBezTo>
                  <a:cubicBezTo>
                    <a:pt x="39748" y="8057"/>
                    <a:pt x="39614" y="7950"/>
                    <a:pt x="39507" y="7870"/>
                  </a:cubicBezTo>
                  <a:cubicBezTo>
                    <a:pt x="39212" y="7602"/>
                    <a:pt x="38864" y="7361"/>
                    <a:pt x="38570" y="7201"/>
                  </a:cubicBezTo>
                  <a:cubicBezTo>
                    <a:pt x="38409" y="7094"/>
                    <a:pt x="38222" y="7013"/>
                    <a:pt x="38088" y="6960"/>
                  </a:cubicBezTo>
                  <a:cubicBezTo>
                    <a:pt x="37954" y="6879"/>
                    <a:pt x="37820" y="6853"/>
                    <a:pt x="37687" y="6799"/>
                  </a:cubicBezTo>
                  <a:cubicBezTo>
                    <a:pt x="37419" y="6692"/>
                    <a:pt x="37151" y="6612"/>
                    <a:pt x="36857" y="6612"/>
                  </a:cubicBezTo>
                  <a:lnTo>
                    <a:pt x="36616" y="6612"/>
                  </a:lnTo>
                  <a:cubicBezTo>
                    <a:pt x="36161" y="6612"/>
                    <a:pt x="35652" y="6719"/>
                    <a:pt x="35251" y="6960"/>
                  </a:cubicBezTo>
                  <a:cubicBezTo>
                    <a:pt x="34742" y="7201"/>
                    <a:pt x="34261" y="7522"/>
                    <a:pt x="33752" y="7950"/>
                  </a:cubicBezTo>
                  <a:cubicBezTo>
                    <a:pt x="33270" y="8352"/>
                    <a:pt x="32842" y="8807"/>
                    <a:pt x="32441" y="9235"/>
                  </a:cubicBezTo>
                  <a:cubicBezTo>
                    <a:pt x="32066" y="9663"/>
                    <a:pt x="31745" y="10091"/>
                    <a:pt x="31450" y="10546"/>
                  </a:cubicBezTo>
                  <a:cubicBezTo>
                    <a:pt x="30513" y="10225"/>
                    <a:pt x="29523" y="10065"/>
                    <a:pt x="28586" y="10011"/>
                  </a:cubicBezTo>
                  <a:cubicBezTo>
                    <a:pt x="28372" y="9958"/>
                    <a:pt x="28131" y="9958"/>
                    <a:pt x="27890" y="9958"/>
                  </a:cubicBezTo>
                  <a:cubicBezTo>
                    <a:pt x="27489" y="9958"/>
                    <a:pt x="27114" y="10011"/>
                    <a:pt x="26713" y="10038"/>
                  </a:cubicBezTo>
                  <a:cubicBezTo>
                    <a:pt x="26659" y="9369"/>
                    <a:pt x="26525" y="8700"/>
                    <a:pt x="26391" y="8004"/>
                  </a:cubicBezTo>
                  <a:cubicBezTo>
                    <a:pt x="26258" y="7442"/>
                    <a:pt x="26124" y="6960"/>
                    <a:pt x="25990" y="6478"/>
                  </a:cubicBezTo>
                  <a:cubicBezTo>
                    <a:pt x="25856" y="5969"/>
                    <a:pt x="25642" y="5434"/>
                    <a:pt x="25455" y="4979"/>
                  </a:cubicBezTo>
                  <a:cubicBezTo>
                    <a:pt x="25187" y="4417"/>
                    <a:pt x="24946" y="3882"/>
                    <a:pt x="24652" y="3373"/>
                  </a:cubicBezTo>
                  <a:cubicBezTo>
                    <a:pt x="24304" y="2784"/>
                    <a:pt x="23956" y="2249"/>
                    <a:pt x="23501" y="1767"/>
                  </a:cubicBezTo>
                  <a:cubicBezTo>
                    <a:pt x="22965" y="1178"/>
                    <a:pt x="22377" y="723"/>
                    <a:pt x="21734" y="429"/>
                  </a:cubicBezTo>
                  <a:cubicBezTo>
                    <a:pt x="21493" y="295"/>
                    <a:pt x="21279" y="242"/>
                    <a:pt x="21038" y="161"/>
                  </a:cubicBezTo>
                  <a:cubicBezTo>
                    <a:pt x="20797" y="108"/>
                    <a:pt x="20530" y="54"/>
                    <a:pt x="20235" y="27"/>
                  </a:cubicBezTo>
                  <a:cubicBezTo>
                    <a:pt x="20102" y="1"/>
                    <a:pt x="19968" y="1"/>
                    <a:pt x="198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8" name="Google Shape;6988;p47"/>
            <p:cNvSpPr/>
            <p:nvPr/>
          </p:nvSpPr>
          <p:spPr>
            <a:xfrm>
              <a:off x="7060000" y="6879700"/>
              <a:ext cx="222850" cy="525300"/>
            </a:xfrm>
            <a:custGeom>
              <a:avLst/>
              <a:gdLst/>
              <a:ahLst/>
              <a:cxnLst/>
              <a:rect l="l" t="t" r="r" b="b"/>
              <a:pathLst>
                <a:path w="8914" h="21012" extrusionOk="0">
                  <a:moveTo>
                    <a:pt x="4685" y="0"/>
                  </a:moveTo>
                  <a:cubicBezTo>
                    <a:pt x="4658" y="27"/>
                    <a:pt x="4578" y="27"/>
                    <a:pt x="4551" y="27"/>
                  </a:cubicBezTo>
                  <a:cubicBezTo>
                    <a:pt x="4417" y="27"/>
                    <a:pt x="4256" y="80"/>
                    <a:pt x="4096" y="107"/>
                  </a:cubicBezTo>
                  <a:cubicBezTo>
                    <a:pt x="3909" y="134"/>
                    <a:pt x="3721" y="241"/>
                    <a:pt x="3507" y="348"/>
                  </a:cubicBezTo>
                  <a:cubicBezTo>
                    <a:pt x="3346" y="428"/>
                    <a:pt x="3186" y="562"/>
                    <a:pt x="2972" y="696"/>
                  </a:cubicBezTo>
                  <a:cubicBezTo>
                    <a:pt x="2677" y="964"/>
                    <a:pt x="2410" y="1285"/>
                    <a:pt x="2088" y="1713"/>
                  </a:cubicBezTo>
                  <a:cubicBezTo>
                    <a:pt x="1848" y="2034"/>
                    <a:pt x="1633" y="2409"/>
                    <a:pt x="1446" y="2784"/>
                  </a:cubicBezTo>
                  <a:cubicBezTo>
                    <a:pt x="1232" y="3159"/>
                    <a:pt x="1071" y="3587"/>
                    <a:pt x="911" y="4095"/>
                  </a:cubicBezTo>
                  <a:cubicBezTo>
                    <a:pt x="536" y="5086"/>
                    <a:pt x="295" y="6156"/>
                    <a:pt x="161" y="7388"/>
                  </a:cubicBezTo>
                  <a:cubicBezTo>
                    <a:pt x="28" y="8512"/>
                    <a:pt x="1" y="9636"/>
                    <a:pt x="81" y="10867"/>
                  </a:cubicBezTo>
                  <a:cubicBezTo>
                    <a:pt x="108" y="11991"/>
                    <a:pt x="242" y="13142"/>
                    <a:pt x="429" y="14427"/>
                  </a:cubicBezTo>
                  <a:cubicBezTo>
                    <a:pt x="616" y="15524"/>
                    <a:pt x="804" y="16622"/>
                    <a:pt x="1098" y="17880"/>
                  </a:cubicBezTo>
                  <a:cubicBezTo>
                    <a:pt x="1312" y="18709"/>
                    <a:pt x="1500" y="19566"/>
                    <a:pt x="1767" y="20556"/>
                  </a:cubicBezTo>
                  <a:cubicBezTo>
                    <a:pt x="1767" y="20583"/>
                    <a:pt x="1821" y="20636"/>
                    <a:pt x="1874" y="20636"/>
                  </a:cubicBezTo>
                  <a:lnTo>
                    <a:pt x="1767" y="20717"/>
                  </a:lnTo>
                  <a:lnTo>
                    <a:pt x="1687" y="20770"/>
                  </a:lnTo>
                  <a:cubicBezTo>
                    <a:pt x="1633" y="20824"/>
                    <a:pt x="1633" y="20851"/>
                    <a:pt x="1633" y="20877"/>
                  </a:cubicBezTo>
                  <a:cubicBezTo>
                    <a:pt x="1633" y="20904"/>
                    <a:pt x="1633" y="20958"/>
                    <a:pt x="1687" y="20984"/>
                  </a:cubicBezTo>
                  <a:cubicBezTo>
                    <a:pt x="1714" y="21011"/>
                    <a:pt x="1741" y="21011"/>
                    <a:pt x="1767" y="21011"/>
                  </a:cubicBezTo>
                  <a:cubicBezTo>
                    <a:pt x="1821" y="21011"/>
                    <a:pt x="1848" y="20984"/>
                    <a:pt x="1874" y="20984"/>
                  </a:cubicBezTo>
                  <a:cubicBezTo>
                    <a:pt x="4042" y="19271"/>
                    <a:pt x="5595" y="17692"/>
                    <a:pt x="6772" y="16060"/>
                  </a:cubicBezTo>
                  <a:cubicBezTo>
                    <a:pt x="7468" y="15069"/>
                    <a:pt x="8004" y="14052"/>
                    <a:pt x="8352" y="13062"/>
                  </a:cubicBezTo>
                  <a:cubicBezTo>
                    <a:pt x="8726" y="12018"/>
                    <a:pt x="8914" y="10867"/>
                    <a:pt x="8914" y="9502"/>
                  </a:cubicBezTo>
                  <a:cubicBezTo>
                    <a:pt x="8914" y="8378"/>
                    <a:pt x="8780" y="7173"/>
                    <a:pt x="8485" y="5862"/>
                  </a:cubicBezTo>
                  <a:cubicBezTo>
                    <a:pt x="8405" y="5380"/>
                    <a:pt x="8298" y="4952"/>
                    <a:pt x="8164" y="4577"/>
                  </a:cubicBezTo>
                  <a:cubicBezTo>
                    <a:pt x="8030" y="4149"/>
                    <a:pt x="7870" y="3747"/>
                    <a:pt x="7682" y="3319"/>
                  </a:cubicBezTo>
                  <a:cubicBezTo>
                    <a:pt x="7495" y="2837"/>
                    <a:pt x="7281" y="2409"/>
                    <a:pt x="7067" y="2008"/>
                  </a:cubicBezTo>
                  <a:cubicBezTo>
                    <a:pt x="6826" y="1579"/>
                    <a:pt x="6558" y="1205"/>
                    <a:pt x="6264" y="910"/>
                  </a:cubicBezTo>
                  <a:cubicBezTo>
                    <a:pt x="5969" y="562"/>
                    <a:pt x="5622" y="348"/>
                    <a:pt x="5327" y="161"/>
                  </a:cubicBezTo>
                  <a:lnTo>
                    <a:pt x="5033" y="80"/>
                  </a:lnTo>
                  <a:cubicBezTo>
                    <a:pt x="4926" y="27"/>
                    <a:pt x="4819" y="27"/>
                    <a:pt x="4685"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9" name="Google Shape;6989;p47"/>
            <p:cNvSpPr/>
            <p:nvPr/>
          </p:nvSpPr>
          <p:spPr>
            <a:xfrm>
              <a:off x="6744175" y="6952625"/>
              <a:ext cx="368050" cy="486500"/>
            </a:xfrm>
            <a:custGeom>
              <a:avLst/>
              <a:gdLst/>
              <a:ahLst/>
              <a:cxnLst/>
              <a:rect l="l" t="t" r="r" b="b"/>
              <a:pathLst>
                <a:path w="14722" h="19460" extrusionOk="0">
                  <a:moveTo>
                    <a:pt x="3935" y="1"/>
                  </a:moveTo>
                  <a:cubicBezTo>
                    <a:pt x="3667" y="1"/>
                    <a:pt x="3400" y="27"/>
                    <a:pt x="3132" y="81"/>
                  </a:cubicBezTo>
                  <a:cubicBezTo>
                    <a:pt x="2891" y="134"/>
                    <a:pt x="2704" y="188"/>
                    <a:pt x="2543" y="268"/>
                  </a:cubicBezTo>
                  <a:cubicBezTo>
                    <a:pt x="2195" y="402"/>
                    <a:pt x="1874" y="589"/>
                    <a:pt x="1553" y="884"/>
                  </a:cubicBezTo>
                  <a:cubicBezTo>
                    <a:pt x="1339" y="1125"/>
                    <a:pt x="1098" y="1419"/>
                    <a:pt x="884" y="1794"/>
                  </a:cubicBezTo>
                  <a:cubicBezTo>
                    <a:pt x="723" y="2088"/>
                    <a:pt x="589" y="2463"/>
                    <a:pt x="455" y="2891"/>
                  </a:cubicBezTo>
                  <a:cubicBezTo>
                    <a:pt x="214" y="3748"/>
                    <a:pt x="161" y="4578"/>
                    <a:pt x="81" y="5327"/>
                  </a:cubicBezTo>
                  <a:cubicBezTo>
                    <a:pt x="54" y="5728"/>
                    <a:pt x="54" y="6103"/>
                    <a:pt x="27" y="6478"/>
                  </a:cubicBezTo>
                  <a:cubicBezTo>
                    <a:pt x="0" y="7067"/>
                    <a:pt x="27" y="7629"/>
                    <a:pt x="54" y="8218"/>
                  </a:cubicBezTo>
                  <a:cubicBezTo>
                    <a:pt x="161" y="9369"/>
                    <a:pt x="348" y="10493"/>
                    <a:pt x="696" y="11617"/>
                  </a:cubicBezTo>
                  <a:cubicBezTo>
                    <a:pt x="1017" y="12714"/>
                    <a:pt x="1526" y="13758"/>
                    <a:pt x="2142" y="14722"/>
                  </a:cubicBezTo>
                  <a:cubicBezTo>
                    <a:pt x="2436" y="15177"/>
                    <a:pt x="2757" y="15659"/>
                    <a:pt x="3132" y="16114"/>
                  </a:cubicBezTo>
                  <a:cubicBezTo>
                    <a:pt x="3480" y="16515"/>
                    <a:pt x="3801" y="16890"/>
                    <a:pt x="4176" y="17184"/>
                  </a:cubicBezTo>
                  <a:cubicBezTo>
                    <a:pt x="4898" y="17827"/>
                    <a:pt x="5755" y="18362"/>
                    <a:pt x="6692" y="18737"/>
                  </a:cubicBezTo>
                  <a:cubicBezTo>
                    <a:pt x="7120" y="18924"/>
                    <a:pt x="7575" y="19058"/>
                    <a:pt x="8084" y="19192"/>
                  </a:cubicBezTo>
                  <a:cubicBezTo>
                    <a:pt x="8565" y="19299"/>
                    <a:pt x="9020" y="19379"/>
                    <a:pt x="9529" y="19432"/>
                  </a:cubicBezTo>
                  <a:cubicBezTo>
                    <a:pt x="9716" y="19432"/>
                    <a:pt x="9904" y="19459"/>
                    <a:pt x="10091" y="19459"/>
                  </a:cubicBezTo>
                  <a:cubicBezTo>
                    <a:pt x="10760" y="19459"/>
                    <a:pt x="11456" y="19379"/>
                    <a:pt x="12098" y="19192"/>
                  </a:cubicBezTo>
                  <a:cubicBezTo>
                    <a:pt x="12901" y="19004"/>
                    <a:pt x="13678" y="18630"/>
                    <a:pt x="14400" y="18175"/>
                  </a:cubicBezTo>
                  <a:lnTo>
                    <a:pt x="14481" y="18175"/>
                  </a:lnTo>
                  <a:cubicBezTo>
                    <a:pt x="14534" y="18175"/>
                    <a:pt x="14614" y="18121"/>
                    <a:pt x="14614" y="18067"/>
                  </a:cubicBezTo>
                  <a:cubicBezTo>
                    <a:pt x="14668" y="17452"/>
                    <a:pt x="14721" y="16783"/>
                    <a:pt x="14721" y="16060"/>
                  </a:cubicBezTo>
                  <a:cubicBezTo>
                    <a:pt x="14721" y="15444"/>
                    <a:pt x="14721" y="14856"/>
                    <a:pt x="14668" y="14293"/>
                  </a:cubicBezTo>
                  <a:cubicBezTo>
                    <a:pt x="14614" y="13116"/>
                    <a:pt x="14481" y="11965"/>
                    <a:pt x="14240" y="10894"/>
                  </a:cubicBezTo>
                  <a:cubicBezTo>
                    <a:pt x="13999" y="9797"/>
                    <a:pt x="13678" y="8726"/>
                    <a:pt x="13249" y="7736"/>
                  </a:cubicBezTo>
                  <a:cubicBezTo>
                    <a:pt x="12768" y="6692"/>
                    <a:pt x="12205" y="5675"/>
                    <a:pt x="11536" y="4711"/>
                  </a:cubicBezTo>
                  <a:cubicBezTo>
                    <a:pt x="10867" y="3801"/>
                    <a:pt x="10198" y="2998"/>
                    <a:pt x="9449" y="2329"/>
                  </a:cubicBezTo>
                  <a:cubicBezTo>
                    <a:pt x="8646" y="1580"/>
                    <a:pt x="7789" y="991"/>
                    <a:pt x="6906" y="643"/>
                  </a:cubicBezTo>
                  <a:cubicBezTo>
                    <a:pt x="6451" y="429"/>
                    <a:pt x="5969" y="268"/>
                    <a:pt x="5487" y="161"/>
                  </a:cubicBezTo>
                  <a:cubicBezTo>
                    <a:pt x="5086" y="27"/>
                    <a:pt x="4684" y="1"/>
                    <a:pt x="4229"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0" name="Google Shape;6990;p47"/>
            <p:cNvSpPr/>
            <p:nvPr/>
          </p:nvSpPr>
          <p:spPr>
            <a:xfrm>
              <a:off x="6785650" y="7043625"/>
              <a:ext cx="208125" cy="362025"/>
            </a:xfrm>
            <a:custGeom>
              <a:avLst/>
              <a:gdLst/>
              <a:ahLst/>
              <a:cxnLst/>
              <a:rect l="l" t="t" r="r" b="b"/>
              <a:pathLst>
                <a:path w="8325" h="14481" extrusionOk="0">
                  <a:moveTo>
                    <a:pt x="3962" y="11269"/>
                  </a:moveTo>
                  <a:cubicBezTo>
                    <a:pt x="3962" y="11323"/>
                    <a:pt x="3989" y="11323"/>
                    <a:pt x="3989" y="11323"/>
                  </a:cubicBezTo>
                  <a:lnTo>
                    <a:pt x="3962" y="11269"/>
                  </a:lnTo>
                  <a:close/>
                  <a:moveTo>
                    <a:pt x="750" y="1"/>
                  </a:moveTo>
                  <a:cubicBezTo>
                    <a:pt x="536" y="1"/>
                    <a:pt x="376" y="81"/>
                    <a:pt x="268" y="215"/>
                  </a:cubicBezTo>
                  <a:cubicBezTo>
                    <a:pt x="242" y="242"/>
                    <a:pt x="215" y="295"/>
                    <a:pt x="161" y="349"/>
                  </a:cubicBezTo>
                  <a:cubicBezTo>
                    <a:pt x="108" y="429"/>
                    <a:pt x="81" y="536"/>
                    <a:pt x="81" y="670"/>
                  </a:cubicBezTo>
                  <a:cubicBezTo>
                    <a:pt x="28" y="1045"/>
                    <a:pt x="1" y="1419"/>
                    <a:pt x="1" y="1767"/>
                  </a:cubicBezTo>
                  <a:lnTo>
                    <a:pt x="1" y="2918"/>
                  </a:lnTo>
                  <a:cubicBezTo>
                    <a:pt x="28" y="3748"/>
                    <a:pt x="161" y="4578"/>
                    <a:pt x="349" y="5381"/>
                  </a:cubicBezTo>
                  <a:cubicBezTo>
                    <a:pt x="509" y="6184"/>
                    <a:pt x="750" y="6987"/>
                    <a:pt x="1018" y="7736"/>
                  </a:cubicBezTo>
                  <a:lnTo>
                    <a:pt x="1500" y="8940"/>
                  </a:lnTo>
                  <a:cubicBezTo>
                    <a:pt x="1687" y="9288"/>
                    <a:pt x="1874" y="9636"/>
                    <a:pt x="2089" y="10011"/>
                  </a:cubicBezTo>
                  <a:cubicBezTo>
                    <a:pt x="2758" y="11109"/>
                    <a:pt x="3587" y="12152"/>
                    <a:pt x="4658" y="12929"/>
                  </a:cubicBezTo>
                  <a:cubicBezTo>
                    <a:pt x="4899" y="13089"/>
                    <a:pt x="5167" y="13277"/>
                    <a:pt x="5434" y="13464"/>
                  </a:cubicBezTo>
                  <a:cubicBezTo>
                    <a:pt x="5702" y="13624"/>
                    <a:pt x="5970" y="13758"/>
                    <a:pt x="6264" y="13892"/>
                  </a:cubicBezTo>
                  <a:cubicBezTo>
                    <a:pt x="6853" y="14160"/>
                    <a:pt x="7495" y="14347"/>
                    <a:pt x="8138" y="14481"/>
                  </a:cubicBezTo>
                  <a:cubicBezTo>
                    <a:pt x="8191" y="14481"/>
                    <a:pt x="8298" y="14454"/>
                    <a:pt x="8298" y="14401"/>
                  </a:cubicBezTo>
                  <a:cubicBezTo>
                    <a:pt x="8325" y="14320"/>
                    <a:pt x="8271" y="14213"/>
                    <a:pt x="8191" y="14213"/>
                  </a:cubicBezTo>
                  <a:cubicBezTo>
                    <a:pt x="7790" y="14160"/>
                    <a:pt x="7442" y="14026"/>
                    <a:pt x="7067" y="13839"/>
                  </a:cubicBezTo>
                  <a:lnTo>
                    <a:pt x="7094" y="13839"/>
                  </a:lnTo>
                  <a:cubicBezTo>
                    <a:pt x="6505" y="13598"/>
                    <a:pt x="5970" y="13277"/>
                    <a:pt x="5461" y="12875"/>
                  </a:cubicBezTo>
                  <a:cubicBezTo>
                    <a:pt x="4926" y="12447"/>
                    <a:pt x="4444" y="11938"/>
                    <a:pt x="4042" y="11403"/>
                  </a:cubicBezTo>
                  <a:lnTo>
                    <a:pt x="4016" y="11376"/>
                  </a:lnTo>
                  <a:cubicBezTo>
                    <a:pt x="3454" y="10600"/>
                    <a:pt x="2972" y="9770"/>
                    <a:pt x="2624" y="8914"/>
                  </a:cubicBezTo>
                  <a:cubicBezTo>
                    <a:pt x="2490" y="8593"/>
                    <a:pt x="2356" y="8271"/>
                    <a:pt x="2249" y="7977"/>
                  </a:cubicBezTo>
                  <a:cubicBezTo>
                    <a:pt x="2115" y="7602"/>
                    <a:pt x="2008" y="7227"/>
                    <a:pt x="1901" y="6826"/>
                  </a:cubicBezTo>
                  <a:cubicBezTo>
                    <a:pt x="1714" y="6103"/>
                    <a:pt x="1580" y="5354"/>
                    <a:pt x="1473" y="4631"/>
                  </a:cubicBezTo>
                  <a:cubicBezTo>
                    <a:pt x="1419" y="3989"/>
                    <a:pt x="1339" y="3320"/>
                    <a:pt x="1339" y="2651"/>
                  </a:cubicBezTo>
                  <a:lnTo>
                    <a:pt x="1339" y="1633"/>
                  </a:lnTo>
                  <a:cubicBezTo>
                    <a:pt x="1339" y="1312"/>
                    <a:pt x="1366" y="1018"/>
                    <a:pt x="1419" y="670"/>
                  </a:cubicBezTo>
                  <a:cubicBezTo>
                    <a:pt x="1446" y="509"/>
                    <a:pt x="1339" y="349"/>
                    <a:pt x="1205" y="215"/>
                  </a:cubicBezTo>
                  <a:cubicBezTo>
                    <a:pt x="1071" y="81"/>
                    <a:pt x="938" y="1"/>
                    <a:pt x="750"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1" name="Google Shape;6991;p47"/>
            <p:cNvSpPr/>
            <p:nvPr/>
          </p:nvSpPr>
          <p:spPr>
            <a:xfrm>
              <a:off x="6795025" y="6997450"/>
              <a:ext cx="31475" cy="32150"/>
            </a:xfrm>
            <a:custGeom>
              <a:avLst/>
              <a:gdLst/>
              <a:ahLst/>
              <a:cxnLst/>
              <a:rect l="l" t="t" r="r" b="b"/>
              <a:pathLst>
                <a:path w="1259" h="1286" extrusionOk="0">
                  <a:moveTo>
                    <a:pt x="643" y="1"/>
                  </a:moveTo>
                  <a:cubicBezTo>
                    <a:pt x="295" y="1"/>
                    <a:pt x="1" y="269"/>
                    <a:pt x="1" y="643"/>
                  </a:cubicBezTo>
                  <a:cubicBezTo>
                    <a:pt x="1" y="991"/>
                    <a:pt x="295" y="1286"/>
                    <a:pt x="643" y="1286"/>
                  </a:cubicBezTo>
                  <a:cubicBezTo>
                    <a:pt x="964" y="1286"/>
                    <a:pt x="1259" y="991"/>
                    <a:pt x="1259" y="643"/>
                  </a:cubicBezTo>
                  <a:cubicBezTo>
                    <a:pt x="1259" y="322"/>
                    <a:pt x="964" y="1"/>
                    <a:pt x="643"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2" name="Google Shape;6992;p47"/>
            <p:cNvSpPr/>
            <p:nvPr/>
          </p:nvSpPr>
          <p:spPr>
            <a:xfrm>
              <a:off x="6878000" y="7224300"/>
              <a:ext cx="106425" cy="144325"/>
            </a:xfrm>
            <a:custGeom>
              <a:avLst/>
              <a:gdLst/>
              <a:ahLst/>
              <a:cxnLst/>
              <a:rect l="l" t="t" r="r" b="b"/>
              <a:pathLst>
                <a:path w="4257" h="5773" extrusionOk="0">
                  <a:moveTo>
                    <a:pt x="54" y="0"/>
                  </a:moveTo>
                  <a:cubicBezTo>
                    <a:pt x="0" y="0"/>
                    <a:pt x="0" y="81"/>
                    <a:pt x="0" y="108"/>
                  </a:cubicBezTo>
                  <a:cubicBezTo>
                    <a:pt x="134" y="643"/>
                    <a:pt x="241" y="1178"/>
                    <a:pt x="456" y="1687"/>
                  </a:cubicBezTo>
                  <a:cubicBezTo>
                    <a:pt x="670" y="2222"/>
                    <a:pt x="911" y="2757"/>
                    <a:pt x="1258" y="3212"/>
                  </a:cubicBezTo>
                  <a:cubicBezTo>
                    <a:pt x="1392" y="3453"/>
                    <a:pt x="1553" y="3641"/>
                    <a:pt x="1713" y="3882"/>
                  </a:cubicBezTo>
                  <a:cubicBezTo>
                    <a:pt x="1901" y="4122"/>
                    <a:pt x="2088" y="4363"/>
                    <a:pt x="2302" y="4551"/>
                  </a:cubicBezTo>
                  <a:lnTo>
                    <a:pt x="2891" y="5166"/>
                  </a:lnTo>
                  <a:cubicBezTo>
                    <a:pt x="3132" y="5354"/>
                    <a:pt x="3373" y="5568"/>
                    <a:pt x="3587" y="5728"/>
                  </a:cubicBezTo>
                  <a:cubicBezTo>
                    <a:pt x="3650" y="5760"/>
                    <a:pt x="3722" y="5773"/>
                    <a:pt x="3792" y="5773"/>
                  </a:cubicBezTo>
                  <a:cubicBezTo>
                    <a:pt x="3842" y="5773"/>
                    <a:pt x="3891" y="5766"/>
                    <a:pt x="3935" y="5755"/>
                  </a:cubicBezTo>
                  <a:cubicBezTo>
                    <a:pt x="4042" y="5728"/>
                    <a:pt x="4149" y="5648"/>
                    <a:pt x="4203" y="5568"/>
                  </a:cubicBezTo>
                  <a:cubicBezTo>
                    <a:pt x="4256" y="5461"/>
                    <a:pt x="4256" y="5327"/>
                    <a:pt x="4229" y="5220"/>
                  </a:cubicBezTo>
                  <a:cubicBezTo>
                    <a:pt x="4203" y="5113"/>
                    <a:pt x="4149" y="5032"/>
                    <a:pt x="4042" y="4952"/>
                  </a:cubicBezTo>
                  <a:lnTo>
                    <a:pt x="3426" y="4658"/>
                  </a:lnTo>
                  <a:cubicBezTo>
                    <a:pt x="3239" y="4524"/>
                    <a:pt x="3025" y="4390"/>
                    <a:pt x="2864" y="4256"/>
                  </a:cubicBezTo>
                  <a:cubicBezTo>
                    <a:pt x="2445" y="3889"/>
                    <a:pt x="2051" y="3497"/>
                    <a:pt x="1683" y="3078"/>
                  </a:cubicBezTo>
                  <a:lnTo>
                    <a:pt x="1683" y="3078"/>
                  </a:lnTo>
                  <a:cubicBezTo>
                    <a:pt x="1684" y="3078"/>
                    <a:pt x="1686" y="3079"/>
                    <a:pt x="1687" y="3079"/>
                  </a:cubicBezTo>
                  <a:lnTo>
                    <a:pt x="1660" y="3052"/>
                  </a:lnTo>
                  <a:lnTo>
                    <a:pt x="1660" y="3052"/>
                  </a:lnTo>
                  <a:cubicBezTo>
                    <a:pt x="1660" y="3052"/>
                    <a:pt x="1660" y="3052"/>
                    <a:pt x="1660" y="3052"/>
                  </a:cubicBezTo>
                  <a:cubicBezTo>
                    <a:pt x="1419" y="2757"/>
                    <a:pt x="1232" y="2436"/>
                    <a:pt x="1018" y="2115"/>
                  </a:cubicBezTo>
                  <a:cubicBezTo>
                    <a:pt x="830" y="1767"/>
                    <a:pt x="643" y="1419"/>
                    <a:pt x="482" y="1044"/>
                  </a:cubicBezTo>
                  <a:cubicBezTo>
                    <a:pt x="348" y="696"/>
                    <a:pt x="241" y="375"/>
                    <a:pt x="188" y="27"/>
                  </a:cubicBezTo>
                  <a:cubicBezTo>
                    <a:pt x="161" y="27"/>
                    <a:pt x="134" y="0"/>
                    <a:pt x="54"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3" name="Google Shape;6993;p47"/>
            <p:cNvSpPr/>
            <p:nvPr/>
          </p:nvSpPr>
          <p:spPr>
            <a:xfrm>
              <a:off x="7284175" y="7777475"/>
              <a:ext cx="119800" cy="110325"/>
            </a:xfrm>
            <a:custGeom>
              <a:avLst/>
              <a:gdLst/>
              <a:ahLst/>
              <a:cxnLst/>
              <a:rect l="l" t="t" r="r" b="b"/>
              <a:pathLst>
                <a:path w="4792" h="4413" extrusionOk="0">
                  <a:moveTo>
                    <a:pt x="3884" y="0"/>
                  </a:moveTo>
                  <a:cubicBezTo>
                    <a:pt x="3877" y="0"/>
                    <a:pt x="3866" y="13"/>
                    <a:pt x="3854" y="35"/>
                  </a:cubicBezTo>
                  <a:cubicBezTo>
                    <a:pt x="3507" y="437"/>
                    <a:pt x="3078" y="785"/>
                    <a:pt x="2516" y="1160"/>
                  </a:cubicBezTo>
                  <a:cubicBezTo>
                    <a:pt x="1901" y="1561"/>
                    <a:pt x="1339" y="1855"/>
                    <a:pt x="750" y="2070"/>
                  </a:cubicBezTo>
                  <a:cubicBezTo>
                    <a:pt x="536" y="2123"/>
                    <a:pt x="348" y="2203"/>
                    <a:pt x="134" y="2230"/>
                  </a:cubicBezTo>
                  <a:cubicBezTo>
                    <a:pt x="107" y="2230"/>
                    <a:pt x="81" y="2257"/>
                    <a:pt x="27" y="2311"/>
                  </a:cubicBezTo>
                  <a:cubicBezTo>
                    <a:pt x="0" y="2337"/>
                    <a:pt x="0" y="2364"/>
                    <a:pt x="0" y="2391"/>
                  </a:cubicBezTo>
                  <a:lnTo>
                    <a:pt x="81" y="2471"/>
                  </a:lnTo>
                  <a:cubicBezTo>
                    <a:pt x="161" y="2578"/>
                    <a:pt x="268" y="2712"/>
                    <a:pt x="375" y="2792"/>
                  </a:cubicBezTo>
                  <a:cubicBezTo>
                    <a:pt x="562" y="3006"/>
                    <a:pt x="803" y="3194"/>
                    <a:pt x="1017" y="3408"/>
                  </a:cubicBezTo>
                  <a:cubicBezTo>
                    <a:pt x="1044" y="3435"/>
                    <a:pt x="1071" y="3435"/>
                    <a:pt x="1098" y="3461"/>
                  </a:cubicBezTo>
                  <a:cubicBezTo>
                    <a:pt x="1178" y="3542"/>
                    <a:pt x="1285" y="3568"/>
                    <a:pt x="1339" y="3649"/>
                  </a:cubicBezTo>
                  <a:cubicBezTo>
                    <a:pt x="1686" y="3863"/>
                    <a:pt x="2034" y="4050"/>
                    <a:pt x="2382" y="4184"/>
                  </a:cubicBezTo>
                  <a:cubicBezTo>
                    <a:pt x="2757" y="4316"/>
                    <a:pt x="3167" y="4412"/>
                    <a:pt x="3540" y="4412"/>
                  </a:cubicBezTo>
                  <a:cubicBezTo>
                    <a:pt x="3620" y="4412"/>
                    <a:pt x="3698" y="4408"/>
                    <a:pt x="3774" y="4398"/>
                  </a:cubicBezTo>
                  <a:cubicBezTo>
                    <a:pt x="4015" y="4371"/>
                    <a:pt x="4229" y="4345"/>
                    <a:pt x="4363" y="4238"/>
                  </a:cubicBezTo>
                  <a:cubicBezTo>
                    <a:pt x="4417" y="4211"/>
                    <a:pt x="4497" y="4131"/>
                    <a:pt x="4550" y="4104"/>
                  </a:cubicBezTo>
                  <a:cubicBezTo>
                    <a:pt x="4631" y="4050"/>
                    <a:pt x="4657" y="3970"/>
                    <a:pt x="4684" y="3863"/>
                  </a:cubicBezTo>
                  <a:cubicBezTo>
                    <a:pt x="4765" y="3702"/>
                    <a:pt x="4791" y="3515"/>
                    <a:pt x="4765" y="3247"/>
                  </a:cubicBezTo>
                  <a:cubicBezTo>
                    <a:pt x="4765" y="3140"/>
                    <a:pt x="4711" y="3060"/>
                    <a:pt x="4711" y="3006"/>
                  </a:cubicBezTo>
                  <a:cubicBezTo>
                    <a:pt x="4684" y="2926"/>
                    <a:pt x="4684" y="2873"/>
                    <a:pt x="4657" y="2792"/>
                  </a:cubicBezTo>
                  <a:cubicBezTo>
                    <a:pt x="4631" y="2658"/>
                    <a:pt x="4577" y="2578"/>
                    <a:pt x="4550" y="2444"/>
                  </a:cubicBezTo>
                  <a:lnTo>
                    <a:pt x="4443" y="2043"/>
                  </a:lnTo>
                  <a:cubicBezTo>
                    <a:pt x="4417" y="1909"/>
                    <a:pt x="4390" y="1802"/>
                    <a:pt x="4363" y="1668"/>
                  </a:cubicBezTo>
                  <a:cubicBezTo>
                    <a:pt x="4283" y="1427"/>
                    <a:pt x="4229" y="1160"/>
                    <a:pt x="4149" y="919"/>
                  </a:cubicBezTo>
                  <a:cubicBezTo>
                    <a:pt x="4149" y="865"/>
                    <a:pt x="4122" y="838"/>
                    <a:pt x="4122" y="758"/>
                  </a:cubicBezTo>
                  <a:cubicBezTo>
                    <a:pt x="4042" y="517"/>
                    <a:pt x="3988" y="330"/>
                    <a:pt x="3962" y="89"/>
                  </a:cubicBezTo>
                  <a:lnTo>
                    <a:pt x="3881" y="89"/>
                  </a:lnTo>
                  <a:cubicBezTo>
                    <a:pt x="3897" y="26"/>
                    <a:pt x="3894" y="0"/>
                    <a:pt x="3884" y="0"/>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4" name="Google Shape;6994;p47"/>
            <p:cNvSpPr/>
            <p:nvPr/>
          </p:nvSpPr>
          <p:spPr>
            <a:xfrm>
              <a:off x="7312950" y="7862650"/>
              <a:ext cx="25" cy="25"/>
            </a:xfrm>
            <a:custGeom>
              <a:avLst/>
              <a:gdLst/>
              <a:ahLst/>
              <a:cxnLst/>
              <a:rect l="l" t="t" r="r" b="b"/>
              <a:pathLst>
                <a:path w="1" h="1" extrusionOk="0">
                  <a:moveTo>
                    <a:pt x="0" y="1"/>
                  </a:move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5" name="Google Shape;6995;p47"/>
            <p:cNvSpPr/>
            <p:nvPr/>
          </p:nvSpPr>
          <p:spPr>
            <a:xfrm>
              <a:off x="7284825" y="7825850"/>
              <a:ext cx="120475" cy="60925"/>
            </a:xfrm>
            <a:custGeom>
              <a:avLst/>
              <a:gdLst/>
              <a:ahLst/>
              <a:cxnLst/>
              <a:rect l="l" t="t" r="r" b="b"/>
              <a:pathLst>
                <a:path w="4819" h="2437" extrusionOk="0">
                  <a:moveTo>
                    <a:pt x="1045" y="1"/>
                  </a:moveTo>
                  <a:cubicBezTo>
                    <a:pt x="911" y="28"/>
                    <a:pt x="857" y="54"/>
                    <a:pt x="750" y="108"/>
                  </a:cubicBezTo>
                  <a:cubicBezTo>
                    <a:pt x="510" y="161"/>
                    <a:pt x="322" y="242"/>
                    <a:pt x="135" y="268"/>
                  </a:cubicBezTo>
                  <a:cubicBezTo>
                    <a:pt x="108" y="268"/>
                    <a:pt x="81" y="295"/>
                    <a:pt x="55" y="322"/>
                  </a:cubicBezTo>
                  <a:cubicBezTo>
                    <a:pt x="1" y="376"/>
                    <a:pt x="1" y="402"/>
                    <a:pt x="1" y="429"/>
                  </a:cubicBezTo>
                  <a:lnTo>
                    <a:pt x="81" y="509"/>
                  </a:lnTo>
                  <a:cubicBezTo>
                    <a:pt x="188" y="590"/>
                    <a:pt x="269" y="723"/>
                    <a:pt x="376" y="831"/>
                  </a:cubicBezTo>
                  <a:cubicBezTo>
                    <a:pt x="536" y="991"/>
                    <a:pt x="750" y="1205"/>
                    <a:pt x="1018" y="1446"/>
                  </a:cubicBezTo>
                  <a:lnTo>
                    <a:pt x="1125" y="1500"/>
                  </a:lnTo>
                  <a:lnTo>
                    <a:pt x="1313" y="1633"/>
                  </a:lnTo>
                  <a:lnTo>
                    <a:pt x="1393" y="1660"/>
                  </a:lnTo>
                  <a:cubicBezTo>
                    <a:pt x="1714" y="1901"/>
                    <a:pt x="2089" y="2062"/>
                    <a:pt x="2410" y="2196"/>
                  </a:cubicBezTo>
                  <a:cubicBezTo>
                    <a:pt x="2811" y="2383"/>
                    <a:pt x="3266" y="2436"/>
                    <a:pt x="3614" y="2436"/>
                  </a:cubicBezTo>
                  <a:lnTo>
                    <a:pt x="3828" y="2436"/>
                  </a:lnTo>
                  <a:cubicBezTo>
                    <a:pt x="4069" y="2410"/>
                    <a:pt x="4257" y="2383"/>
                    <a:pt x="4391" y="2276"/>
                  </a:cubicBezTo>
                  <a:cubicBezTo>
                    <a:pt x="4471" y="2249"/>
                    <a:pt x="4524" y="2169"/>
                    <a:pt x="4605" y="2142"/>
                  </a:cubicBezTo>
                  <a:cubicBezTo>
                    <a:pt x="4658" y="2062"/>
                    <a:pt x="4685" y="2008"/>
                    <a:pt x="4739" y="1901"/>
                  </a:cubicBezTo>
                  <a:cubicBezTo>
                    <a:pt x="4792" y="1794"/>
                    <a:pt x="4792" y="1660"/>
                    <a:pt x="4819" y="1500"/>
                  </a:cubicBezTo>
                  <a:lnTo>
                    <a:pt x="4819" y="1500"/>
                  </a:lnTo>
                  <a:cubicBezTo>
                    <a:pt x="4765" y="1526"/>
                    <a:pt x="4685" y="1526"/>
                    <a:pt x="4658" y="1580"/>
                  </a:cubicBezTo>
                  <a:cubicBezTo>
                    <a:pt x="4466" y="1632"/>
                    <a:pt x="4252" y="1673"/>
                    <a:pt x="4037" y="1673"/>
                  </a:cubicBezTo>
                  <a:cubicBezTo>
                    <a:pt x="3922" y="1673"/>
                    <a:pt x="3807" y="1661"/>
                    <a:pt x="3695" y="1633"/>
                  </a:cubicBezTo>
                  <a:cubicBezTo>
                    <a:pt x="3481" y="1607"/>
                    <a:pt x="3320" y="1580"/>
                    <a:pt x="3133" y="1500"/>
                  </a:cubicBezTo>
                  <a:cubicBezTo>
                    <a:pt x="2918" y="1446"/>
                    <a:pt x="2758" y="1366"/>
                    <a:pt x="2597" y="1259"/>
                  </a:cubicBezTo>
                  <a:cubicBezTo>
                    <a:pt x="2223" y="1071"/>
                    <a:pt x="1875" y="831"/>
                    <a:pt x="1580" y="563"/>
                  </a:cubicBezTo>
                  <a:cubicBezTo>
                    <a:pt x="1393" y="402"/>
                    <a:pt x="1205" y="188"/>
                    <a:pt x="1045" y="1"/>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6" name="Google Shape;6996;p47"/>
            <p:cNvSpPr/>
            <p:nvPr/>
          </p:nvSpPr>
          <p:spPr>
            <a:xfrm>
              <a:off x="7407300" y="7586300"/>
              <a:ext cx="64925" cy="113125"/>
            </a:xfrm>
            <a:custGeom>
              <a:avLst/>
              <a:gdLst/>
              <a:ahLst/>
              <a:cxnLst/>
              <a:rect l="l" t="t" r="r" b="b"/>
              <a:pathLst>
                <a:path w="2597" h="4525" extrusionOk="0">
                  <a:moveTo>
                    <a:pt x="27" y="1"/>
                  </a:moveTo>
                  <a:lnTo>
                    <a:pt x="27" y="54"/>
                  </a:lnTo>
                  <a:lnTo>
                    <a:pt x="27" y="81"/>
                  </a:lnTo>
                  <a:cubicBezTo>
                    <a:pt x="27" y="108"/>
                    <a:pt x="0" y="108"/>
                    <a:pt x="0" y="135"/>
                  </a:cubicBezTo>
                  <a:lnTo>
                    <a:pt x="0" y="215"/>
                  </a:lnTo>
                  <a:lnTo>
                    <a:pt x="0" y="375"/>
                  </a:lnTo>
                  <a:cubicBezTo>
                    <a:pt x="27" y="509"/>
                    <a:pt x="54" y="670"/>
                    <a:pt x="54" y="804"/>
                  </a:cubicBezTo>
                  <a:cubicBezTo>
                    <a:pt x="161" y="1205"/>
                    <a:pt x="187" y="1687"/>
                    <a:pt x="268" y="1981"/>
                  </a:cubicBezTo>
                  <a:lnTo>
                    <a:pt x="268" y="2088"/>
                  </a:lnTo>
                  <a:lnTo>
                    <a:pt x="268" y="2195"/>
                  </a:lnTo>
                  <a:cubicBezTo>
                    <a:pt x="268" y="2276"/>
                    <a:pt x="295" y="2383"/>
                    <a:pt x="295" y="2463"/>
                  </a:cubicBezTo>
                  <a:cubicBezTo>
                    <a:pt x="321" y="2731"/>
                    <a:pt x="402" y="2998"/>
                    <a:pt x="455" y="3293"/>
                  </a:cubicBezTo>
                  <a:cubicBezTo>
                    <a:pt x="535" y="3561"/>
                    <a:pt x="589" y="3721"/>
                    <a:pt x="696" y="3882"/>
                  </a:cubicBezTo>
                  <a:cubicBezTo>
                    <a:pt x="803" y="4069"/>
                    <a:pt x="910" y="4176"/>
                    <a:pt x="990" y="4283"/>
                  </a:cubicBezTo>
                  <a:cubicBezTo>
                    <a:pt x="1124" y="4390"/>
                    <a:pt x="1258" y="4471"/>
                    <a:pt x="1392" y="4497"/>
                  </a:cubicBezTo>
                  <a:cubicBezTo>
                    <a:pt x="1472" y="4524"/>
                    <a:pt x="1579" y="4524"/>
                    <a:pt x="1633" y="4524"/>
                  </a:cubicBezTo>
                  <a:cubicBezTo>
                    <a:pt x="1713" y="4524"/>
                    <a:pt x="1767" y="4524"/>
                    <a:pt x="1793" y="4497"/>
                  </a:cubicBezTo>
                  <a:lnTo>
                    <a:pt x="1847" y="4497"/>
                  </a:lnTo>
                  <a:cubicBezTo>
                    <a:pt x="1927" y="4471"/>
                    <a:pt x="2061" y="4390"/>
                    <a:pt x="2168" y="4337"/>
                  </a:cubicBezTo>
                  <a:cubicBezTo>
                    <a:pt x="2436" y="4069"/>
                    <a:pt x="2543" y="3668"/>
                    <a:pt x="2570" y="3400"/>
                  </a:cubicBezTo>
                  <a:cubicBezTo>
                    <a:pt x="2596" y="2918"/>
                    <a:pt x="2516" y="2463"/>
                    <a:pt x="2302" y="1981"/>
                  </a:cubicBezTo>
                  <a:cubicBezTo>
                    <a:pt x="2115" y="1553"/>
                    <a:pt x="1793" y="1178"/>
                    <a:pt x="1392" y="857"/>
                  </a:cubicBezTo>
                  <a:cubicBezTo>
                    <a:pt x="1044" y="509"/>
                    <a:pt x="642" y="242"/>
                    <a:pt x="187" y="54"/>
                  </a:cubicBezTo>
                  <a:cubicBezTo>
                    <a:pt x="161" y="54"/>
                    <a:pt x="134" y="1"/>
                    <a:pt x="107" y="1"/>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7" name="Google Shape;6997;p47"/>
            <p:cNvSpPr/>
            <p:nvPr/>
          </p:nvSpPr>
          <p:spPr>
            <a:xfrm>
              <a:off x="7383200" y="7686000"/>
              <a:ext cx="84325" cy="101075"/>
            </a:xfrm>
            <a:custGeom>
              <a:avLst/>
              <a:gdLst/>
              <a:ahLst/>
              <a:cxnLst/>
              <a:rect l="l" t="t" r="r" b="b"/>
              <a:pathLst>
                <a:path w="3373" h="4043" extrusionOk="0">
                  <a:moveTo>
                    <a:pt x="27" y="1"/>
                  </a:moveTo>
                  <a:lnTo>
                    <a:pt x="1" y="28"/>
                  </a:lnTo>
                  <a:lnTo>
                    <a:pt x="1" y="81"/>
                  </a:lnTo>
                  <a:lnTo>
                    <a:pt x="1" y="108"/>
                  </a:lnTo>
                  <a:lnTo>
                    <a:pt x="1" y="161"/>
                  </a:lnTo>
                  <a:lnTo>
                    <a:pt x="1" y="242"/>
                  </a:lnTo>
                  <a:lnTo>
                    <a:pt x="54" y="402"/>
                  </a:lnTo>
                  <a:cubicBezTo>
                    <a:pt x="134" y="536"/>
                    <a:pt x="188" y="643"/>
                    <a:pt x="215" y="804"/>
                  </a:cubicBezTo>
                  <a:cubicBezTo>
                    <a:pt x="402" y="1178"/>
                    <a:pt x="563" y="1553"/>
                    <a:pt x="696" y="1874"/>
                  </a:cubicBezTo>
                  <a:lnTo>
                    <a:pt x="696" y="1901"/>
                  </a:lnTo>
                  <a:lnTo>
                    <a:pt x="696" y="1955"/>
                  </a:lnTo>
                  <a:cubicBezTo>
                    <a:pt x="750" y="2088"/>
                    <a:pt x="777" y="2222"/>
                    <a:pt x="857" y="2356"/>
                  </a:cubicBezTo>
                  <a:cubicBezTo>
                    <a:pt x="964" y="2570"/>
                    <a:pt x="1098" y="2838"/>
                    <a:pt x="1232" y="3106"/>
                  </a:cubicBezTo>
                  <a:cubicBezTo>
                    <a:pt x="1366" y="3346"/>
                    <a:pt x="1473" y="3507"/>
                    <a:pt x="1606" y="3641"/>
                  </a:cubicBezTo>
                  <a:cubicBezTo>
                    <a:pt x="1740" y="3775"/>
                    <a:pt x="1874" y="3882"/>
                    <a:pt x="2008" y="3962"/>
                  </a:cubicBezTo>
                  <a:cubicBezTo>
                    <a:pt x="2142" y="4016"/>
                    <a:pt x="2302" y="4042"/>
                    <a:pt x="2436" y="4042"/>
                  </a:cubicBezTo>
                  <a:cubicBezTo>
                    <a:pt x="2570" y="4042"/>
                    <a:pt x="2731" y="4016"/>
                    <a:pt x="2838" y="3962"/>
                  </a:cubicBezTo>
                  <a:lnTo>
                    <a:pt x="2891" y="3962"/>
                  </a:lnTo>
                  <a:cubicBezTo>
                    <a:pt x="2998" y="3882"/>
                    <a:pt x="3105" y="3775"/>
                    <a:pt x="3159" y="3694"/>
                  </a:cubicBezTo>
                  <a:cubicBezTo>
                    <a:pt x="3373" y="3346"/>
                    <a:pt x="3373" y="2945"/>
                    <a:pt x="3293" y="2677"/>
                  </a:cubicBezTo>
                  <a:cubicBezTo>
                    <a:pt x="3212" y="2222"/>
                    <a:pt x="2998" y="1767"/>
                    <a:pt x="2677" y="1419"/>
                  </a:cubicBezTo>
                  <a:cubicBezTo>
                    <a:pt x="2356" y="1045"/>
                    <a:pt x="1954" y="750"/>
                    <a:pt x="1499" y="536"/>
                  </a:cubicBezTo>
                  <a:cubicBezTo>
                    <a:pt x="1071" y="295"/>
                    <a:pt x="589" y="161"/>
                    <a:pt x="134" y="81"/>
                  </a:cubicBezTo>
                  <a:cubicBezTo>
                    <a:pt x="134" y="1"/>
                    <a:pt x="81" y="1"/>
                    <a:pt x="81" y="1"/>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8" name="Google Shape;6998;p47"/>
            <p:cNvSpPr/>
            <p:nvPr/>
          </p:nvSpPr>
          <p:spPr>
            <a:xfrm>
              <a:off x="6993750" y="7233675"/>
              <a:ext cx="525300" cy="604925"/>
            </a:xfrm>
            <a:custGeom>
              <a:avLst/>
              <a:gdLst/>
              <a:ahLst/>
              <a:cxnLst/>
              <a:rect l="l" t="t" r="r" b="b"/>
              <a:pathLst>
                <a:path w="21012" h="24197" extrusionOk="0">
                  <a:moveTo>
                    <a:pt x="6371" y="1579"/>
                  </a:moveTo>
                  <a:cubicBezTo>
                    <a:pt x="6371" y="1579"/>
                    <a:pt x="6344" y="1606"/>
                    <a:pt x="6291" y="1606"/>
                  </a:cubicBezTo>
                  <a:cubicBezTo>
                    <a:pt x="6344" y="1606"/>
                    <a:pt x="6344" y="1579"/>
                    <a:pt x="6371" y="1579"/>
                  </a:cubicBezTo>
                  <a:close/>
                  <a:moveTo>
                    <a:pt x="8807" y="0"/>
                  </a:moveTo>
                  <a:cubicBezTo>
                    <a:pt x="7709" y="428"/>
                    <a:pt x="6666" y="991"/>
                    <a:pt x="5729" y="1633"/>
                  </a:cubicBezTo>
                  <a:cubicBezTo>
                    <a:pt x="4792" y="2275"/>
                    <a:pt x="3962" y="3051"/>
                    <a:pt x="3186" y="3908"/>
                  </a:cubicBezTo>
                  <a:cubicBezTo>
                    <a:pt x="1634" y="5675"/>
                    <a:pt x="643" y="7896"/>
                    <a:pt x="242" y="10305"/>
                  </a:cubicBezTo>
                  <a:cubicBezTo>
                    <a:pt x="54" y="11483"/>
                    <a:pt x="1" y="12714"/>
                    <a:pt x="188" y="13892"/>
                  </a:cubicBezTo>
                  <a:cubicBezTo>
                    <a:pt x="295" y="15042"/>
                    <a:pt x="643" y="16193"/>
                    <a:pt x="1152" y="17264"/>
                  </a:cubicBezTo>
                  <a:cubicBezTo>
                    <a:pt x="1634" y="18335"/>
                    <a:pt x="2303" y="19325"/>
                    <a:pt x="3159" y="20181"/>
                  </a:cubicBezTo>
                  <a:cubicBezTo>
                    <a:pt x="3561" y="20583"/>
                    <a:pt x="4016" y="20984"/>
                    <a:pt x="4524" y="21386"/>
                  </a:cubicBezTo>
                  <a:cubicBezTo>
                    <a:pt x="5033" y="21734"/>
                    <a:pt x="5568" y="22109"/>
                    <a:pt x="6130" y="22403"/>
                  </a:cubicBezTo>
                  <a:cubicBezTo>
                    <a:pt x="6692" y="22751"/>
                    <a:pt x="7335" y="23045"/>
                    <a:pt x="7924" y="23313"/>
                  </a:cubicBezTo>
                  <a:cubicBezTo>
                    <a:pt x="8566" y="23581"/>
                    <a:pt x="9208" y="23822"/>
                    <a:pt x="9851" y="23955"/>
                  </a:cubicBezTo>
                  <a:cubicBezTo>
                    <a:pt x="10520" y="24116"/>
                    <a:pt x="11135" y="24196"/>
                    <a:pt x="11778" y="24196"/>
                  </a:cubicBezTo>
                  <a:lnTo>
                    <a:pt x="11805" y="24196"/>
                  </a:lnTo>
                  <a:cubicBezTo>
                    <a:pt x="12447" y="24196"/>
                    <a:pt x="13063" y="24089"/>
                    <a:pt x="13598" y="23929"/>
                  </a:cubicBezTo>
                  <a:cubicBezTo>
                    <a:pt x="14053" y="23741"/>
                    <a:pt x="14481" y="23527"/>
                    <a:pt x="14829" y="23179"/>
                  </a:cubicBezTo>
                  <a:cubicBezTo>
                    <a:pt x="14990" y="23045"/>
                    <a:pt x="15124" y="22885"/>
                    <a:pt x="15257" y="22671"/>
                  </a:cubicBezTo>
                  <a:cubicBezTo>
                    <a:pt x="15364" y="22510"/>
                    <a:pt x="15498" y="22350"/>
                    <a:pt x="15605" y="22109"/>
                  </a:cubicBezTo>
                  <a:cubicBezTo>
                    <a:pt x="15766" y="21734"/>
                    <a:pt x="15900" y="21332"/>
                    <a:pt x="16060" y="20797"/>
                  </a:cubicBezTo>
                  <a:cubicBezTo>
                    <a:pt x="16167" y="20396"/>
                    <a:pt x="16274" y="19967"/>
                    <a:pt x="16328" y="19566"/>
                  </a:cubicBezTo>
                  <a:lnTo>
                    <a:pt x="16355" y="19379"/>
                  </a:lnTo>
                  <a:cubicBezTo>
                    <a:pt x="16408" y="19271"/>
                    <a:pt x="16408" y="19138"/>
                    <a:pt x="16435" y="19031"/>
                  </a:cubicBezTo>
                  <a:cubicBezTo>
                    <a:pt x="16489" y="18656"/>
                    <a:pt x="16596" y="18308"/>
                    <a:pt x="16703" y="17933"/>
                  </a:cubicBezTo>
                  <a:cubicBezTo>
                    <a:pt x="16837" y="17532"/>
                    <a:pt x="16997" y="17130"/>
                    <a:pt x="17211" y="16702"/>
                  </a:cubicBezTo>
                  <a:cubicBezTo>
                    <a:pt x="17613" y="15899"/>
                    <a:pt x="18175" y="15123"/>
                    <a:pt x="18683" y="14373"/>
                  </a:cubicBezTo>
                  <a:lnTo>
                    <a:pt x="19165" y="13677"/>
                  </a:lnTo>
                  <a:cubicBezTo>
                    <a:pt x="19567" y="13115"/>
                    <a:pt x="19888" y="12607"/>
                    <a:pt x="20102" y="12179"/>
                  </a:cubicBezTo>
                  <a:cubicBezTo>
                    <a:pt x="20423" y="11616"/>
                    <a:pt x="20610" y="11081"/>
                    <a:pt x="20744" y="10546"/>
                  </a:cubicBezTo>
                  <a:cubicBezTo>
                    <a:pt x="21012" y="9422"/>
                    <a:pt x="20985" y="8217"/>
                    <a:pt x="20691" y="7066"/>
                  </a:cubicBezTo>
                  <a:cubicBezTo>
                    <a:pt x="20370" y="5996"/>
                    <a:pt x="19834" y="4925"/>
                    <a:pt x="19085" y="3988"/>
                  </a:cubicBezTo>
                  <a:cubicBezTo>
                    <a:pt x="18710" y="3533"/>
                    <a:pt x="18309" y="3105"/>
                    <a:pt x="17827" y="2730"/>
                  </a:cubicBezTo>
                  <a:cubicBezTo>
                    <a:pt x="17399" y="2382"/>
                    <a:pt x="16890" y="2034"/>
                    <a:pt x="16355" y="1767"/>
                  </a:cubicBezTo>
                  <a:cubicBezTo>
                    <a:pt x="15793" y="1472"/>
                    <a:pt x="15204" y="1231"/>
                    <a:pt x="14561" y="1071"/>
                  </a:cubicBezTo>
                  <a:cubicBezTo>
                    <a:pt x="13919" y="910"/>
                    <a:pt x="13223" y="803"/>
                    <a:pt x="12313" y="723"/>
                  </a:cubicBezTo>
                  <a:cubicBezTo>
                    <a:pt x="11885" y="696"/>
                    <a:pt x="11457" y="696"/>
                    <a:pt x="11055" y="669"/>
                  </a:cubicBezTo>
                  <a:cubicBezTo>
                    <a:pt x="10172" y="643"/>
                    <a:pt x="9262" y="589"/>
                    <a:pt x="8405" y="455"/>
                  </a:cubicBezTo>
                  <a:cubicBezTo>
                    <a:pt x="8646" y="375"/>
                    <a:pt x="8834" y="295"/>
                    <a:pt x="8994" y="188"/>
                  </a:cubicBezTo>
                  <a:cubicBezTo>
                    <a:pt x="9048" y="188"/>
                    <a:pt x="9074" y="161"/>
                    <a:pt x="9074" y="134"/>
                  </a:cubicBezTo>
                  <a:lnTo>
                    <a:pt x="9074" y="27"/>
                  </a:lnTo>
                  <a:cubicBezTo>
                    <a:pt x="9021" y="27"/>
                    <a:pt x="8941" y="0"/>
                    <a:pt x="88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9" name="Google Shape;6999;p47"/>
            <p:cNvSpPr/>
            <p:nvPr/>
          </p:nvSpPr>
          <p:spPr>
            <a:xfrm>
              <a:off x="6995775" y="7321325"/>
              <a:ext cx="432950" cy="418900"/>
            </a:xfrm>
            <a:custGeom>
              <a:avLst/>
              <a:gdLst/>
              <a:ahLst/>
              <a:cxnLst/>
              <a:rect l="l" t="t" r="r" b="b"/>
              <a:pathLst>
                <a:path w="17318" h="16756" extrusionOk="0">
                  <a:moveTo>
                    <a:pt x="3507" y="1"/>
                  </a:moveTo>
                  <a:lnTo>
                    <a:pt x="3507" y="1"/>
                  </a:lnTo>
                  <a:cubicBezTo>
                    <a:pt x="3399" y="108"/>
                    <a:pt x="3266" y="241"/>
                    <a:pt x="3132" y="402"/>
                  </a:cubicBezTo>
                  <a:cubicBezTo>
                    <a:pt x="1606" y="2169"/>
                    <a:pt x="589" y="4390"/>
                    <a:pt x="188" y="6799"/>
                  </a:cubicBezTo>
                  <a:cubicBezTo>
                    <a:pt x="54" y="7629"/>
                    <a:pt x="0" y="8512"/>
                    <a:pt x="27" y="9342"/>
                  </a:cubicBezTo>
                  <a:cubicBezTo>
                    <a:pt x="161" y="9609"/>
                    <a:pt x="321" y="9877"/>
                    <a:pt x="509" y="10145"/>
                  </a:cubicBezTo>
                  <a:cubicBezTo>
                    <a:pt x="803" y="10600"/>
                    <a:pt x="1098" y="11055"/>
                    <a:pt x="1472" y="11483"/>
                  </a:cubicBezTo>
                  <a:cubicBezTo>
                    <a:pt x="1794" y="11911"/>
                    <a:pt x="2195" y="12313"/>
                    <a:pt x="2570" y="12687"/>
                  </a:cubicBezTo>
                  <a:cubicBezTo>
                    <a:pt x="3507" y="13597"/>
                    <a:pt x="4604" y="14347"/>
                    <a:pt x="5755" y="14962"/>
                  </a:cubicBezTo>
                  <a:cubicBezTo>
                    <a:pt x="6959" y="15605"/>
                    <a:pt x="8217" y="16087"/>
                    <a:pt x="9556" y="16408"/>
                  </a:cubicBezTo>
                  <a:cubicBezTo>
                    <a:pt x="10171" y="16542"/>
                    <a:pt x="10733" y="16622"/>
                    <a:pt x="11322" y="16702"/>
                  </a:cubicBezTo>
                  <a:cubicBezTo>
                    <a:pt x="11643" y="16729"/>
                    <a:pt x="11938" y="16729"/>
                    <a:pt x="12232" y="16756"/>
                  </a:cubicBezTo>
                  <a:lnTo>
                    <a:pt x="13196" y="16756"/>
                  </a:lnTo>
                  <a:cubicBezTo>
                    <a:pt x="13999" y="16729"/>
                    <a:pt x="14802" y="16622"/>
                    <a:pt x="15605" y="16408"/>
                  </a:cubicBezTo>
                  <a:cubicBezTo>
                    <a:pt x="15846" y="16328"/>
                    <a:pt x="16060" y="16274"/>
                    <a:pt x="16247" y="16167"/>
                  </a:cubicBezTo>
                  <a:lnTo>
                    <a:pt x="16274" y="15953"/>
                  </a:lnTo>
                  <a:cubicBezTo>
                    <a:pt x="16327" y="15873"/>
                    <a:pt x="16327" y="15712"/>
                    <a:pt x="16354" y="15632"/>
                  </a:cubicBezTo>
                  <a:lnTo>
                    <a:pt x="16354" y="15578"/>
                  </a:lnTo>
                  <a:cubicBezTo>
                    <a:pt x="16434" y="15257"/>
                    <a:pt x="16515" y="14882"/>
                    <a:pt x="16622" y="14507"/>
                  </a:cubicBezTo>
                  <a:cubicBezTo>
                    <a:pt x="16756" y="14106"/>
                    <a:pt x="16889" y="13705"/>
                    <a:pt x="17130" y="13276"/>
                  </a:cubicBezTo>
                  <a:cubicBezTo>
                    <a:pt x="17184" y="13142"/>
                    <a:pt x="17264" y="13035"/>
                    <a:pt x="17318" y="12902"/>
                  </a:cubicBezTo>
                  <a:lnTo>
                    <a:pt x="17318" y="12902"/>
                  </a:lnTo>
                  <a:cubicBezTo>
                    <a:pt x="17264" y="12955"/>
                    <a:pt x="17184" y="12955"/>
                    <a:pt x="17130" y="12955"/>
                  </a:cubicBezTo>
                  <a:cubicBezTo>
                    <a:pt x="16623" y="13057"/>
                    <a:pt x="16099" y="13103"/>
                    <a:pt x="15577" y="13103"/>
                  </a:cubicBezTo>
                  <a:cubicBezTo>
                    <a:pt x="15136" y="13103"/>
                    <a:pt x="14695" y="13070"/>
                    <a:pt x="14266" y="13009"/>
                  </a:cubicBezTo>
                  <a:cubicBezTo>
                    <a:pt x="13785" y="12955"/>
                    <a:pt x="13303" y="12848"/>
                    <a:pt x="12821" y="12714"/>
                  </a:cubicBezTo>
                  <a:cubicBezTo>
                    <a:pt x="12339" y="12580"/>
                    <a:pt x="11884" y="12447"/>
                    <a:pt x="11402" y="12286"/>
                  </a:cubicBezTo>
                  <a:cubicBezTo>
                    <a:pt x="10974" y="12099"/>
                    <a:pt x="10573" y="11938"/>
                    <a:pt x="10144" y="11697"/>
                  </a:cubicBezTo>
                  <a:cubicBezTo>
                    <a:pt x="9716" y="11510"/>
                    <a:pt x="9341" y="11269"/>
                    <a:pt x="8967" y="11028"/>
                  </a:cubicBezTo>
                  <a:cubicBezTo>
                    <a:pt x="8191" y="10546"/>
                    <a:pt x="7495" y="9957"/>
                    <a:pt x="6852" y="9342"/>
                  </a:cubicBezTo>
                  <a:cubicBezTo>
                    <a:pt x="6210" y="8699"/>
                    <a:pt x="5675" y="8003"/>
                    <a:pt x="5193" y="7227"/>
                  </a:cubicBezTo>
                  <a:cubicBezTo>
                    <a:pt x="4711" y="6478"/>
                    <a:pt x="4310" y="5675"/>
                    <a:pt x="4042" y="4845"/>
                  </a:cubicBezTo>
                  <a:cubicBezTo>
                    <a:pt x="3747" y="4015"/>
                    <a:pt x="3587" y="3132"/>
                    <a:pt x="3480" y="2276"/>
                  </a:cubicBezTo>
                  <a:cubicBezTo>
                    <a:pt x="3453" y="1847"/>
                    <a:pt x="3399" y="1366"/>
                    <a:pt x="3453" y="937"/>
                  </a:cubicBezTo>
                  <a:cubicBezTo>
                    <a:pt x="3453" y="643"/>
                    <a:pt x="3480" y="322"/>
                    <a:pt x="3507" y="1"/>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0" name="Google Shape;7000;p47"/>
            <p:cNvSpPr/>
            <p:nvPr/>
          </p:nvSpPr>
          <p:spPr>
            <a:xfrm>
              <a:off x="6995775" y="7319975"/>
              <a:ext cx="95025" cy="324575"/>
            </a:xfrm>
            <a:custGeom>
              <a:avLst/>
              <a:gdLst/>
              <a:ahLst/>
              <a:cxnLst/>
              <a:rect l="l" t="t" r="r" b="b"/>
              <a:pathLst>
                <a:path w="3801" h="12983" extrusionOk="0">
                  <a:moveTo>
                    <a:pt x="3533" y="1"/>
                  </a:moveTo>
                  <a:lnTo>
                    <a:pt x="3533" y="1"/>
                  </a:lnTo>
                  <a:cubicBezTo>
                    <a:pt x="3399" y="135"/>
                    <a:pt x="3266" y="295"/>
                    <a:pt x="3132" y="456"/>
                  </a:cubicBezTo>
                  <a:cubicBezTo>
                    <a:pt x="1606" y="2223"/>
                    <a:pt x="589" y="4444"/>
                    <a:pt x="188" y="6853"/>
                  </a:cubicBezTo>
                  <a:cubicBezTo>
                    <a:pt x="54" y="7683"/>
                    <a:pt x="0" y="8566"/>
                    <a:pt x="27" y="9396"/>
                  </a:cubicBezTo>
                  <a:cubicBezTo>
                    <a:pt x="161" y="9663"/>
                    <a:pt x="321" y="9931"/>
                    <a:pt x="455" y="10199"/>
                  </a:cubicBezTo>
                  <a:cubicBezTo>
                    <a:pt x="723" y="10654"/>
                    <a:pt x="1071" y="11109"/>
                    <a:pt x="1446" y="11537"/>
                  </a:cubicBezTo>
                  <a:cubicBezTo>
                    <a:pt x="1767" y="11938"/>
                    <a:pt x="2141" y="12340"/>
                    <a:pt x="2543" y="12741"/>
                  </a:cubicBezTo>
                  <a:cubicBezTo>
                    <a:pt x="2597" y="12795"/>
                    <a:pt x="2704" y="12875"/>
                    <a:pt x="2784" y="12982"/>
                  </a:cubicBezTo>
                  <a:cubicBezTo>
                    <a:pt x="2704" y="12741"/>
                    <a:pt x="2677" y="12474"/>
                    <a:pt x="2597" y="12233"/>
                  </a:cubicBezTo>
                  <a:cubicBezTo>
                    <a:pt x="2516" y="11564"/>
                    <a:pt x="2436" y="10895"/>
                    <a:pt x="2409" y="10225"/>
                  </a:cubicBezTo>
                  <a:cubicBezTo>
                    <a:pt x="2409" y="9904"/>
                    <a:pt x="2409" y="9583"/>
                    <a:pt x="2436" y="9262"/>
                  </a:cubicBezTo>
                  <a:cubicBezTo>
                    <a:pt x="2463" y="8967"/>
                    <a:pt x="2463" y="8646"/>
                    <a:pt x="2543" y="8352"/>
                  </a:cubicBezTo>
                  <a:cubicBezTo>
                    <a:pt x="2597" y="7790"/>
                    <a:pt x="2704" y="7174"/>
                    <a:pt x="2864" y="6639"/>
                  </a:cubicBezTo>
                  <a:cubicBezTo>
                    <a:pt x="3105" y="5782"/>
                    <a:pt x="3399" y="4899"/>
                    <a:pt x="3801" y="4069"/>
                  </a:cubicBezTo>
                  <a:cubicBezTo>
                    <a:pt x="3667" y="3507"/>
                    <a:pt x="3560" y="2892"/>
                    <a:pt x="3507" y="2330"/>
                  </a:cubicBezTo>
                  <a:cubicBezTo>
                    <a:pt x="3480" y="1875"/>
                    <a:pt x="3426" y="1420"/>
                    <a:pt x="3480" y="991"/>
                  </a:cubicBezTo>
                  <a:cubicBezTo>
                    <a:pt x="3480" y="590"/>
                    <a:pt x="3507" y="295"/>
                    <a:pt x="3533" y="1"/>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1" name="Google Shape;7001;p47"/>
            <p:cNvSpPr/>
            <p:nvPr/>
          </p:nvSpPr>
          <p:spPr>
            <a:xfrm>
              <a:off x="6996450" y="7554850"/>
              <a:ext cx="354650" cy="283750"/>
            </a:xfrm>
            <a:custGeom>
              <a:avLst/>
              <a:gdLst/>
              <a:ahLst/>
              <a:cxnLst/>
              <a:rect l="l" t="t" r="r" b="b"/>
              <a:pathLst>
                <a:path w="14186" h="11350" extrusionOk="0">
                  <a:moveTo>
                    <a:pt x="0" y="1"/>
                  </a:moveTo>
                  <a:cubicBezTo>
                    <a:pt x="0" y="322"/>
                    <a:pt x="27" y="670"/>
                    <a:pt x="80" y="1045"/>
                  </a:cubicBezTo>
                  <a:cubicBezTo>
                    <a:pt x="214" y="2195"/>
                    <a:pt x="535" y="3346"/>
                    <a:pt x="1044" y="4417"/>
                  </a:cubicBezTo>
                  <a:cubicBezTo>
                    <a:pt x="1552" y="5488"/>
                    <a:pt x="2222" y="6478"/>
                    <a:pt x="3051" y="7334"/>
                  </a:cubicBezTo>
                  <a:cubicBezTo>
                    <a:pt x="3453" y="7736"/>
                    <a:pt x="3908" y="8137"/>
                    <a:pt x="4416" y="8539"/>
                  </a:cubicBezTo>
                  <a:cubicBezTo>
                    <a:pt x="4925" y="8887"/>
                    <a:pt x="5460" y="9235"/>
                    <a:pt x="6022" y="9556"/>
                  </a:cubicBezTo>
                  <a:cubicBezTo>
                    <a:pt x="6638" y="9904"/>
                    <a:pt x="7227" y="10198"/>
                    <a:pt x="7842" y="10466"/>
                  </a:cubicBezTo>
                  <a:cubicBezTo>
                    <a:pt x="8458" y="10734"/>
                    <a:pt x="9100" y="10948"/>
                    <a:pt x="9743" y="11108"/>
                  </a:cubicBezTo>
                  <a:cubicBezTo>
                    <a:pt x="10412" y="11269"/>
                    <a:pt x="11054" y="11349"/>
                    <a:pt x="11670" y="11349"/>
                  </a:cubicBezTo>
                  <a:lnTo>
                    <a:pt x="11723" y="11349"/>
                  </a:lnTo>
                  <a:cubicBezTo>
                    <a:pt x="12339" y="11349"/>
                    <a:pt x="12955" y="11242"/>
                    <a:pt x="13490" y="11082"/>
                  </a:cubicBezTo>
                  <a:cubicBezTo>
                    <a:pt x="13731" y="11001"/>
                    <a:pt x="13998" y="10868"/>
                    <a:pt x="14186" y="10734"/>
                  </a:cubicBezTo>
                  <a:cubicBezTo>
                    <a:pt x="14132" y="10734"/>
                    <a:pt x="14079" y="10760"/>
                    <a:pt x="14025" y="10760"/>
                  </a:cubicBezTo>
                  <a:cubicBezTo>
                    <a:pt x="13624" y="10841"/>
                    <a:pt x="13195" y="10894"/>
                    <a:pt x="12794" y="10894"/>
                  </a:cubicBezTo>
                  <a:cubicBezTo>
                    <a:pt x="12178" y="10894"/>
                    <a:pt x="11563" y="10841"/>
                    <a:pt x="10974" y="10680"/>
                  </a:cubicBezTo>
                  <a:cubicBezTo>
                    <a:pt x="10385" y="10493"/>
                    <a:pt x="9850" y="10279"/>
                    <a:pt x="9314" y="9958"/>
                  </a:cubicBezTo>
                  <a:cubicBezTo>
                    <a:pt x="8779" y="9636"/>
                    <a:pt x="8217" y="9262"/>
                    <a:pt x="7789" y="8807"/>
                  </a:cubicBezTo>
                  <a:cubicBezTo>
                    <a:pt x="7655" y="8700"/>
                    <a:pt x="7548" y="8566"/>
                    <a:pt x="7468" y="8432"/>
                  </a:cubicBezTo>
                  <a:cubicBezTo>
                    <a:pt x="7361" y="8325"/>
                    <a:pt x="7253" y="8191"/>
                    <a:pt x="7200" y="8084"/>
                  </a:cubicBezTo>
                  <a:cubicBezTo>
                    <a:pt x="6986" y="7870"/>
                    <a:pt x="6825" y="7602"/>
                    <a:pt x="6638" y="7361"/>
                  </a:cubicBezTo>
                  <a:cubicBezTo>
                    <a:pt x="6504" y="7201"/>
                    <a:pt x="6370" y="6987"/>
                    <a:pt x="6183" y="6826"/>
                  </a:cubicBezTo>
                  <a:lnTo>
                    <a:pt x="5969" y="6585"/>
                  </a:lnTo>
                  <a:cubicBezTo>
                    <a:pt x="5888" y="6532"/>
                    <a:pt x="5835" y="6451"/>
                    <a:pt x="5728" y="6398"/>
                  </a:cubicBezTo>
                  <a:cubicBezTo>
                    <a:pt x="5648" y="6317"/>
                    <a:pt x="5540" y="6291"/>
                    <a:pt x="5487" y="6210"/>
                  </a:cubicBezTo>
                  <a:cubicBezTo>
                    <a:pt x="5460" y="6184"/>
                    <a:pt x="5380" y="6157"/>
                    <a:pt x="5353" y="6157"/>
                  </a:cubicBezTo>
                  <a:cubicBezTo>
                    <a:pt x="5326" y="6103"/>
                    <a:pt x="5273" y="6103"/>
                    <a:pt x="5219" y="6077"/>
                  </a:cubicBezTo>
                  <a:cubicBezTo>
                    <a:pt x="5193" y="6050"/>
                    <a:pt x="5112" y="6050"/>
                    <a:pt x="5085" y="6023"/>
                  </a:cubicBezTo>
                  <a:cubicBezTo>
                    <a:pt x="5059" y="6023"/>
                    <a:pt x="5005" y="5969"/>
                    <a:pt x="4978" y="5969"/>
                  </a:cubicBezTo>
                  <a:lnTo>
                    <a:pt x="4711" y="5969"/>
                  </a:lnTo>
                  <a:cubicBezTo>
                    <a:pt x="4684" y="5969"/>
                    <a:pt x="4684" y="5969"/>
                    <a:pt x="4657" y="6023"/>
                  </a:cubicBezTo>
                  <a:cubicBezTo>
                    <a:pt x="4630" y="6023"/>
                    <a:pt x="4577" y="6050"/>
                    <a:pt x="4577" y="6050"/>
                  </a:cubicBezTo>
                  <a:cubicBezTo>
                    <a:pt x="4550" y="6077"/>
                    <a:pt x="4523" y="6077"/>
                    <a:pt x="4523" y="6103"/>
                  </a:cubicBezTo>
                  <a:cubicBezTo>
                    <a:pt x="4523" y="6157"/>
                    <a:pt x="4470" y="6157"/>
                    <a:pt x="4470" y="6184"/>
                  </a:cubicBezTo>
                  <a:cubicBezTo>
                    <a:pt x="4470" y="6184"/>
                    <a:pt x="4470" y="6210"/>
                    <a:pt x="4443" y="6210"/>
                  </a:cubicBezTo>
                  <a:cubicBezTo>
                    <a:pt x="4443" y="6264"/>
                    <a:pt x="4416" y="6264"/>
                    <a:pt x="4416" y="6291"/>
                  </a:cubicBezTo>
                  <a:lnTo>
                    <a:pt x="4416" y="6344"/>
                  </a:lnTo>
                  <a:lnTo>
                    <a:pt x="4416" y="6478"/>
                  </a:lnTo>
                  <a:lnTo>
                    <a:pt x="4416" y="6665"/>
                  </a:lnTo>
                  <a:cubicBezTo>
                    <a:pt x="4416" y="6719"/>
                    <a:pt x="4443" y="6826"/>
                    <a:pt x="4443" y="6879"/>
                  </a:cubicBezTo>
                  <a:cubicBezTo>
                    <a:pt x="4470" y="6960"/>
                    <a:pt x="4470" y="7013"/>
                    <a:pt x="4523" y="7094"/>
                  </a:cubicBezTo>
                  <a:lnTo>
                    <a:pt x="4604" y="7281"/>
                  </a:lnTo>
                  <a:cubicBezTo>
                    <a:pt x="4657" y="7361"/>
                    <a:pt x="4684" y="7388"/>
                    <a:pt x="4711" y="7468"/>
                  </a:cubicBezTo>
                  <a:lnTo>
                    <a:pt x="4711" y="7522"/>
                  </a:lnTo>
                  <a:lnTo>
                    <a:pt x="4684" y="7522"/>
                  </a:lnTo>
                  <a:cubicBezTo>
                    <a:pt x="4684" y="7522"/>
                    <a:pt x="4657" y="7522"/>
                    <a:pt x="4657" y="7495"/>
                  </a:cubicBezTo>
                  <a:cubicBezTo>
                    <a:pt x="4309" y="7067"/>
                    <a:pt x="4042" y="6585"/>
                    <a:pt x="3774" y="6077"/>
                  </a:cubicBezTo>
                  <a:cubicBezTo>
                    <a:pt x="3533" y="5621"/>
                    <a:pt x="3319" y="5140"/>
                    <a:pt x="3132" y="4658"/>
                  </a:cubicBezTo>
                  <a:cubicBezTo>
                    <a:pt x="2998" y="4256"/>
                    <a:pt x="2864" y="3801"/>
                    <a:pt x="2784" y="3373"/>
                  </a:cubicBezTo>
                  <a:cubicBezTo>
                    <a:pt x="2703" y="3320"/>
                    <a:pt x="2596" y="3239"/>
                    <a:pt x="2543" y="3132"/>
                  </a:cubicBezTo>
                  <a:cubicBezTo>
                    <a:pt x="2141" y="2731"/>
                    <a:pt x="1767" y="2329"/>
                    <a:pt x="1445" y="1928"/>
                  </a:cubicBezTo>
                  <a:cubicBezTo>
                    <a:pt x="1071" y="1500"/>
                    <a:pt x="776" y="1071"/>
                    <a:pt x="455" y="590"/>
                  </a:cubicBezTo>
                  <a:cubicBezTo>
                    <a:pt x="294" y="536"/>
                    <a:pt x="134" y="295"/>
                    <a:pt x="0" y="1"/>
                  </a:cubicBezTo>
                  <a:close/>
                </a:path>
              </a:pathLst>
            </a:custGeom>
            <a:solidFill>
              <a:srgbClr val="FFB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2" name="Google Shape;7002;p47"/>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rgbClr val="FFB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3" name="Google Shape;7003;p47"/>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4" name="Google Shape;7004;p47"/>
            <p:cNvSpPr/>
            <p:nvPr/>
          </p:nvSpPr>
          <p:spPr>
            <a:xfrm>
              <a:off x="7082750" y="7233675"/>
              <a:ext cx="165300" cy="186700"/>
            </a:xfrm>
            <a:custGeom>
              <a:avLst/>
              <a:gdLst/>
              <a:ahLst/>
              <a:cxnLst/>
              <a:rect l="l" t="t" r="r" b="b"/>
              <a:pathLst>
                <a:path w="6612" h="7468" extrusionOk="0">
                  <a:moveTo>
                    <a:pt x="5274" y="0"/>
                  </a:moveTo>
                  <a:cubicBezTo>
                    <a:pt x="4176" y="428"/>
                    <a:pt x="3132" y="964"/>
                    <a:pt x="2196" y="1633"/>
                  </a:cubicBezTo>
                  <a:cubicBezTo>
                    <a:pt x="1446" y="2168"/>
                    <a:pt x="723" y="2784"/>
                    <a:pt x="108" y="3453"/>
                  </a:cubicBezTo>
                  <a:cubicBezTo>
                    <a:pt x="54" y="3747"/>
                    <a:pt x="28" y="4042"/>
                    <a:pt x="28" y="4363"/>
                  </a:cubicBezTo>
                  <a:cubicBezTo>
                    <a:pt x="1" y="4818"/>
                    <a:pt x="28" y="5273"/>
                    <a:pt x="54" y="5701"/>
                  </a:cubicBezTo>
                  <a:cubicBezTo>
                    <a:pt x="135" y="6290"/>
                    <a:pt x="242" y="6879"/>
                    <a:pt x="375" y="7468"/>
                  </a:cubicBezTo>
                  <a:cubicBezTo>
                    <a:pt x="456" y="7254"/>
                    <a:pt x="563" y="7013"/>
                    <a:pt x="670" y="6825"/>
                  </a:cubicBezTo>
                  <a:cubicBezTo>
                    <a:pt x="1205" y="5808"/>
                    <a:pt x="1848" y="4845"/>
                    <a:pt x="2597" y="4015"/>
                  </a:cubicBezTo>
                  <a:cubicBezTo>
                    <a:pt x="3373" y="3132"/>
                    <a:pt x="4203" y="2329"/>
                    <a:pt x="5140" y="1660"/>
                  </a:cubicBezTo>
                  <a:cubicBezTo>
                    <a:pt x="5622" y="1338"/>
                    <a:pt x="6103" y="991"/>
                    <a:pt x="6612" y="696"/>
                  </a:cubicBezTo>
                  <a:cubicBezTo>
                    <a:pt x="6023" y="669"/>
                    <a:pt x="5407" y="643"/>
                    <a:pt x="4819" y="536"/>
                  </a:cubicBezTo>
                  <a:lnTo>
                    <a:pt x="5006" y="455"/>
                  </a:lnTo>
                  <a:cubicBezTo>
                    <a:pt x="5140" y="402"/>
                    <a:pt x="5274" y="375"/>
                    <a:pt x="5407" y="295"/>
                  </a:cubicBezTo>
                  <a:cubicBezTo>
                    <a:pt x="5461" y="295"/>
                    <a:pt x="5488" y="268"/>
                    <a:pt x="5488" y="214"/>
                  </a:cubicBezTo>
                  <a:lnTo>
                    <a:pt x="5488" y="107"/>
                  </a:lnTo>
                  <a:cubicBezTo>
                    <a:pt x="5461" y="27"/>
                    <a:pt x="5407" y="27"/>
                    <a:pt x="5354" y="27"/>
                  </a:cubicBezTo>
                  <a:cubicBezTo>
                    <a:pt x="5327" y="0"/>
                    <a:pt x="5274" y="0"/>
                    <a:pt x="5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5" name="Google Shape;7005;p47"/>
            <p:cNvSpPr/>
            <p:nvPr/>
          </p:nvSpPr>
          <p:spPr>
            <a:xfrm>
              <a:off x="7252050" y="7578275"/>
              <a:ext cx="65600" cy="112775"/>
            </a:xfrm>
            <a:custGeom>
              <a:avLst/>
              <a:gdLst/>
              <a:ahLst/>
              <a:cxnLst/>
              <a:rect l="l" t="t" r="r" b="b"/>
              <a:pathLst>
                <a:path w="2624" h="4511" extrusionOk="0">
                  <a:moveTo>
                    <a:pt x="108" y="1"/>
                  </a:moveTo>
                  <a:lnTo>
                    <a:pt x="54" y="54"/>
                  </a:lnTo>
                  <a:cubicBezTo>
                    <a:pt x="54" y="108"/>
                    <a:pt x="0" y="108"/>
                    <a:pt x="0" y="134"/>
                  </a:cubicBezTo>
                  <a:lnTo>
                    <a:pt x="0" y="188"/>
                  </a:lnTo>
                  <a:lnTo>
                    <a:pt x="0" y="375"/>
                  </a:lnTo>
                  <a:cubicBezTo>
                    <a:pt x="54" y="509"/>
                    <a:pt x="54" y="670"/>
                    <a:pt x="81" y="803"/>
                  </a:cubicBezTo>
                  <a:cubicBezTo>
                    <a:pt x="188" y="1178"/>
                    <a:pt x="241" y="1580"/>
                    <a:pt x="268" y="1981"/>
                  </a:cubicBezTo>
                  <a:cubicBezTo>
                    <a:pt x="322" y="2142"/>
                    <a:pt x="322" y="2276"/>
                    <a:pt x="348" y="2436"/>
                  </a:cubicBezTo>
                  <a:cubicBezTo>
                    <a:pt x="375" y="2704"/>
                    <a:pt x="455" y="2971"/>
                    <a:pt x="509" y="3266"/>
                  </a:cubicBezTo>
                  <a:cubicBezTo>
                    <a:pt x="589" y="3534"/>
                    <a:pt x="643" y="3721"/>
                    <a:pt x="750" y="3882"/>
                  </a:cubicBezTo>
                  <a:cubicBezTo>
                    <a:pt x="803" y="4042"/>
                    <a:pt x="911" y="4176"/>
                    <a:pt x="1044" y="4283"/>
                  </a:cubicBezTo>
                  <a:cubicBezTo>
                    <a:pt x="1178" y="4390"/>
                    <a:pt x="1312" y="4444"/>
                    <a:pt x="1446" y="4470"/>
                  </a:cubicBezTo>
                  <a:cubicBezTo>
                    <a:pt x="1513" y="4497"/>
                    <a:pt x="1580" y="4511"/>
                    <a:pt x="1647" y="4511"/>
                  </a:cubicBezTo>
                  <a:cubicBezTo>
                    <a:pt x="1713" y="4511"/>
                    <a:pt x="1780" y="4497"/>
                    <a:pt x="1847" y="4470"/>
                  </a:cubicBezTo>
                  <a:lnTo>
                    <a:pt x="1901" y="4470"/>
                  </a:lnTo>
                  <a:cubicBezTo>
                    <a:pt x="1981" y="4444"/>
                    <a:pt x="2088" y="4390"/>
                    <a:pt x="2195" y="4310"/>
                  </a:cubicBezTo>
                  <a:cubicBezTo>
                    <a:pt x="2490" y="4042"/>
                    <a:pt x="2570" y="3641"/>
                    <a:pt x="2597" y="3373"/>
                  </a:cubicBezTo>
                  <a:cubicBezTo>
                    <a:pt x="2624" y="2918"/>
                    <a:pt x="2516" y="2409"/>
                    <a:pt x="2329" y="1981"/>
                  </a:cubicBezTo>
                  <a:cubicBezTo>
                    <a:pt x="2115" y="1580"/>
                    <a:pt x="1794" y="1178"/>
                    <a:pt x="1419" y="830"/>
                  </a:cubicBezTo>
                  <a:cubicBezTo>
                    <a:pt x="1044" y="509"/>
                    <a:pt x="643" y="241"/>
                    <a:pt x="215" y="27"/>
                  </a:cubicBezTo>
                  <a:cubicBezTo>
                    <a:pt x="188" y="1"/>
                    <a:pt x="161" y="1"/>
                    <a:pt x="108" y="1"/>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6" name="Google Shape;7006;p47"/>
            <p:cNvSpPr/>
            <p:nvPr/>
          </p:nvSpPr>
          <p:spPr>
            <a:xfrm>
              <a:off x="7264775" y="7703100"/>
              <a:ext cx="85000" cy="100700"/>
            </a:xfrm>
            <a:custGeom>
              <a:avLst/>
              <a:gdLst/>
              <a:ahLst/>
              <a:cxnLst/>
              <a:rect l="l" t="t" r="r" b="b"/>
              <a:pathLst>
                <a:path w="3400" h="4028" extrusionOk="0">
                  <a:moveTo>
                    <a:pt x="80" y="1"/>
                  </a:moveTo>
                  <a:cubicBezTo>
                    <a:pt x="71" y="1"/>
                    <a:pt x="62" y="4"/>
                    <a:pt x="54" y="13"/>
                  </a:cubicBezTo>
                  <a:cubicBezTo>
                    <a:pt x="0" y="66"/>
                    <a:pt x="0" y="93"/>
                    <a:pt x="0" y="93"/>
                  </a:cubicBezTo>
                  <a:lnTo>
                    <a:pt x="0" y="147"/>
                  </a:lnTo>
                  <a:lnTo>
                    <a:pt x="0" y="227"/>
                  </a:lnTo>
                  <a:cubicBezTo>
                    <a:pt x="54" y="280"/>
                    <a:pt x="54" y="334"/>
                    <a:pt x="80" y="387"/>
                  </a:cubicBezTo>
                  <a:cubicBezTo>
                    <a:pt x="134" y="521"/>
                    <a:pt x="161" y="655"/>
                    <a:pt x="241" y="789"/>
                  </a:cubicBezTo>
                  <a:cubicBezTo>
                    <a:pt x="455" y="1164"/>
                    <a:pt x="616" y="1538"/>
                    <a:pt x="749" y="1886"/>
                  </a:cubicBezTo>
                  <a:cubicBezTo>
                    <a:pt x="776" y="2020"/>
                    <a:pt x="830" y="2207"/>
                    <a:pt x="910" y="2341"/>
                  </a:cubicBezTo>
                  <a:cubicBezTo>
                    <a:pt x="1017" y="2555"/>
                    <a:pt x="1151" y="2823"/>
                    <a:pt x="1285" y="3091"/>
                  </a:cubicBezTo>
                  <a:cubicBezTo>
                    <a:pt x="1419" y="3332"/>
                    <a:pt x="1526" y="3492"/>
                    <a:pt x="1659" y="3626"/>
                  </a:cubicBezTo>
                  <a:cubicBezTo>
                    <a:pt x="1793" y="3760"/>
                    <a:pt x="1927" y="3867"/>
                    <a:pt x="2061" y="3947"/>
                  </a:cubicBezTo>
                  <a:cubicBezTo>
                    <a:pt x="2222" y="4001"/>
                    <a:pt x="2355" y="4028"/>
                    <a:pt x="2489" y="4028"/>
                  </a:cubicBezTo>
                  <a:cubicBezTo>
                    <a:pt x="2650" y="4028"/>
                    <a:pt x="2784" y="4001"/>
                    <a:pt x="2891" y="3947"/>
                  </a:cubicBezTo>
                  <a:cubicBezTo>
                    <a:pt x="2891" y="3894"/>
                    <a:pt x="2917" y="3894"/>
                    <a:pt x="2917" y="3894"/>
                  </a:cubicBezTo>
                  <a:cubicBezTo>
                    <a:pt x="3025" y="3840"/>
                    <a:pt x="3132" y="3733"/>
                    <a:pt x="3185" y="3626"/>
                  </a:cubicBezTo>
                  <a:cubicBezTo>
                    <a:pt x="3399" y="3305"/>
                    <a:pt x="3399" y="2903"/>
                    <a:pt x="3319" y="2636"/>
                  </a:cubicBezTo>
                  <a:cubicBezTo>
                    <a:pt x="3212" y="2154"/>
                    <a:pt x="3025" y="1726"/>
                    <a:pt x="2677" y="1351"/>
                  </a:cubicBezTo>
                  <a:cubicBezTo>
                    <a:pt x="2355" y="1030"/>
                    <a:pt x="1954" y="735"/>
                    <a:pt x="1526" y="494"/>
                  </a:cubicBezTo>
                  <a:cubicBezTo>
                    <a:pt x="1071" y="254"/>
                    <a:pt x="616" y="93"/>
                    <a:pt x="134" y="13"/>
                  </a:cubicBezTo>
                  <a:cubicBezTo>
                    <a:pt x="116" y="13"/>
                    <a:pt x="98" y="1"/>
                    <a:pt x="80" y="1"/>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7" name="Google Shape;7007;p47"/>
            <p:cNvSpPr/>
            <p:nvPr/>
          </p:nvSpPr>
          <p:spPr>
            <a:xfrm>
              <a:off x="7253400" y="7580275"/>
              <a:ext cx="64700" cy="110450"/>
            </a:xfrm>
            <a:custGeom>
              <a:avLst/>
              <a:gdLst/>
              <a:ahLst/>
              <a:cxnLst/>
              <a:rect l="l" t="t" r="r" b="b"/>
              <a:pathLst>
                <a:path w="2588" h="4418" extrusionOk="0">
                  <a:moveTo>
                    <a:pt x="2462" y="2383"/>
                  </a:moveTo>
                  <a:cubicBezTo>
                    <a:pt x="2499" y="2492"/>
                    <a:pt x="2526" y="2598"/>
                    <a:pt x="2545" y="2701"/>
                  </a:cubicBezTo>
                  <a:lnTo>
                    <a:pt x="2545" y="2701"/>
                  </a:lnTo>
                  <a:cubicBezTo>
                    <a:pt x="2544" y="2686"/>
                    <a:pt x="2543" y="2669"/>
                    <a:pt x="2543" y="2651"/>
                  </a:cubicBezTo>
                  <a:cubicBezTo>
                    <a:pt x="2516" y="2544"/>
                    <a:pt x="2516" y="2490"/>
                    <a:pt x="2462" y="2383"/>
                  </a:cubicBezTo>
                  <a:close/>
                  <a:moveTo>
                    <a:pt x="27" y="1"/>
                  </a:moveTo>
                  <a:cubicBezTo>
                    <a:pt x="0" y="81"/>
                    <a:pt x="0" y="108"/>
                    <a:pt x="0" y="108"/>
                  </a:cubicBezTo>
                  <a:lnTo>
                    <a:pt x="0" y="295"/>
                  </a:lnTo>
                  <a:cubicBezTo>
                    <a:pt x="27" y="429"/>
                    <a:pt x="54" y="563"/>
                    <a:pt x="54" y="723"/>
                  </a:cubicBezTo>
                  <a:cubicBezTo>
                    <a:pt x="161" y="1125"/>
                    <a:pt x="187" y="1553"/>
                    <a:pt x="268" y="1901"/>
                  </a:cubicBezTo>
                  <a:lnTo>
                    <a:pt x="268" y="1981"/>
                  </a:lnTo>
                  <a:lnTo>
                    <a:pt x="268" y="2089"/>
                  </a:lnTo>
                  <a:cubicBezTo>
                    <a:pt x="268" y="2196"/>
                    <a:pt x="294" y="2249"/>
                    <a:pt x="294" y="2356"/>
                  </a:cubicBezTo>
                  <a:cubicBezTo>
                    <a:pt x="321" y="2624"/>
                    <a:pt x="401" y="2891"/>
                    <a:pt x="455" y="3186"/>
                  </a:cubicBezTo>
                  <a:cubicBezTo>
                    <a:pt x="535" y="3454"/>
                    <a:pt x="589" y="3614"/>
                    <a:pt x="696" y="3802"/>
                  </a:cubicBezTo>
                  <a:cubicBezTo>
                    <a:pt x="803" y="3962"/>
                    <a:pt x="910" y="4096"/>
                    <a:pt x="990" y="4203"/>
                  </a:cubicBezTo>
                  <a:cubicBezTo>
                    <a:pt x="1124" y="4283"/>
                    <a:pt x="1258" y="4364"/>
                    <a:pt x="1392" y="4390"/>
                  </a:cubicBezTo>
                  <a:cubicBezTo>
                    <a:pt x="1472" y="4417"/>
                    <a:pt x="1579" y="4417"/>
                    <a:pt x="1633" y="4417"/>
                  </a:cubicBezTo>
                  <a:cubicBezTo>
                    <a:pt x="1713" y="4417"/>
                    <a:pt x="1767" y="4417"/>
                    <a:pt x="1793" y="4390"/>
                  </a:cubicBezTo>
                  <a:lnTo>
                    <a:pt x="1847" y="4390"/>
                  </a:lnTo>
                  <a:cubicBezTo>
                    <a:pt x="1981" y="4364"/>
                    <a:pt x="2061" y="4310"/>
                    <a:pt x="2168" y="4230"/>
                  </a:cubicBezTo>
                  <a:cubicBezTo>
                    <a:pt x="2436" y="3962"/>
                    <a:pt x="2543" y="3561"/>
                    <a:pt x="2570" y="3293"/>
                  </a:cubicBezTo>
                  <a:cubicBezTo>
                    <a:pt x="2587" y="3098"/>
                    <a:pt x="2582" y="2904"/>
                    <a:pt x="2545" y="2701"/>
                  </a:cubicBezTo>
                  <a:lnTo>
                    <a:pt x="2545" y="2701"/>
                  </a:lnTo>
                  <a:cubicBezTo>
                    <a:pt x="2550" y="2778"/>
                    <a:pt x="2565" y="2830"/>
                    <a:pt x="2543" y="2918"/>
                  </a:cubicBezTo>
                  <a:cubicBezTo>
                    <a:pt x="2543" y="2999"/>
                    <a:pt x="2543" y="3079"/>
                    <a:pt x="2516" y="3159"/>
                  </a:cubicBezTo>
                  <a:cubicBezTo>
                    <a:pt x="2462" y="3266"/>
                    <a:pt x="2436" y="3347"/>
                    <a:pt x="2409" y="3427"/>
                  </a:cubicBezTo>
                  <a:cubicBezTo>
                    <a:pt x="2382" y="3480"/>
                    <a:pt x="2329" y="3561"/>
                    <a:pt x="2275" y="3587"/>
                  </a:cubicBezTo>
                  <a:lnTo>
                    <a:pt x="2168" y="3694"/>
                  </a:lnTo>
                  <a:cubicBezTo>
                    <a:pt x="2141" y="3721"/>
                    <a:pt x="2114" y="3748"/>
                    <a:pt x="2061" y="3748"/>
                  </a:cubicBezTo>
                  <a:cubicBezTo>
                    <a:pt x="2007" y="3802"/>
                    <a:pt x="1927" y="3828"/>
                    <a:pt x="1847" y="3828"/>
                  </a:cubicBezTo>
                  <a:cubicBezTo>
                    <a:pt x="1767" y="3828"/>
                    <a:pt x="1713" y="3802"/>
                    <a:pt x="1633" y="3748"/>
                  </a:cubicBezTo>
                  <a:cubicBezTo>
                    <a:pt x="1579" y="3721"/>
                    <a:pt x="1499" y="3668"/>
                    <a:pt x="1445" y="3587"/>
                  </a:cubicBezTo>
                  <a:cubicBezTo>
                    <a:pt x="1365" y="3534"/>
                    <a:pt x="1312" y="3454"/>
                    <a:pt x="1231" y="3347"/>
                  </a:cubicBezTo>
                  <a:cubicBezTo>
                    <a:pt x="1097" y="3159"/>
                    <a:pt x="964" y="2918"/>
                    <a:pt x="910" y="2677"/>
                  </a:cubicBezTo>
                  <a:lnTo>
                    <a:pt x="589" y="1874"/>
                  </a:lnTo>
                  <a:cubicBezTo>
                    <a:pt x="509" y="1607"/>
                    <a:pt x="428" y="1339"/>
                    <a:pt x="321" y="1071"/>
                  </a:cubicBezTo>
                  <a:lnTo>
                    <a:pt x="134" y="376"/>
                  </a:lnTo>
                  <a:cubicBezTo>
                    <a:pt x="107" y="268"/>
                    <a:pt x="54" y="215"/>
                    <a:pt x="54" y="108"/>
                  </a:cubicBezTo>
                  <a:cubicBezTo>
                    <a:pt x="54" y="81"/>
                    <a:pt x="27" y="54"/>
                    <a:pt x="27" y="1"/>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8" name="Google Shape;7008;p47"/>
            <p:cNvSpPr/>
            <p:nvPr/>
          </p:nvSpPr>
          <p:spPr>
            <a:xfrm>
              <a:off x="7266775" y="7712775"/>
              <a:ext cx="83000" cy="91025"/>
            </a:xfrm>
            <a:custGeom>
              <a:avLst/>
              <a:gdLst/>
              <a:ahLst/>
              <a:cxnLst/>
              <a:rect l="l" t="t" r="r" b="b"/>
              <a:pathLst>
                <a:path w="3320" h="3641" extrusionOk="0">
                  <a:moveTo>
                    <a:pt x="0" y="0"/>
                  </a:moveTo>
                  <a:cubicBezTo>
                    <a:pt x="54" y="134"/>
                    <a:pt x="134" y="268"/>
                    <a:pt x="161" y="402"/>
                  </a:cubicBezTo>
                  <a:cubicBezTo>
                    <a:pt x="375" y="777"/>
                    <a:pt x="509" y="1151"/>
                    <a:pt x="669" y="1499"/>
                  </a:cubicBezTo>
                  <a:lnTo>
                    <a:pt x="669" y="1553"/>
                  </a:lnTo>
                  <a:cubicBezTo>
                    <a:pt x="723" y="1687"/>
                    <a:pt x="750" y="1820"/>
                    <a:pt x="830" y="1954"/>
                  </a:cubicBezTo>
                  <a:cubicBezTo>
                    <a:pt x="937" y="2168"/>
                    <a:pt x="1071" y="2436"/>
                    <a:pt x="1205" y="2704"/>
                  </a:cubicBezTo>
                  <a:cubicBezTo>
                    <a:pt x="1339" y="2945"/>
                    <a:pt x="1446" y="3105"/>
                    <a:pt x="1579" y="3239"/>
                  </a:cubicBezTo>
                  <a:cubicBezTo>
                    <a:pt x="1713" y="3373"/>
                    <a:pt x="1847" y="3480"/>
                    <a:pt x="1981" y="3560"/>
                  </a:cubicBezTo>
                  <a:cubicBezTo>
                    <a:pt x="2115" y="3614"/>
                    <a:pt x="2275" y="3641"/>
                    <a:pt x="2409" y="3641"/>
                  </a:cubicBezTo>
                  <a:cubicBezTo>
                    <a:pt x="2543" y="3641"/>
                    <a:pt x="2704" y="3614"/>
                    <a:pt x="2811" y="3560"/>
                  </a:cubicBezTo>
                  <a:cubicBezTo>
                    <a:pt x="2811" y="3560"/>
                    <a:pt x="2837" y="3560"/>
                    <a:pt x="2837" y="3507"/>
                  </a:cubicBezTo>
                  <a:cubicBezTo>
                    <a:pt x="2945" y="3453"/>
                    <a:pt x="3052" y="3346"/>
                    <a:pt x="3105" y="3239"/>
                  </a:cubicBezTo>
                  <a:cubicBezTo>
                    <a:pt x="3319" y="2918"/>
                    <a:pt x="3319" y="2516"/>
                    <a:pt x="3239" y="2249"/>
                  </a:cubicBezTo>
                  <a:cubicBezTo>
                    <a:pt x="3132" y="1767"/>
                    <a:pt x="2945" y="1339"/>
                    <a:pt x="2597" y="964"/>
                  </a:cubicBezTo>
                  <a:cubicBezTo>
                    <a:pt x="2382" y="696"/>
                    <a:pt x="2115" y="482"/>
                    <a:pt x="1794" y="268"/>
                  </a:cubicBezTo>
                  <a:lnTo>
                    <a:pt x="1794" y="268"/>
                  </a:lnTo>
                  <a:lnTo>
                    <a:pt x="1901" y="375"/>
                  </a:lnTo>
                  <a:cubicBezTo>
                    <a:pt x="1981" y="429"/>
                    <a:pt x="2035" y="536"/>
                    <a:pt x="2115" y="616"/>
                  </a:cubicBezTo>
                  <a:cubicBezTo>
                    <a:pt x="2195" y="750"/>
                    <a:pt x="2302" y="910"/>
                    <a:pt x="2409" y="1071"/>
                  </a:cubicBezTo>
                  <a:cubicBezTo>
                    <a:pt x="2463" y="1205"/>
                    <a:pt x="2570" y="1365"/>
                    <a:pt x="2650" y="1553"/>
                  </a:cubicBezTo>
                  <a:cubicBezTo>
                    <a:pt x="2677" y="1633"/>
                    <a:pt x="2704" y="1713"/>
                    <a:pt x="2730" y="1820"/>
                  </a:cubicBezTo>
                  <a:cubicBezTo>
                    <a:pt x="2784" y="1874"/>
                    <a:pt x="2784" y="1981"/>
                    <a:pt x="2784" y="2035"/>
                  </a:cubicBezTo>
                  <a:lnTo>
                    <a:pt x="2784" y="2168"/>
                  </a:lnTo>
                  <a:lnTo>
                    <a:pt x="2784" y="2275"/>
                  </a:lnTo>
                  <a:cubicBezTo>
                    <a:pt x="2784" y="2356"/>
                    <a:pt x="2730" y="2409"/>
                    <a:pt x="2704" y="2490"/>
                  </a:cubicBezTo>
                  <a:cubicBezTo>
                    <a:pt x="2677" y="2516"/>
                    <a:pt x="2677" y="2543"/>
                    <a:pt x="2650" y="2570"/>
                  </a:cubicBezTo>
                  <a:cubicBezTo>
                    <a:pt x="2597" y="2623"/>
                    <a:pt x="2570" y="2623"/>
                    <a:pt x="2543" y="2650"/>
                  </a:cubicBezTo>
                  <a:cubicBezTo>
                    <a:pt x="2463" y="2677"/>
                    <a:pt x="2436" y="2704"/>
                    <a:pt x="2382" y="2704"/>
                  </a:cubicBezTo>
                  <a:cubicBezTo>
                    <a:pt x="2329" y="2730"/>
                    <a:pt x="2275" y="2744"/>
                    <a:pt x="2222" y="2744"/>
                  </a:cubicBezTo>
                  <a:cubicBezTo>
                    <a:pt x="2168" y="2744"/>
                    <a:pt x="2115" y="2730"/>
                    <a:pt x="2061" y="2704"/>
                  </a:cubicBezTo>
                  <a:cubicBezTo>
                    <a:pt x="1981" y="2677"/>
                    <a:pt x="1874" y="2623"/>
                    <a:pt x="1767" y="2543"/>
                  </a:cubicBezTo>
                  <a:cubicBezTo>
                    <a:pt x="1660" y="2490"/>
                    <a:pt x="1579" y="2383"/>
                    <a:pt x="1472" y="2275"/>
                  </a:cubicBezTo>
                  <a:cubicBezTo>
                    <a:pt x="1258" y="2035"/>
                    <a:pt x="1071" y="1767"/>
                    <a:pt x="910" y="1499"/>
                  </a:cubicBezTo>
                  <a:cubicBezTo>
                    <a:pt x="723" y="1205"/>
                    <a:pt x="562" y="910"/>
                    <a:pt x="402" y="643"/>
                  </a:cubicBezTo>
                  <a:cubicBezTo>
                    <a:pt x="322" y="509"/>
                    <a:pt x="241" y="375"/>
                    <a:pt x="161" y="241"/>
                  </a:cubicBezTo>
                  <a:cubicBezTo>
                    <a:pt x="81" y="161"/>
                    <a:pt x="54" y="81"/>
                    <a:pt x="0" y="0"/>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9" name="Google Shape;7009;p47"/>
            <p:cNvSpPr/>
            <p:nvPr/>
          </p:nvSpPr>
          <p:spPr>
            <a:xfrm>
              <a:off x="7331000" y="7773675"/>
              <a:ext cx="25" cy="25"/>
            </a:xfrm>
            <a:custGeom>
              <a:avLst/>
              <a:gdLst/>
              <a:ahLst/>
              <a:cxnLst/>
              <a:rect l="l" t="t" r="r" b="b"/>
              <a:pathLst>
                <a:path w="1" h="1" extrusionOk="0">
                  <a:moveTo>
                    <a:pt x="1" y="0"/>
                  </a:moveTo>
                  <a:lnTo>
                    <a:pt x="1" y="0"/>
                  </a:lnTo>
                  <a:lnTo>
                    <a:pt x="1" y="0"/>
                  </a:lnTo>
                  <a:lnTo>
                    <a:pt x="1" y="0"/>
                  </a:ln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0" name="Google Shape;7010;p47"/>
            <p:cNvSpPr/>
            <p:nvPr/>
          </p:nvSpPr>
          <p:spPr>
            <a:xfrm>
              <a:off x="7547150" y="7159400"/>
              <a:ext cx="194075" cy="78975"/>
            </a:xfrm>
            <a:custGeom>
              <a:avLst/>
              <a:gdLst/>
              <a:ahLst/>
              <a:cxnLst/>
              <a:rect l="l" t="t" r="r" b="b"/>
              <a:pathLst>
                <a:path w="7763" h="3159" extrusionOk="0">
                  <a:moveTo>
                    <a:pt x="5835" y="0"/>
                  </a:moveTo>
                  <a:cubicBezTo>
                    <a:pt x="5594" y="27"/>
                    <a:pt x="5353" y="54"/>
                    <a:pt x="5139" y="81"/>
                  </a:cubicBezTo>
                  <a:cubicBezTo>
                    <a:pt x="4631" y="188"/>
                    <a:pt x="4176" y="321"/>
                    <a:pt x="3694" y="536"/>
                  </a:cubicBezTo>
                  <a:cubicBezTo>
                    <a:pt x="3239" y="723"/>
                    <a:pt x="2757" y="964"/>
                    <a:pt x="2329" y="1205"/>
                  </a:cubicBezTo>
                  <a:cubicBezTo>
                    <a:pt x="1419" y="1686"/>
                    <a:pt x="669" y="2329"/>
                    <a:pt x="27" y="2998"/>
                  </a:cubicBezTo>
                  <a:cubicBezTo>
                    <a:pt x="0" y="3025"/>
                    <a:pt x="0" y="3105"/>
                    <a:pt x="27" y="3132"/>
                  </a:cubicBezTo>
                  <a:cubicBezTo>
                    <a:pt x="54" y="3159"/>
                    <a:pt x="54" y="3159"/>
                    <a:pt x="80" y="3159"/>
                  </a:cubicBezTo>
                  <a:cubicBezTo>
                    <a:pt x="134" y="3159"/>
                    <a:pt x="161" y="3159"/>
                    <a:pt x="161" y="3132"/>
                  </a:cubicBezTo>
                  <a:cubicBezTo>
                    <a:pt x="428" y="2837"/>
                    <a:pt x="696" y="2570"/>
                    <a:pt x="1017" y="2329"/>
                  </a:cubicBezTo>
                  <a:cubicBezTo>
                    <a:pt x="1633" y="1901"/>
                    <a:pt x="2302" y="1526"/>
                    <a:pt x="2998" y="1231"/>
                  </a:cubicBezTo>
                  <a:cubicBezTo>
                    <a:pt x="3908" y="857"/>
                    <a:pt x="4845" y="616"/>
                    <a:pt x="5835" y="482"/>
                  </a:cubicBezTo>
                  <a:lnTo>
                    <a:pt x="5889" y="482"/>
                  </a:lnTo>
                  <a:cubicBezTo>
                    <a:pt x="5915" y="696"/>
                    <a:pt x="5969" y="857"/>
                    <a:pt x="6022" y="1017"/>
                  </a:cubicBezTo>
                  <a:cubicBezTo>
                    <a:pt x="6076" y="1151"/>
                    <a:pt x="6103" y="1339"/>
                    <a:pt x="6183" y="1472"/>
                  </a:cubicBezTo>
                  <a:cubicBezTo>
                    <a:pt x="6290" y="1633"/>
                    <a:pt x="6370" y="1820"/>
                    <a:pt x="6477" y="2034"/>
                  </a:cubicBezTo>
                  <a:cubicBezTo>
                    <a:pt x="6584" y="2195"/>
                    <a:pt x="6745" y="2463"/>
                    <a:pt x="6906" y="2704"/>
                  </a:cubicBezTo>
                  <a:cubicBezTo>
                    <a:pt x="6959" y="2757"/>
                    <a:pt x="7013" y="2864"/>
                    <a:pt x="7093" y="2944"/>
                  </a:cubicBezTo>
                  <a:lnTo>
                    <a:pt x="7120" y="2971"/>
                  </a:lnTo>
                  <a:lnTo>
                    <a:pt x="7227" y="3078"/>
                  </a:lnTo>
                  <a:cubicBezTo>
                    <a:pt x="7254" y="3105"/>
                    <a:pt x="7280" y="3132"/>
                    <a:pt x="7307" y="3132"/>
                  </a:cubicBezTo>
                  <a:cubicBezTo>
                    <a:pt x="7340" y="3143"/>
                    <a:pt x="7378" y="3149"/>
                    <a:pt x="7415" y="3149"/>
                  </a:cubicBezTo>
                  <a:cubicBezTo>
                    <a:pt x="7467" y="3149"/>
                    <a:pt x="7517" y="3136"/>
                    <a:pt x="7548" y="3105"/>
                  </a:cubicBezTo>
                  <a:cubicBezTo>
                    <a:pt x="7655" y="3025"/>
                    <a:pt x="7655" y="2944"/>
                    <a:pt x="7682" y="2837"/>
                  </a:cubicBezTo>
                  <a:cubicBezTo>
                    <a:pt x="7762" y="2543"/>
                    <a:pt x="7709" y="2195"/>
                    <a:pt x="7548" y="1820"/>
                  </a:cubicBezTo>
                  <a:cubicBezTo>
                    <a:pt x="7441" y="1660"/>
                    <a:pt x="7387" y="1499"/>
                    <a:pt x="7254" y="1285"/>
                  </a:cubicBezTo>
                  <a:cubicBezTo>
                    <a:pt x="7147" y="1124"/>
                    <a:pt x="7013" y="964"/>
                    <a:pt x="6879" y="803"/>
                  </a:cubicBezTo>
                  <a:cubicBezTo>
                    <a:pt x="6825" y="723"/>
                    <a:pt x="6745" y="616"/>
                    <a:pt x="6692" y="562"/>
                  </a:cubicBezTo>
                  <a:cubicBezTo>
                    <a:pt x="6611" y="482"/>
                    <a:pt x="6558" y="428"/>
                    <a:pt x="6451" y="348"/>
                  </a:cubicBezTo>
                  <a:cubicBezTo>
                    <a:pt x="6317" y="214"/>
                    <a:pt x="6183" y="161"/>
                    <a:pt x="6049" y="54"/>
                  </a:cubicBezTo>
                  <a:cubicBezTo>
                    <a:pt x="5969" y="27"/>
                    <a:pt x="5915" y="0"/>
                    <a:pt x="5835" y="0"/>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1" name="Google Shape;7011;p47"/>
            <p:cNvSpPr/>
            <p:nvPr/>
          </p:nvSpPr>
          <p:spPr>
            <a:xfrm>
              <a:off x="7488250" y="7043575"/>
              <a:ext cx="163300" cy="136575"/>
            </a:xfrm>
            <a:custGeom>
              <a:avLst/>
              <a:gdLst/>
              <a:ahLst/>
              <a:cxnLst/>
              <a:rect l="l" t="t" r="r" b="b"/>
              <a:pathLst>
                <a:path w="6532" h="5463" extrusionOk="0">
                  <a:moveTo>
                    <a:pt x="4241" y="0"/>
                  </a:moveTo>
                  <a:cubicBezTo>
                    <a:pt x="4196" y="0"/>
                    <a:pt x="4153" y="9"/>
                    <a:pt x="4123" y="30"/>
                  </a:cubicBezTo>
                  <a:cubicBezTo>
                    <a:pt x="3775" y="190"/>
                    <a:pt x="3454" y="431"/>
                    <a:pt x="3079" y="725"/>
                  </a:cubicBezTo>
                  <a:cubicBezTo>
                    <a:pt x="2704" y="1047"/>
                    <a:pt x="2383" y="1368"/>
                    <a:pt x="2062" y="1716"/>
                  </a:cubicBezTo>
                  <a:cubicBezTo>
                    <a:pt x="1741" y="2117"/>
                    <a:pt x="1446" y="2465"/>
                    <a:pt x="1178" y="2867"/>
                  </a:cubicBezTo>
                  <a:cubicBezTo>
                    <a:pt x="911" y="3268"/>
                    <a:pt x="670" y="3723"/>
                    <a:pt x="456" y="4125"/>
                  </a:cubicBezTo>
                  <a:cubicBezTo>
                    <a:pt x="268" y="4553"/>
                    <a:pt x="108" y="4954"/>
                    <a:pt x="1" y="5356"/>
                  </a:cubicBezTo>
                  <a:cubicBezTo>
                    <a:pt x="1" y="5356"/>
                    <a:pt x="1" y="5383"/>
                    <a:pt x="28" y="5409"/>
                  </a:cubicBezTo>
                  <a:cubicBezTo>
                    <a:pt x="28" y="5463"/>
                    <a:pt x="54" y="5463"/>
                    <a:pt x="54" y="5463"/>
                  </a:cubicBezTo>
                  <a:cubicBezTo>
                    <a:pt x="108" y="5463"/>
                    <a:pt x="161" y="5409"/>
                    <a:pt x="161" y="5383"/>
                  </a:cubicBezTo>
                  <a:cubicBezTo>
                    <a:pt x="188" y="5222"/>
                    <a:pt x="268" y="5088"/>
                    <a:pt x="322" y="4874"/>
                  </a:cubicBezTo>
                  <a:cubicBezTo>
                    <a:pt x="563" y="4285"/>
                    <a:pt x="938" y="3723"/>
                    <a:pt x="1393" y="3081"/>
                  </a:cubicBezTo>
                  <a:cubicBezTo>
                    <a:pt x="1928" y="2385"/>
                    <a:pt x="2543" y="1743"/>
                    <a:pt x="3213" y="1234"/>
                  </a:cubicBezTo>
                  <a:cubicBezTo>
                    <a:pt x="3400" y="1073"/>
                    <a:pt x="3614" y="940"/>
                    <a:pt x="3775" y="833"/>
                  </a:cubicBezTo>
                  <a:cubicBezTo>
                    <a:pt x="3935" y="725"/>
                    <a:pt x="4149" y="645"/>
                    <a:pt x="4390" y="511"/>
                  </a:cubicBezTo>
                  <a:cubicBezTo>
                    <a:pt x="4417" y="592"/>
                    <a:pt x="4471" y="672"/>
                    <a:pt x="4524" y="779"/>
                  </a:cubicBezTo>
                  <a:cubicBezTo>
                    <a:pt x="4551" y="913"/>
                    <a:pt x="4604" y="1047"/>
                    <a:pt x="4685" y="1180"/>
                  </a:cubicBezTo>
                  <a:lnTo>
                    <a:pt x="4685" y="1207"/>
                  </a:lnTo>
                  <a:lnTo>
                    <a:pt x="4712" y="1314"/>
                  </a:lnTo>
                  <a:cubicBezTo>
                    <a:pt x="4819" y="1528"/>
                    <a:pt x="4926" y="1769"/>
                    <a:pt x="5059" y="2010"/>
                  </a:cubicBezTo>
                  <a:lnTo>
                    <a:pt x="5247" y="2305"/>
                  </a:lnTo>
                  <a:cubicBezTo>
                    <a:pt x="5327" y="2412"/>
                    <a:pt x="5381" y="2465"/>
                    <a:pt x="5461" y="2546"/>
                  </a:cubicBezTo>
                  <a:lnTo>
                    <a:pt x="5488" y="2572"/>
                  </a:lnTo>
                  <a:cubicBezTo>
                    <a:pt x="5622" y="2733"/>
                    <a:pt x="5755" y="2840"/>
                    <a:pt x="5889" y="2920"/>
                  </a:cubicBezTo>
                  <a:cubicBezTo>
                    <a:pt x="5996" y="2974"/>
                    <a:pt x="6130" y="3001"/>
                    <a:pt x="6264" y="3001"/>
                  </a:cubicBezTo>
                  <a:cubicBezTo>
                    <a:pt x="6291" y="3001"/>
                    <a:pt x="6317" y="2974"/>
                    <a:pt x="6371" y="2974"/>
                  </a:cubicBezTo>
                  <a:cubicBezTo>
                    <a:pt x="6398" y="2974"/>
                    <a:pt x="6398" y="2974"/>
                    <a:pt x="6425" y="2947"/>
                  </a:cubicBezTo>
                  <a:cubicBezTo>
                    <a:pt x="6505" y="2920"/>
                    <a:pt x="6532" y="2840"/>
                    <a:pt x="6532" y="2813"/>
                  </a:cubicBezTo>
                  <a:lnTo>
                    <a:pt x="6532" y="2706"/>
                  </a:lnTo>
                  <a:lnTo>
                    <a:pt x="6532" y="2599"/>
                  </a:lnTo>
                  <a:cubicBezTo>
                    <a:pt x="6532" y="2519"/>
                    <a:pt x="6505" y="2412"/>
                    <a:pt x="6451" y="2305"/>
                  </a:cubicBezTo>
                  <a:cubicBezTo>
                    <a:pt x="6398" y="2117"/>
                    <a:pt x="6291" y="1876"/>
                    <a:pt x="6184" y="1716"/>
                  </a:cubicBezTo>
                  <a:cubicBezTo>
                    <a:pt x="6023" y="1421"/>
                    <a:pt x="5782" y="1100"/>
                    <a:pt x="5568" y="886"/>
                  </a:cubicBezTo>
                  <a:cubicBezTo>
                    <a:pt x="5488" y="806"/>
                    <a:pt x="5434" y="752"/>
                    <a:pt x="5381" y="592"/>
                  </a:cubicBezTo>
                  <a:cubicBezTo>
                    <a:pt x="5193" y="431"/>
                    <a:pt x="5006" y="324"/>
                    <a:pt x="4845" y="244"/>
                  </a:cubicBezTo>
                  <a:cubicBezTo>
                    <a:pt x="4712" y="163"/>
                    <a:pt x="4658" y="137"/>
                    <a:pt x="4551" y="110"/>
                  </a:cubicBezTo>
                  <a:cubicBezTo>
                    <a:pt x="4524" y="110"/>
                    <a:pt x="4497" y="110"/>
                    <a:pt x="4444" y="56"/>
                  </a:cubicBezTo>
                  <a:cubicBezTo>
                    <a:pt x="4394" y="23"/>
                    <a:pt x="4314" y="0"/>
                    <a:pt x="4241" y="0"/>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2" name="Google Shape;7012;p47"/>
            <p:cNvSpPr/>
            <p:nvPr/>
          </p:nvSpPr>
          <p:spPr>
            <a:xfrm>
              <a:off x="7595325" y="7044300"/>
              <a:ext cx="22100" cy="16075"/>
            </a:xfrm>
            <a:custGeom>
              <a:avLst/>
              <a:gdLst/>
              <a:ahLst/>
              <a:cxnLst/>
              <a:rect l="l" t="t" r="r" b="b"/>
              <a:pathLst>
                <a:path w="884" h="643" extrusionOk="0">
                  <a:moveTo>
                    <a:pt x="81" y="1"/>
                  </a:moveTo>
                  <a:cubicBezTo>
                    <a:pt x="27" y="1"/>
                    <a:pt x="0" y="1"/>
                    <a:pt x="0" y="54"/>
                  </a:cubicBezTo>
                  <a:cubicBezTo>
                    <a:pt x="0" y="81"/>
                    <a:pt x="0" y="108"/>
                    <a:pt x="27" y="108"/>
                  </a:cubicBezTo>
                  <a:lnTo>
                    <a:pt x="241" y="215"/>
                  </a:lnTo>
                  <a:cubicBezTo>
                    <a:pt x="295" y="241"/>
                    <a:pt x="321" y="268"/>
                    <a:pt x="402" y="322"/>
                  </a:cubicBezTo>
                  <a:cubicBezTo>
                    <a:pt x="429" y="348"/>
                    <a:pt x="509" y="402"/>
                    <a:pt x="562" y="456"/>
                  </a:cubicBezTo>
                  <a:cubicBezTo>
                    <a:pt x="643" y="482"/>
                    <a:pt x="669" y="509"/>
                    <a:pt x="750" y="589"/>
                  </a:cubicBezTo>
                  <a:lnTo>
                    <a:pt x="776" y="616"/>
                  </a:lnTo>
                  <a:cubicBezTo>
                    <a:pt x="776" y="643"/>
                    <a:pt x="803" y="643"/>
                    <a:pt x="803" y="643"/>
                  </a:cubicBezTo>
                  <a:lnTo>
                    <a:pt x="830" y="643"/>
                  </a:lnTo>
                  <a:cubicBezTo>
                    <a:pt x="884" y="643"/>
                    <a:pt x="884" y="616"/>
                    <a:pt x="884" y="616"/>
                  </a:cubicBezTo>
                  <a:lnTo>
                    <a:pt x="884" y="589"/>
                  </a:lnTo>
                  <a:cubicBezTo>
                    <a:pt x="830" y="536"/>
                    <a:pt x="830" y="536"/>
                    <a:pt x="776" y="429"/>
                  </a:cubicBezTo>
                  <a:lnTo>
                    <a:pt x="669" y="348"/>
                  </a:lnTo>
                  <a:cubicBezTo>
                    <a:pt x="616" y="322"/>
                    <a:pt x="536" y="241"/>
                    <a:pt x="482" y="215"/>
                  </a:cubicBezTo>
                  <a:lnTo>
                    <a:pt x="268" y="108"/>
                  </a:lnTo>
                  <a:lnTo>
                    <a:pt x="81" y="1"/>
                  </a:ln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3" name="Google Shape;7013;p47"/>
            <p:cNvSpPr/>
            <p:nvPr/>
          </p:nvSpPr>
          <p:spPr>
            <a:xfrm>
              <a:off x="7594650" y="7045650"/>
              <a:ext cx="22775" cy="14725"/>
            </a:xfrm>
            <a:custGeom>
              <a:avLst/>
              <a:gdLst/>
              <a:ahLst/>
              <a:cxnLst/>
              <a:rect l="l" t="t" r="r" b="b"/>
              <a:pathLst>
                <a:path w="911" h="589" extrusionOk="0">
                  <a:moveTo>
                    <a:pt x="54" y="0"/>
                  </a:moveTo>
                  <a:cubicBezTo>
                    <a:pt x="27" y="0"/>
                    <a:pt x="0" y="0"/>
                    <a:pt x="0" y="27"/>
                  </a:cubicBezTo>
                  <a:cubicBezTo>
                    <a:pt x="0" y="54"/>
                    <a:pt x="0" y="80"/>
                    <a:pt x="27" y="80"/>
                  </a:cubicBezTo>
                  <a:cubicBezTo>
                    <a:pt x="134" y="134"/>
                    <a:pt x="188" y="161"/>
                    <a:pt x="268" y="187"/>
                  </a:cubicBezTo>
                  <a:cubicBezTo>
                    <a:pt x="295" y="214"/>
                    <a:pt x="375" y="268"/>
                    <a:pt x="429" y="294"/>
                  </a:cubicBezTo>
                  <a:cubicBezTo>
                    <a:pt x="509" y="321"/>
                    <a:pt x="536" y="348"/>
                    <a:pt x="589" y="402"/>
                  </a:cubicBezTo>
                  <a:cubicBezTo>
                    <a:pt x="670" y="428"/>
                    <a:pt x="696" y="455"/>
                    <a:pt x="723" y="482"/>
                  </a:cubicBezTo>
                  <a:lnTo>
                    <a:pt x="830" y="589"/>
                  </a:lnTo>
                  <a:lnTo>
                    <a:pt x="911" y="589"/>
                  </a:lnTo>
                  <a:lnTo>
                    <a:pt x="911" y="535"/>
                  </a:lnTo>
                  <a:lnTo>
                    <a:pt x="803" y="428"/>
                  </a:lnTo>
                  <a:cubicBezTo>
                    <a:pt x="777" y="402"/>
                    <a:pt x="777" y="348"/>
                    <a:pt x="723" y="348"/>
                  </a:cubicBezTo>
                  <a:cubicBezTo>
                    <a:pt x="670" y="321"/>
                    <a:pt x="589" y="268"/>
                    <a:pt x="536" y="214"/>
                  </a:cubicBezTo>
                  <a:cubicBezTo>
                    <a:pt x="429" y="161"/>
                    <a:pt x="375" y="134"/>
                    <a:pt x="295" y="80"/>
                  </a:cubicBezTo>
                  <a:cubicBezTo>
                    <a:pt x="188" y="54"/>
                    <a:pt x="134" y="27"/>
                    <a:pt x="54" y="0"/>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4" name="Google Shape;7014;p47"/>
            <p:cNvSpPr/>
            <p:nvPr/>
          </p:nvSpPr>
          <p:spPr>
            <a:xfrm>
              <a:off x="7696350" y="7160050"/>
              <a:ext cx="16100" cy="14750"/>
            </a:xfrm>
            <a:custGeom>
              <a:avLst/>
              <a:gdLst/>
              <a:ahLst/>
              <a:cxnLst/>
              <a:rect l="l" t="t" r="r" b="b"/>
              <a:pathLst>
                <a:path w="644" h="590" extrusionOk="0">
                  <a:moveTo>
                    <a:pt x="54" y="1"/>
                  </a:moveTo>
                  <a:cubicBezTo>
                    <a:pt x="54" y="28"/>
                    <a:pt x="1" y="28"/>
                    <a:pt x="1" y="28"/>
                  </a:cubicBezTo>
                  <a:lnTo>
                    <a:pt x="1" y="55"/>
                  </a:lnTo>
                  <a:cubicBezTo>
                    <a:pt x="54" y="55"/>
                    <a:pt x="54" y="108"/>
                    <a:pt x="54" y="108"/>
                  </a:cubicBezTo>
                  <a:cubicBezTo>
                    <a:pt x="108" y="135"/>
                    <a:pt x="215" y="188"/>
                    <a:pt x="269" y="269"/>
                  </a:cubicBezTo>
                  <a:lnTo>
                    <a:pt x="483" y="456"/>
                  </a:lnTo>
                  <a:cubicBezTo>
                    <a:pt x="509" y="536"/>
                    <a:pt x="536" y="563"/>
                    <a:pt x="590" y="590"/>
                  </a:cubicBezTo>
                  <a:lnTo>
                    <a:pt x="643" y="590"/>
                  </a:lnTo>
                  <a:lnTo>
                    <a:pt x="643" y="536"/>
                  </a:lnTo>
                  <a:cubicBezTo>
                    <a:pt x="590" y="456"/>
                    <a:pt x="536" y="402"/>
                    <a:pt x="483" y="322"/>
                  </a:cubicBezTo>
                  <a:lnTo>
                    <a:pt x="376" y="242"/>
                  </a:lnTo>
                  <a:cubicBezTo>
                    <a:pt x="295" y="162"/>
                    <a:pt x="269" y="135"/>
                    <a:pt x="215" y="108"/>
                  </a:cubicBezTo>
                  <a:cubicBezTo>
                    <a:pt x="188" y="55"/>
                    <a:pt x="108" y="28"/>
                    <a:pt x="81" y="1"/>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5" name="Google Shape;7015;p47"/>
            <p:cNvSpPr/>
            <p:nvPr/>
          </p:nvSpPr>
          <p:spPr>
            <a:xfrm>
              <a:off x="7705725" y="7168500"/>
              <a:ext cx="2700" cy="2950"/>
            </a:xfrm>
            <a:custGeom>
              <a:avLst/>
              <a:gdLst/>
              <a:ahLst/>
              <a:cxnLst/>
              <a:rect l="l" t="t" r="r" b="b"/>
              <a:pathLst>
                <a:path w="108" h="118" extrusionOk="0">
                  <a:moveTo>
                    <a:pt x="53" y="0"/>
                  </a:moveTo>
                  <a:cubicBezTo>
                    <a:pt x="38" y="0"/>
                    <a:pt x="27" y="14"/>
                    <a:pt x="27" y="38"/>
                  </a:cubicBezTo>
                  <a:lnTo>
                    <a:pt x="1" y="64"/>
                  </a:lnTo>
                  <a:lnTo>
                    <a:pt x="1" y="91"/>
                  </a:lnTo>
                  <a:lnTo>
                    <a:pt x="27" y="118"/>
                  </a:lnTo>
                  <a:lnTo>
                    <a:pt x="81" y="118"/>
                  </a:lnTo>
                  <a:lnTo>
                    <a:pt x="108" y="91"/>
                  </a:lnTo>
                  <a:lnTo>
                    <a:pt x="108" y="64"/>
                  </a:lnTo>
                  <a:cubicBezTo>
                    <a:pt x="108" y="54"/>
                    <a:pt x="103" y="48"/>
                    <a:pt x="100" y="45"/>
                  </a:cubicBezTo>
                  <a:lnTo>
                    <a:pt x="100" y="45"/>
                  </a:lnTo>
                  <a:cubicBezTo>
                    <a:pt x="86" y="14"/>
                    <a:pt x="67" y="0"/>
                    <a:pt x="53" y="0"/>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6" name="Google Shape;7016;p47"/>
            <p:cNvSpPr/>
            <p:nvPr/>
          </p:nvSpPr>
          <p:spPr>
            <a:xfrm>
              <a:off x="7163725" y="7129275"/>
              <a:ext cx="472425" cy="466425"/>
            </a:xfrm>
            <a:custGeom>
              <a:avLst/>
              <a:gdLst/>
              <a:ahLst/>
              <a:cxnLst/>
              <a:rect l="l" t="t" r="r" b="b"/>
              <a:pathLst>
                <a:path w="18897" h="18657" extrusionOk="0">
                  <a:moveTo>
                    <a:pt x="8458" y="1"/>
                  </a:moveTo>
                  <a:cubicBezTo>
                    <a:pt x="7655" y="1"/>
                    <a:pt x="6879" y="81"/>
                    <a:pt x="6183" y="322"/>
                  </a:cubicBezTo>
                  <a:cubicBezTo>
                    <a:pt x="5728" y="456"/>
                    <a:pt x="5246" y="670"/>
                    <a:pt x="4818" y="884"/>
                  </a:cubicBezTo>
                  <a:cubicBezTo>
                    <a:pt x="4390" y="1125"/>
                    <a:pt x="3988" y="1393"/>
                    <a:pt x="3614" y="1687"/>
                  </a:cubicBezTo>
                  <a:cubicBezTo>
                    <a:pt x="2838" y="2303"/>
                    <a:pt x="2168" y="3025"/>
                    <a:pt x="1606" y="3828"/>
                  </a:cubicBezTo>
                  <a:cubicBezTo>
                    <a:pt x="1044" y="4685"/>
                    <a:pt x="616" y="5568"/>
                    <a:pt x="375" y="6505"/>
                  </a:cubicBezTo>
                  <a:cubicBezTo>
                    <a:pt x="107" y="7522"/>
                    <a:pt x="0" y="8485"/>
                    <a:pt x="81" y="9422"/>
                  </a:cubicBezTo>
                  <a:cubicBezTo>
                    <a:pt x="161" y="10493"/>
                    <a:pt x="482" y="11537"/>
                    <a:pt x="964" y="12500"/>
                  </a:cubicBezTo>
                  <a:cubicBezTo>
                    <a:pt x="1473" y="13437"/>
                    <a:pt x="2115" y="14320"/>
                    <a:pt x="2945" y="15043"/>
                  </a:cubicBezTo>
                  <a:cubicBezTo>
                    <a:pt x="3721" y="15792"/>
                    <a:pt x="4631" y="16408"/>
                    <a:pt x="5594" y="16943"/>
                  </a:cubicBezTo>
                  <a:cubicBezTo>
                    <a:pt x="6451" y="17425"/>
                    <a:pt x="7441" y="17800"/>
                    <a:pt x="8458" y="18094"/>
                  </a:cubicBezTo>
                  <a:cubicBezTo>
                    <a:pt x="9502" y="18389"/>
                    <a:pt x="10519" y="18549"/>
                    <a:pt x="11483" y="18630"/>
                  </a:cubicBezTo>
                  <a:cubicBezTo>
                    <a:pt x="11724" y="18630"/>
                    <a:pt x="11911" y="18656"/>
                    <a:pt x="12152" y="18656"/>
                  </a:cubicBezTo>
                  <a:cubicBezTo>
                    <a:pt x="12446" y="18656"/>
                    <a:pt x="12741" y="18656"/>
                    <a:pt x="13009" y="18630"/>
                  </a:cubicBezTo>
                  <a:cubicBezTo>
                    <a:pt x="13544" y="18603"/>
                    <a:pt x="14052" y="18496"/>
                    <a:pt x="14481" y="18362"/>
                  </a:cubicBezTo>
                  <a:cubicBezTo>
                    <a:pt x="14989" y="18228"/>
                    <a:pt x="15471" y="18014"/>
                    <a:pt x="15899" y="17827"/>
                  </a:cubicBezTo>
                  <a:cubicBezTo>
                    <a:pt x="16140" y="17693"/>
                    <a:pt x="16327" y="17559"/>
                    <a:pt x="16542" y="17425"/>
                  </a:cubicBezTo>
                  <a:cubicBezTo>
                    <a:pt x="16809" y="17265"/>
                    <a:pt x="16970" y="17050"/>
                    <a:pt x="17130" y="16890"/>
                  </a:cubicBezTo>
                  <a:cubicBezTo>
                    <a:pt x="17211" y="16783"/>
                    <a:pt x="17291" y="16676"/>
                    <a:pt x="17371" y="16542"/>
                  </a:cubicBezTo>
                  <a:cubicBezTo>
                    <a:pt x="17425" y="16462"/>
                    <a:pt x="17505" y="16355"/>
                    <a:pt x="17532" y="16221"/>
                  </a:cubicBezTo>
                  <a:cubicBezTo>
                    <a:pt x="17639" y="15980"/>
                    <a:pt x="17693" y="15739"/>
                    <a:pt x="17773" y="15525"/>
                  </a:cubicBezTo>
                  <a:cubicBezTo>
                    <a:pt x="17880" y="14936"/>
                    <a:pt x="17880" y="14374"/>
                    <a:pt x="17826" y="13946"/>
                  </a:cubicBezTo>
                  <a:cubicBezTo>
                    <a:pt x="18228" y="13116"/>
                    <a:pt x="18549" y="12259"/>
                    <a:pt x="18683" y="11456"/>
                  </a:cubicBezTo>
                  <a:cubicBezTo>
                    <a:pt x="18843" y="10600"/>
                    <a:pt x="18897" y="9770"/>
                    <a:pt x="18843" y="8914"/>
                  </a:cubicBezTo>
                  <a:cubicBezTo>
                    <a:pt x="18817" y="8459"/>
                    <a:pt x="18736" y="7977"/>
                    <a:pt x="18629" y="7575"/>
                  </a:cubicBezTo>
                  <a:cubicBezTo>
                    <a:pt x="18549" y="7147"/>
                    <a:pt x="18362" y="6719"/>
                    <a:pt x="18201" y="6291"/>
                  </a:cubicBezTo>
                  <a:cubicBezTo>
                    <a:pt x="17826" y="5407"/>
                    <a:pt x="17345" y="4631"/>
                    <a:pt x="16702" y="3909"/>
                  </a:cubicBezTo>
                  <a:cubicBezTo>
                    <a:pt x="16568" y="3748"/>
                    <a:pt x="16408" y="3561"/>
                    <a:pt x="16220" y="3400"/>
                  </a:cubicBezTo>
                  <a:cubicBezTo>
                    <a:pt x="16060" y="3213"/>
                    <a:pt x="15872" y="3025"/>
                    <a:pt x="15632" y="2865"/>
                  </a:cubicBezTo>
                  <a:cubicBezTo>
                    <a:pt x="15257" y="2544"/>
                    <a:pt x="14855" y="2222"/>
                    <a:pt x="14454" y="1955"/>
                  </a:cubicBezTo>
                  <a:cubicBezTo>
                    <a:pt x="13624" y="1393"/>
                    <a:pt x="12741" y="964"/>
                    <a:pt x="11858" y="616"/>
                  </a:cubicBezTo>
                  <a:cubicBezTo>
                    <a:pt x="10921" y="295"/>
                    <a:pt x="9930" y="54"/>
                    <a:pt x="8994" y="28"/>
                  </a:cubicBezTo>
                  <a:cubicBezTo>
                    <a:pt x="8833" y="28"/>
                    <a:pt x="8646" y="1"/>
                    <a:pt x="84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7" name="Google Shape;7017;p47"/>
            <p:cNvSpPr/>
            <p:nvPr/>
          </p:nvSpPr>
          <p:spPr>
            <a:xfrm>
              <a:off x="7163050" y="7131275"/>
              <a:ext cx="371400" cy="465100"/>
            </a:xfrm>
            <a:custGeom>
              <a:avLst/>
              <a:gdLst/>
              <a:ahLst/>
              <a:cxnLst/>
              <a:rect l="l" t="t" r="r" b="b"/>
              <a:pathLst>
                <a:path w="14856" h="18604" extrusionOk="0">
                  <a:moveTo>
                    <a:pt x="7798" y="0"/>
                  </a:moveTo>
                  <a:cubicBezTo>
                    <a:pt x="7260" y="0"/>
                    <a:pt x="6722" y="107"/>
                    <a:pt x="6184" y="242"/>
                  </a:cubicBezTo>
                  <a:cubicBezTo>
                    <a:pt x="5728" y="376"/>
                    <a:pt x="5247" y="590"/>
                    <a:pt x="4818" y="804"/>
                  </a:cubicBezTo>
                  <a:cubicBezTo>
                    <a:pt x="4390" y="1045"/>
                    <a:pt x="3989" y="1313"/>
                    <a:pt x="3614" y="1607"/>
                  </a:cubicBezTo>
                  <a:cubicBezTo>
                    <a:pt x="2838" y="2223"/>
                    <a:pt x="2169" y="2945"/>
                    <a:pt x="1607" y="3748"/>
                  </a:cubicBezTo>
                  <a:cubicBezTo>
                    <a:pt x="1018" y="4605"/>
                    <a:pt x="589" y="5488"/>
                    <a:pt x="349" y="6425"/>
                  </a:cubicBezTo>
                  <a:cubicBezTo>
                    <a:pt x="108" y="7442"/>
                    <a:pt x="1" y="8405"/>
                    <a:pt x="54" y="9342"/>
                  </a:cubicBezTo>
                  <a:cubicBezTo>
                    <a:pt x="161" y="10413"/>
                    <a:pt x="456" y="11457"/>
                    <a:pt x="964" y="12420"/>
                  </a:cubicBezTo>
                  <a:cubicBezTo>
                    <a:pt x="1473" y="13357"/>
                    <a:pt x="2115" y="14240"/>
                    <a:pt x="2945" y="14990"/>
                  </a:cubicBezTo>
                  <a:cubicBezTo>
                    <a:pt x="3694" y="15739"/>
                    <a:pt x="4604" y="16382"/>
                    <a:pt x="5568" y="16917"/>
                  </a:cubicBezTo>
                  <a:cubicBezTo>
                    <a:pt x="6451" y="17372"/>
                    <a:pt x="7415" y="17747"/>
                    <a:pt x="8459" y="18041"/>
                  </a:cubicBezTo>
                  <a:cubicBezTo>
                    <a:pt x="9502" y="18336"/>
                    <a:pt x="10493" y="18523"/>
                    <a:pt x="11483" y="18576"/>
                  </a:cubicBezTo>
                  <a:cubicBezTo>
                    <a:pt x="11697" y="18576"/>
                    <a:pt x="11938" y="18603"/>
                    <a:pt x="12152" y="18603"/>
                  </a:cubicBezTo>
                  <a:cubicBezTo>
                    <a:pt x="12447" y="18603"/>
                    <a:pt x="12714" y="18603"/>
                    <a:pt x="13009" y="18576"/>
                  </a:cubicBezTo>
                  <a:cubicBezTo>
                    <a:pt x="13276" y="18550"/>
                    <a:pt x="13517" y="18523"/>
                    <a:pt x="13758" y="18469"/>
                  </a:cubicBezTo>
                  <a:lnTo>
                    <a:pt x="13758" y="18469"/>
                  </a:lnTo>
                  <a:cubicBezTo>
                    <a:pt x="13531" y="18496"/>
                    <a:pt x="13317" y="18509"/>
                    <a:pt x="13106" y="18509"/>
                  </a:cubicBezTo>
                  <a:cubicBezTo>
                    <a:pt x="12895" y="18509"/>
                    <a:pt x="12688" y="18496"/>
                    <a:pt x="12473" y="18469"/>
                  </a:cubicBezTo>
                  <a:cubicBezTo>
                    <a:pt x="11885" y="18443"/>
                    <a:pt x="11296" y="18336"/>
                    <a:pt x="10734" y="18175"/>
                  </a:cubicBezTo>
                  <a:cubicBezTo>
                    <a:pt x="10493" y="18121"/>
                    <a:pt x="10279" y="18014"/>
                    <a:pt x="10065" y="17934"/>
                  </a:cubicBezTo>
                  <a:cubicBezTo>
                    <a:pt x="9877" y="17881"/>
                    <a:pt x="9663" y="17800"/>
                    <a:pt x="9502" y="17720"/>
                  </a:cubicBezTo>
                  <a:cubicBezTo>
                    <a:pt x="9101" y="17533"/>
                    <a:pt x="8726" y="17372"/>
                    <a:pt x="8325" y="17185"/>
                  </a:cubicBezTo>
                  <a:cubicBezTo>
                    <a:pt x="7549" y="16783"/>
                    <a:pt x="6799" y="16301"/>
                    <a:pt x="6076" y="15766"/>
                  </a:cubicBezTo>
                  <a:cubicBezTo>
                    <a:pt x="5755" y="15498"/>
                    <a:pt x="5407" y="15231"/>
                    <a:pt x="5113" y="14936"/>
                  </a:cubicBezTo>
                  <a:cubicBezTo>
                    <a:pt x="4818" y="14642"/>
                    <a:pt x="4524" y="14294"/>
                    <a:pt x="4230" y="13973"/>
                  </a:cubicBezTo>
                  <a:cubicBezTo>
                    <a:pt x="3989" y="13625"/>
                    <a:pt x="3775" y="13304"/>
                    <a:pt x="3560" y="12929"/>
                  </a:cubicBezTo>
                  <a:cubicBezTo>
                    <a:pt x="3373" y="12554"/>
                    <a:pt x="3239" y="12179"/>
                    <a:pt x="3105" y="11778"/>
                  </a:cubicBezTo>
                  <a:cubicBezTo>
                    <a:pt x="2972" y="11376"/>
                    <a:pt x="2891" y="10948"/>
                    <a:pt x="2865" y="10547"/>
                  </a:cubicBezTo>
                  <a:lnTo>
                    <a:pt x="2865" y="9904"/>
                  </a:lnTo>
                  <a:cubicBezTo>
                    <a:pt x="2865" y="9717"/>
                    <a:pt x="2891" y="9503"/>
                    <a:pt x="2945" y="9289"/>
                  </a:cubicBezTo>
                  <a:cubicBezTo>
                    <a:pt x="3025" y="8513"/>
                    <a:pt x="3239" y="7736"/>
                    <a:pt x="3534" y="7014"/>
                  </a:cubicBezTo>
                  <a:cubicBezTo>
                    <a:pt x="3828" y="6291"/>
                    <a:pt x="4203" y="5675"/>
                    <a:pt x="4685" y="5060"/>
                  </a:cubicBezTo>
                  <a:cubicBezTo>
                    <a:pt x="5140" y="4498"/>
                    <a:pt x="5675" y="3962"/>
                    <a:pt x="6237" y="3534"/>
                  </a:cubicBezTo>
                  <a:cubicBezTo>
                    <a:pt x="6853" y="3079"/>
                    <a:pt x="7495" y="2678"/>
                    <a:pt x="8164" y="2410"/>
                  </a:cubicBezTo>
                  <a:cubicBezTo>
                    <a:pt x="8833" y="2116"/>
                    <a:pt x="9556" y="1928"/>
                    <a:pt x="10252" y="1794"/>
                  </a:cubicBezTo>
                  <a:cubicBezTo>
                    <a:pt x="10734" y="1714"/>
                    <a:pt x="11189" y="1687"/>
                    <a:pt x="11670" y="1687"/>
                  </a:cubicBezTo>
                  <a:cubicBezTo>
                    <a:pt x="11938" y="1687"/>
                    <a:pt x="12206" y="1687"/>
                    <a:pt x="12473" y="1714"/>
                  </a:cubicBezTo>
                  <a:cubicBezTo>
                    <a:pt x="13250" y="1794"/>
                    <a:pt x="13972" y="1955"/>
                    <a:pt x="14695" y="2249"/>
                  </a:cubicBezTo>
                  <a:cubicBezTo>
                    <a:pt x="14749" y="2276"/>
                    <a:pt x="14775" y="2276"/>
                    <a:pt x="14856" y="2330"/>
                  </a:cubicBezTo>
                  <a:lnTo>
                    <a:pt x="14454" y="2008"/>
                  </a:lnTo>
                  <a:cubicBezTo>
                    <a:pt x="13598" y="1446"/>
                    <a:pt x="12741" y="1018"/>
                    <a:pt x="11831" y="670"/>
                  </a:cubicBezTo>
                  <a:cubicBezTo>
                    <a:pt x="10894" y="349"/>
                    <a:pt x="9931" y="108"/>
                    <a:pt x="8994" y="81"/>
                  </a:cubicBezTo>
                  <a:cubicBezTo>
                    <a:pt x="8807" y="81"/>
                    <a:pt x="8619" y="55"/>
                    <a:pt x="8432" y="55"/>
                  </a:cubicBezTo>
                  <a:cubicBezTo>
                    <a:pt x="8221" y="17"/>
                    <a:pt x="8010" y="0"/>
                    <a:pt x="77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8" name="Google Shape;7018;p47"/>
            <p:cNvSpPr/>
            <p:nvPr/>
          </p:nvSpPr>
          <p:spPr>
            <a:xfrm>
              <a:off x="7336350" y="7207575"/>
              <a:ext cx="25" cy="25"/>
            </a:xfrm>
            <a:custGeom>
              <a:avLst/>
              <a:gdLst/>
              <a:ahLst/>
              <a:cxnLst/>
              <a:rect l="l" t="t" r="r" b="b"/>
              <a:pathLst>
                <a:path w="1" h="1" extrusionOk="0">
                  <a:moveTo>
                    <a:pt x="1" y="0"/>
                  </a:moveTo>
                  <a:lnTo>
                    <a:pt x="1" y="0"/>
                  </a:lnTo>
                  <a:lnTo>
                    <a:pt x="1" y="0"/>
                  </a:ln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9" name="Google Shape;7019;p47"/>
            <p:cNvSpPr/>
            <p:nvPr/>
          </p:nvSpPr>
          <p:spPr>
            <a:xfrm>
              <a:off x="7404625" y="7452475"/>
              <a:ext cx="56225" cy="54225"/>
            </a:xfrm>
            <a:custGeom>
              <a:avLst/>
              <a:gdLst/>
              <a:ahLst/>
              <a:cxnLst/>
              <a:rect l="l" t="t" r="r" b="b"/>
              <a:pathLst>
                <a:path w="2249" h="2169" extrusionOk="0">
                  <a:moveTo>
                    <a:pt x="241" y="1"/>
                  </a:moveTo>
                  <a:cubicBezTo>
                    <a:pt x="161" y="1"/>
                    <a:pt x="107" y="81"/>
                    <a:pt x="107" y="108"/>
                  </a:cubicBezTo>
                  <a:cubicBezTo>
                    <a:pt x="0" y="884"/>
                    <a:pt x="294" y="1794"/>
                    <a:pt x="1071" y="2088"/>
                  </a:cubicBezTo>
                  <a:cubicBezTo>
                    <a:pt x="1231" y="2142"/>
                    <a:pt x="1365" y="2169"/>
                    <a:pt x="1552" y="2169"/>
                  </a:cubicBezTo>
                  <a:lnTo>
                    <a:pt x="1633" y="2169"/>
                  </a:lnTo>
                  <a:cubicBezTo>
                    <a:pt x="1740" y="2169"/>
                    <a:pt x="1820" y="2142"/>
                    <a:pt x="1900" y="2115"/>
                  </a:cubicBezTo>
                  <a:cubicBezTo>
                    <a:pt x="2007" y="2088"/>
                    <a:pt x="2061" y="2008"/>
                    <a:pt x="2141" y="1954"/>
                  </a:cubicBezTo>
                  <a:cubicBezTo>
                    <a:pt x="2222" y="1874"/>
                    <a:pt x="2248" y="1821"/>
                    <a:pt x="2248" y="1714"/>
                  </a:cubicBezTo>
                  <a:lnTo>
                    <a:pt x="2248" y="1553"/>
                  </a:lnTo>
                  <a:cubicBezTo>
                    <a:pt x="2248" y="1473"/>
                    <a:pt x="2248" y="1446"/>
                    <a:pt x="2195" y="1366"/>
                  </a:cubicBezTo>
                  <a:cubicBezTo>
                    <a:pt x="2168" y="1178"/>
                    <a:pt x="2061" y="964"/>
                    <a:pt x="1927" y="804"/>
                  </a:cubicBezTo>
                  <a:cubicBezTo>
                    <a:pt x="1767" y="616"/>
                    <a:pt x="1526" y="429"/>
                    <a:pt x="1258" y="295"/>
                  </a:cubicBezTo>
                  <a:cubicBezTo>
                    <a:pt x="1178" y="241"/>
                    <a:pt x="1044" y="215"/>
                    <a:pt x="910" y="161"/>
                  </a:cubicBezTo>
                  <a:cubicBezTo>
                    <a:pt x="696" y="108"/>
                    <a:pt x="535" y="81"/>
                    <a:pt x="375" y="81"/>
                  </a:cubicBezTo>
                  <a:lnTo>
                    <a:pt x="321" y="81"/>
                  </a:lnTo>
                  <a:cubicBezTo>
                    <a:pt x="348" y="54"/>
                    <a:pt x="294" y="54"/>
                    <a:pt x="241" y="1"/>
                  </a:cubicBezTo>
                  <a:close/>
                </a:path>
              </a:pathLst>
            </a:custGeom>
            <a:solidFill>
              <a:srgbClr val="FF6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0" name="Google Shape;7020;p47"/>
            <p:cNvSpPr/>
            <p:nvPr/>
          </p:nvSpPr>
          <p:spPr>
            <a:xfrm>
              <a:off x="7331675" y="7283550"/>
              <a:ext cx="89700" cy="39975"/>
            </a:xfrm>
            <a:custGeom>
              <a:avLst/>
              <a:gdLst/>
              <a:ahLst/>
              <a:cxnLst/>
              <a:rect l="l" t="t" r="r" b="b"/>
              <a:pathLst>
                <a:path w="3588" h="1599" extrusionOk="0">
                  <a:moveTo>
                    <a:pt x="2042" y="0"/>
                  </a:moveTo>
                  <a:cubicBezTo>
                    <a:pt x="1944" y="0"/>
                    <a:pt x="1843" y="4"/>
                    <a:pt x="1740" y="13"/>
                  </a:cubicBezTo>
                  <a:cubicBezTo>
                    <a:pt x="777" y="66"/>
                    <a:pt x="1" y="521"/>
                    <a:pt x="54" y="923"/>
                  </a:cubicBezTo>
                  <a:cubicBezTo>
                    <a:pt x="79" y="1317"/>
                    <a:pt x="762" y="1598"/>
                    <a:pt x="1623" y="1598"/>
                  </a:cubicBezTo>
                  <a:cubicBezTo>
                    <a:pt x="1696" y="1598"/>
                    <a:pt x="1771" y="1596"/>
                    <a:pt x="1847" y="1592"/>
                  </a:cubicBezTo>
                  <a:cubicBezTo>
                    <a:pt x="2811" y="1512"/>
                    <a:pt x="3587" y="1110"/>
                    <a:pt x="3560" y="682"/>
                  </a:cubicBezTo>
                  <a:cubicBezTo>
                    <a:pt x="3536" y="298"/>
                    <a:pt x="2889" y="0"/>
                    <a:pt x="2042" y="0"/>
                  </a:cubicBezTo>
                  <a:close/>
                </a:path>
              </a:pathLst>
            </a:custGeom>
            <a:solidFill>
              <a:srgbClr val="130B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1" name="Google Shape;7021;p47"/>
            <p:cNvSpPr/>
            <p:nvPr/>
          </p:nvSpPr>
          <p:spPr>
            <a:xfrm>
              <a:off x="7537775" y="7332700"/>
              <a:ext cx="81650" cy="62925"/>
            </a:xfrm>
            <a:custGeom>
              <a:avLst/>
              <a:gdLst/>
              <a:ahLst/>
              <a:cxnLst/>
              <a:rect l="l" t="t" r="r" b="b"/>
              <a:pathLst>
                <a:path w="3266" h="2517" extrusionOk="0">
                  <a:moveTo>
                    <a:pt x="671" y="0"/>
                  </a:moveTo>
                  <a:cubicBezTo>
                    <a:pt x="493" y="0"/>
                    <a:pt x="353" y="51"/>
                    <a:pt x="268" y="161"/>
                  </a:cubicBezTo>
                  <a:cubicBezTo>
                    <a:pt x="0" y="482"/>
                    <a:pt x="375" y="1259"/>
                    <a:pt x="1125" y="1847"/>
                  </a:cubicBezTo>
                  <a:cubicBezTo>
                    <a:pt x="1639" y="2270"/>
                    <a:pt x="2192" y="2516"/>
                    <a:pt x="2583" y="2516"/>
                  </a:cubicBezTo>
                  <a:cubicBezTo>
                    <a:pt x="2761" y="2516"/>
                    <a:pt x="2906" y="2465"/>
                    <a:pt x="2998" y="2356"/>
                  </a:cubicBezTo>
                  <a:cubicBezTo>
                    <a:pt x="3266" y="2035"/>
                    <a:pt x="2918" y="1259"/>
                    <a:pt x="2142" y="643"/>
                  </a:cubicBezTo>
                  <a:cubicBezTo>
                    <a:pt x="1611" y="240"/>
                    <a:pt x="1055" y="0"/>
                    <a:pt x="671" y="0"/>
                  </a:cubicBezTo>
                  <a:close/>
                </a:path>
              </a:pathLst>
            </a:custGeom>
            <a:solidFill>
              <a:srgbClr val="130B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2" name="Google Shape;7022;p47"/>
            <p:cNvSpPr/>
            <p:nvPr/>
          </p:nvSpPr>
          <p:spPr>
            <a:xfrm>
              <a:off x="7404625" y="7421700"/>
              <a:ext cx="95700" cy="87000"/>
            </a:xfrm>
            <a:custGeom>
              <a:avLst/>
              <a:gdLst/>
              <a:ahLst/>
              <a:cxnLst/>
              <a:rect l="l" t="t" r="r" b="b"/>
              <a:pathLst>
                <a:path w="3828" h="3480" extrusionOk="0">
                  <a:moveTo>
                    <a:pt x="214" y="1446"/>
                  </a:moveTo>
                  <a:cubicBezTo>
                    <a:pt x="375" y="1446"/>
                    <a:pt x="509" y="1472"/>
                    <a:pt x="642" y="1472"/>
                  </a:cubicBezTo>
                  <a:cubicBezTo>
                    <a:pt x="803" y="1499"/>
                    <a:pt x="1017" y="1580"/>
                    <a:pt x="1151" y="1633"/>
                  </a:cubicBezTo>
                  <a:cubicBezTo>
                    <a:pt x="1258" y="1713"/>
                    <a:pt x="1392" y="1767"/>
                    <a:pt x="1499" y="1874"/>
                  </a:cubicBezTo>
                  <a:cubicBezTo>
                    <a:pt x="1606" y="1981"/>
                    <a:pt x="1713" y="2035"/>
                    <a:pt x="1767" y="2142"/>
                  </a:cubicBezTo>
                  <a:cubicBezTo>
                    <a:pt x="1847" y="2249"/>
                    <a:pt x="1900" y="2382"/>
                    <a:pt x="1981" y="2516"/>
                  </a:cubicBezTo>
                  <a:cubicBezTo>
                    <a:pt x="2034" y="2650"/>
                    <a:pt x="2061" y="2811"/>
                    <a:pt x="2061" y="2971"/>
                  </a:cubicBezTo>
                  <a:lnTo>
                    <a:pt x="2061" y="3052"/>
                  </a:lnTo>
                  <a:lnTo>
                    <a:pt x="2061" y="3159"/>
                  </a:lnTo>
                  <a:lnTo>
                    <a:pt x="2061" y="3185"/>
                  </a:lnTo>
                  <a:lnTo>
                    <a:pt x="2034" y="3185"/>
                  </a:lnTo>
                  <a:cubicBezTo>
                    <a:pt x="2007" y="3185"/>
                    <a:pt x="1981" y="3212"/>
                    <a:pt x="1927" y="3212"/>
                  </a:cubicBezTo>
                  <a:cubicBezTo>
                    <a:pt x="1847" y="3239"/>
                    <a:pt x="1740" y="3293"/>
                    <a:pt x="1633" y="3293"/>
                  </a:cubicBezTo>
                  <a:lnTo>
                    <a:pt x="1365" y="3293"/>
                  </a:lnTo>
                  <a:cubicBezTo>
                    <a:pt x="1285" y="3293"/>
                    <a:pt x="1178" y="3239"/>
                    <a:pt x="1044" y="3185"/>
                  </a:cubicBezTo>
                  <a:cubicBezTo>
                    <a:pt x="937" y="3159"/>
                    <a:pt x="830" y="3078"/>
                    <a:pt x="749" y="3025"/>
                  </a:cubicBezTo>
                  <a:cubicBezTo>
                    <a:pt x="669" y="2945"/>
                    <a:pt x="562" y="2891"/>
                    <a:pt x="509" y="2784"/>
                  </a:cubicBezTo>
                  <a:cubicBezTo>
                    <a:pt x="428" y="2677"/>
                    <a:pt x="375" y="2570"/>
                    <a:pt x="294" y="2436"/>
                  </a:cubicBezTo>
                  <a:cubicBezTo>
                    <a:pt x="294" y="2302"/>
                    <a:pt x="268" y="2115"/>
                    <a:pt x="241" y="1901"/>
                  </a:cubicBezTo>
                  <a:cubicBezTo>
                    <a:pt x="241" y="1740"/>
                    <a:pt x="214" y="1606"/>
                    <a:pt x="214" y="1446"/>
                  </a:cubicBezTo>
                  <a:close/>
                  <a:moveTo>
                    <a:pt x="268" y="0"/>
                  </a:moveTo>
                  <a:cubicBezTo>
                    <a:pt x="161" y="295"/>
                    <a:pt x="80" y="643"/>
                    <a:pt x="27" y="1017"/>
                  </a:cubicBezTo>
                  <a:cubicBezTo>
                    <a:pt x="0" y="1419"/>
                    <a:pt x="0" y="1767"/>
                    <a:pt x="80" y="2115"/>
                  </a:cubicBezTo>
                  <a:cubicBezTo>
                    <a:pt x="107" y="2275"/>
                    <a:pt x="161" y="2436"/>
                    <a:pt x="241" y="2623"/>
                  </a:cubicBezTo>
                  <a:cubicBezTo>
                    <a:pt x="294" y="2784"/>
                    <a:pt x="402" y="2918"/>
                    <a:pt x="535" y="3052"/>
                  </a:cubicBezTo>
                  <a:cubicBezTo>
                    <a:pt x="642" y="3185"/>
                    <a:pt x="803" y="3293"/>
                    <a:pt x="964" y="3346"/>
                  </a:cubicBezTo>
                  <a:cubicBezTo>
                    <a:pt x="1178" y="3453"/>
                    <a:pt x="1365" y="3480"/>
                    <a:pt x="1579" y="3480"/>
                  </a:cubicBezTo>
                  <a:cubicBezTo>
                    <a:pt x="1820" y="3480"/>
                    <a:pt x="2034" y="3400"/>
                    <a:pt x="2302" y="3239"/>
                  </a:cubicBezTo>
                  <a:cubicBezTo>
                    <a:pt x="2409" y="3185"/>
                    <a:pt x="2516" y="3105"/>
                    <a:pt x="2650" y="2998"/>
                  </a:cubicBezTo>
                  <a:lnTo>
                    <a:pt x="2944" y="2704"/>
                  </a:lnTo>
                  <a:cubicBezTo>
                    <a:pt x="3105" y="2516"/>
                    <a:pt x="3239" y="2275"/>
                    <a:pt x="3399" y="2008"/>
                  </a:cubicBezTo>
                  <a:cubicBezTo>
                    <a:pt x="3480" y="1874"/>
                    <a:pt x="3533" y="1740"/>
                    <a:pt x="3613" y="1580"/>
                  </a:cubicBezTo>
                  <a:cubicBezTo>
                    <a:pt x="3694" y="1446"/>
                    <a:pt x="3720" y="1312"/>
                    <a:pt x="3774" y="1178"/>
                  </a:cubicBezTo>
                  <a:lnTo>
                    <a:pt x="3828" y="1071"/>
                  </a:lnTo>
                  <a:lnTo>
                    <a:pt x="3480" y="1071"/>
                  </a:lnTo>
                  <a:cubicBezTo>
                    <a:pt x="3346" y="1071"/>
                    <a:pt x="3212" y="1071"/>
                    <a:pt x="3078" y="1044"/>
                  </a:cubicBezTo>
                  <a:cubicBezTo>
                    <a:pt x="2730" y="991"/>
                    <a:pt x="2409" y="937"/>
                    <a:pt x="2034" y="803"/>
                  </a:cubicBezTo>
                  <a:cubicBezTo>
                    <a:pt x="1713" y="696"/>
                    <a:pt x="1338" y="536"/>
                    <a:pt x="1044" y="402"/>
                  </a:cubicBezTo>
                  <a:cubicBezTo>
                    <a:pt x="696" y="295"/>
                    <a:pt x="482" y="161"/>
                    <a:pt x="268" y="0"/>
                  </a:cubicBez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3" name="Google Shape;7023;p47"/>
            <p:cNvSpPr/>
            <p:nvPr/>
          </p:nvSpPr>
          <p:spPr>
            <a:xfrm>
              <a:off x="7528400" y="7425700"/>
              <a:ext cx="40175" cy="60250"/>
            </a:xfrm>
            <a:custGeom>
              <a:avLst/>
              <a:gdLst/>
              <a:ahLst/>
              <a:cxnLst/>
              <a:rect l="l" t="t" r="r" b="b"/>
              <a:pathLst>
                <a:path w="1607" h="2410" extrusionOk="0">
                  <a:moveTo>
                    <a:pt x="1045" y="1"/>
                  </a:moveTo>
                  <a:cubicBezTo>
                    <a:pt x="697" y="1"/>
                    <a:pt x="295" y="402"/>
                    <a:pt x="135" y="991"/>
                  </a:cubicBezTo>
                  <a:cubicBezTo>
                    <a:pt x="27" y="1286"/>
                    <a:pt x="1" y="1607"/>
                    <a:pt x="81" y="1875"/>
                  </a:cubicBezTo>
                  <a:cubicBezTo>
                    <a:pt x="135" y="2142"/>
                    <a:pt x="242" y="2330"/>
                    <a:pt x="429" y="2383"/>
                  </a:cubicBezTo>
                  <a:cubicBezTo>
                    <a:pt x="482" y="2383"/>
                    <a:pt x="509" y="2410"/>
                    <a:pt x="563" y="2410"/>
                  </a:cubicBezTo>
                  <a:cubicBezTo>
                    <a:pt x="911" y="2410"/>
                    <a:pt x="1312" y="2008"/>
                    <a:pt x="1473" y="1446"/>
                  </a:cubicBezTo>
                  <a:cubicBezTo>
                    <a:pt x="1580" y="1152"/>
                    <a:pt x="1607" y="804"/>
                    <a:pt x="1553" y="536"/>
                  </a:cubicBezTo>
                  <a:cubicBezTo>
                    <a:pt x="1473" y="269"/>
                    <a:pt x="1366" y="108"/>
                    <a:pt x="1178" y="54"/>
                  </a:cubicBezTo>
                  <a:cubicBezTo>
                    <a:pt x="1152" y="1"/>
                    <a:pt x="1098" y="1"/>
                    <a:pt x="1045" y="1"/>
                  </a:cubicBez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4" name="Google Shape;7024;p47"/>
            <p:cNvSpPr/>
            <p:nvPr/>
          </p:nvSpPr>
          <p:spPr>
            <a:xfrm>
              <a:off x="7336350" y="7374175"/>
              <a:ext cx="40175" cy="60250"/>
            </a:xfrm>
            <a:custGeom>
              <a:avLst/>
              <a:gdLst/>
              <a:ahLst/>
              <a:cxnLst/>
              <a:rect l="l" t="t" r="r" b="b"/>
              <a:pathLst>
                <a:path w="1607" h="2410" extrusionOk="0">
                  <a:moveTo>
                    <a:pt x="1018" y="1"/>
                  </a:moveTo>
                  <a:cubicBezTo>
                    <a:pt x="697" y="1"/>
                    <a:pt x="295" y="402"/>
                    <a:pt x="135" y="965"/>
                  </a:cubicBezTo>
                  <a:cubicBezTo>
                    <a:pt x="28" y="1259"/>
                    <a:pt x="1" y="1607"/>
                    <a:pt x="54" y="1875"/>
                  </a:cubicBezTo>
                  <a:cubicBezTo>
                    <a:pt x="135" y="2142"/>
                    <a:pt x="215" y="2303"/>
                    <a:pt x="429" y="2383"/>
                  </a:cubicBezTo>
                  <a:cubicBezTo>
                    <a:pt x="456" y="2383"/>
                    <a:pt x="483" y="2410"/>
                    <a:pt x="563" y="2410"/>
                  </a:cubicBezTo>
                  <a:cubicBezTo>
                    <a:pt x="884" y="2410"/>
                    <a:pt x="1286" y="2008"/>
                    <a:pt x="1473" y="1446"/>
                  </a:cubicBezTo>
                  <a:cubicBezTo>
                    <a:pt x="1553" y="1125"/>
                    <a:pt x="1607" y="804"/>
                    <a:pt x="1527" y="536"/>
                  </a:cubicBezTo>
                  <a:cubicBezTo>
                    <a:pt x="1473" y="269"/>
                    <a:pt x="1366" y="108"/>
                    <a:pt x="1152" y="28"/>
                  </a:cubicBezTo>
                  <a:cubicBezTo>
                    <a:pt x="1125" y="1"/>
                    <a:pt x="1072" y="1"/>
                    <a:pt x="1018" y="1"/>
                  </a:cubicBez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25" name="Google Shape;7025;p47"/>
          <p:cNvGrpSpPr/>
          <p:nvPr/>
        </p:nvGrpSpPr>
        <p:grpSpPr>
          <a:xfrm flipH="1">
            <a:off x="2319150" y="3813188"/>
            <a:ext cx="1420600" cy="987000"/>
            <a:chOff x="1185625" y="7639175"/>
            <a:chExt cx="1420600" cy="987000"/>
          </a:xfrm>
        </p:grpSpPr>
        <p:sp>
          <p:nvSpPr>
            <p:cNvPr id="7026" name="Google Shape;7026;p47"/>
            <p:cNvSpPr/>
            <p:nvPr/>
          </p:nvSpPr>
          <p:spPr>
            <a:xfrm>
              <a:off x="1185625" y="7639175"/>
              <a:ext cx="1420600" cy="987000"/>
            </a:xfrm>
            <a:custGeom>
              <a:avLst/>
              <a:gdLst/>
              <a:ahLst/>
              <a:cxnLst/>
              <a:rect l="l" t="t" r="r" b="b"/>
              <a:pathLst>
                <a:path w="56824" h="39480" extrusionOk="0">
                  <a:moveTo>
                    <a:pt x="47616" y="0"/>
                  </a:moveTo>
                  <a:cubicBezTo>
                    <a:pt x="47482" y="0"/>
                    <a:pt x="47322" y="0"/>
                    <a:pt x="47188" y="27"/>
                  </a:cubicBezTo>
                  <a:cubicBezTo>
                    <a:pt x="46171" y="134"/>
                    <a:pt x="45261" y="643"/>
                    <a:pt x="44645" y="1446"/>
                  </a:cubicBezTo>
                  <a:cubicBezTo>
                    <a:pt x="44056" y="2141"/>
                    <a:pt x="43789" y="3025"/>
                    <a:pt x="43842" y="3881"/>
                  </a:cubicBezTo>
                  <a:cubicBezTo>
                    <a:pt x="43227" y="4979"/>
                    <a:pt x="42558" y="6504"/>
                    <a:pt x="42236" y="8324"/>
                  </a:cubicBezTo>
                  <a:cubicBezTo>
                    <a:pt x="41621" y="7361"/>
                    <a:pt x="40952" y="6558"/>
                    <a:pt x="40363" y="5889"/>
                  </a:cubicBezTo>
                  <a:cubicBezTo>
                    <a:pt x="40015" y="4015"/>
                    <a:pt x="38382" y="2623"/>
                    <a:pt x="36428" y="2623"/>
                  </a:cubicBezTo>
                  <a:cubicBezTo>
                    <a:pt x="36268" y="2623"/>
                    <a:pt x="36134" y="2623"/>
                    <a:pt x="35973" y="2650"/>
                  </a:cubicBezTo>
                  <a:cubicBezTo>
                    <a:pt x="34903" y="2784"/>
                    <a:pt x="33966" y="3292"/>
                    <a:pt x="33323" y="4122"/>
                  </a:cubicBezTo>
                  <a:cubicBezTo>
                    <a:pt x="32922" y="4631"/>
                    <a:pt x="32654" y="5193"/>
                    <a:pt x="32547" y="5835"/>
                  </a:cubicBezTo>
                  <a:cubicBezTo>
                    <a:pt x="30112" y="5032"/>
                    <a:pt x="27248" y="4497"/>
                    <a:pt x="23848" y="4497"/>
                  </a:cubicBezTo>
                  <a:lnTo>
                    <a:pt x="23822" y="4497"/>
                  </a:lnTo>
                  <a:cubicBezTo>
                    <a:pt x="4979" y="4497"/>
                    <a:pt x="0" y="17505"/>
                    <a:pt x="0" y="24384"/>
                  </a:cubicBezTo>
                  <a:lnTo>
                    <a:pt x="0" y="24625"/>
                  </a:lnTo>
                  <a:cubicBezTo>
                    <a:pt x="134" y="26338"/>
                    <a:pt x="1205" y="27863"/>
                    <a:pt x="3158" y="29175"/>
                  </a:cubicBezTo>
                  <a:cubicBezTo>
                    <a:pt x="1981" y="30647"/>
                    <a:pt x="1981" y="32788"/>
                    <a:pt x="3292" y="34260"/>
                  </a:cubicBezTo>
                  <a:cubicBezTo>
                    <a:pt x="4042" y="35143"/>
                    <a:pt x="5166" y="35625"/>
                    <a:pt x="6290" y="35625"/>
                  </a:cubicBezTo>
                  <a:cubicBezTo>
                    <a:pt x="7254" y="35625"/>
                    <a:pt x="8190" y="35304"/>
                    <a:pt x="8913" y="34662"/>
                  </a:cubicBezTo>
                  <a:cubicBezTo>
                    <a:pt x="9636" y="34019"/>
                    <a:pt x="10118" y="33136"/>
                    <a:pt x="10251" y="32146"/>
                  </a:cubicBezTo>
                  <a:cubicBezTo>
                    <a:pt x="10412" y="32199"/>
                    <a:pt x="10573" y="32253"/>
                    <a:pt x="10733" y="32280"/>
                  </a:cubicBezTo>
                  <a:cubicBezTo>
                    <a:pt x="10974" y="32627"/>
                    <a:pt x="11268" y="32949"/>
                    <a:pt x="11616" y="33216"/>
                  </a:cubicBezTo>
                  <a:cubicBezTo>
                    <a:pt x="12018" y="33538"/>
                    <a:pt x="12446" y="33725"/>
                    <a:pt x="12928" y="33832"/>
                  </a:cubicBezTo>
                  <a:cubicBezTo>
                    <a:pt x="12714" y="35090"/>
                    <a:pt x="13142" y="36428"/>
                    <a:pt x="14186" y="37365"/>
                  </a:cubicBezTo>
                  <a:cubicBezTo>
                    <a:pt x="14935" y="38034"/>
                    <a:pt x="15899" y="38409"/>
                    <a:pt x="16863" y="38409"/>
                  </a:cubicBezTo>
                  <a:cubicBezTo>
                    <a:pt x="18013" y="38409"/>
                    <a:pt x="19084" y="37954"/>
                    <a:pt x="19807" y="37097"/>
                  </a:cubicBezTo>
                  <a:cubicBezTo>
                    <a:pt x="20529" y="36294"/>
                    <a:pt x="20877" y="35304"/>
                    <a:pt x="20851" y="34233"/>
                  </a:cubicBezTo>
                  <a:cubicBezTo>
                    <a:pt x="20851" y="34073"/>
                    <a:pt x="20824" y="33885"/>
                    <a:pt x="20797" y="33752"/>
                  </a:cubicBezTo>
                  <a:lnTo>
                    <a:pt x="20797" y="33752"/>
                  </a:lnTo>
                  <a:cubicBezTo>
                    <a:pt x="21225" y="33805"/>
                    <a:pt x="21627" y="33805"/>
                    <a:pt x="22055" y="33832"/>
                  </a:cubicBezTo>
                  <a:cubicBezTo>
                    <a:pt x="22403" y="33832"/>
                    <a:pt x="22724" y="33859"/>
                    <a:pt x="23072" y="33859"/>
                  </a:cubicBezTo>
                  <a:cubicBezTo>
                    <a:pt x="23286" y="34287"/>
                    <a:pt x="23634" y="34662"/>
                    <a:pt x="24036" y="34956"/>
                  </a:cubicBezTo>
                  <a:cubicBezTo>
                    <a:pt x="24678" y="35438"/>
                    <a:pt x="25428" y="35706"/>
                    <a:pt x="26284" y="35706"/>
                  </a:cubicBezTo>
                  <a:cubicBezTo>
                    <a:pt x="26498" y="35706"/>
                    <a:pt x="26712" y="35679"/>
                    <a:pt x="26900" y="35625"/>
                  </a:cubicBezTo>
                  <a:cubicBezTo>
                    <a:pt x="26953" y="36803"/>
                    <a:pt x="27515" y="37981"/>
                    <a:pt x="28506" y="38703"/>
                  </a:cubicBezTo>
                  <a:cubicBezTo>
                    <a:pt x="29228" y="39212"/>
                    <a:pt x="30031" y="39479"/>
                    <a:pt x="30888" y="39479"/>
                  </a:cubicBezTo>
                  <a:cubicBezTo>
                    <a:pt x="32172" y="39479"/>
                    <a:pt x="33377" y="38891"/>
                    <a:pt x="34100" y="37847"/>
                  </a:cubicBezTo>
                  <a:cubicBezTo>
                    <a:pt x="34715" y="37017"/>
                    <a:pt x="34983" y="36000"/>
                    <a:pt x="34849" y="34956"/>
                  </a:cubicBezTo>
                  <a:lnTo>
                    <a:pt x="34849" y="34956"/>
                  </a:lnTo>
                  <a:cubicBezTo>
                    <a:pt x="35036" y="35197"/>
                    <a:pt x="35277" y="35438"/>
                    <a:pt x="35518" y="35598"/>
                  </a:cubicBezTo>
                  <a:cubicBezTo>
                    <a:pt x="36187" y="36107"/>
                    <a:pt x="36937" y="36348"/>
                    <a:pt x="37740" y="36348"/>
                  </a:cubicBezTo>
                  <a:cubicBezTo>
                    <a:pt x="38944" y="36348"/>
                    <a:pt x="40095" y="35759"/>
                    <a:pt x="40791" y="34795"/>
                  </a:cubicBezTo>
                  <a:cubicBezTo>
                    <a:pt x="41192" y="34260"/>
                    <a:pt x="41433" y="33698"/>
                    <a:pt x="41487" y="33082"/>
                  </a:cubicBezTo>
                  <a:cubicBezTo>
                    <a:pt x="46920" y="33029"/>
                    <a:pt x="51765" y="30995"/>
                    <a:pt x="54522" y="27676"/>
                  </a:cubicBezTo>
                  <a:cubicBezTo>
                    <a:pt x="56449" y="25454"/>
                    <a:pt x="56824" y="22189"/>
                    <a:pt x="55673" y="18709"/>
                  </a:cubicBezTo>
                  <a:cubicBezTo>
                    <a:pt x="54441" y="14935"/>
                    <a:pt x="51711" y="11777"/>
                    <a:pt x="48392" y="10198"/>
                  </a:cubicBezTo>
                  <a:cubicBezTo>
                    <a:pt x="48526" y="9261"/>
                    <a:pt x="48767" y="8137"/>
                    <a:pt x="49195" y="7200"/>
                  </a:cubicBezTo>
                  <a:cubicBezTo>
                    <a:pt x="50614" y="6531"/>
                    <a:pt x="51524" y="4979"/>
                    <a:pt x="51363" y="3346"/>
                  </a:cubicBezTo>
                  <a:cubicBezTo>
                    <a:pt x="51123" y="1446"/>
                    <a:pt x="49517" y="0"/>
                    <a:pt x="47616"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7" name="Google Shape;7027;p47"/>
            <p:cNvSpPr/>
            <p:nvPr/>
          </p:nvSpPr>
          <p:spPr>
            <a:xfrm>
              <a:off x="1253875" y="8248075"/>
              <a:ext cx="1040525" cy="170700"/>
            </a:xfrm>
            <a:custGeom>
              <a:avLst/>
              <a:gdLst/>
              <a:ahLst/>
              <a:cxnLst/>
              <a:rect l="l" t="t" r="r" b="b"/>
              <a:pathLst>
                <a:path w="41621" h="6828" extrusionOk="0">
                  <a:moveTo>
                    <a:pt x="0" y="1"/>
                  </a:moveTo>
                  <a:lnTo>
                    <a:pt x="0" y="1"/>
                  </a:lnTo>
                  <a:cubicBezTo>
                    <a:pt x="241" y="3213"/>
                    <a:pt x="8860" y="6425"/>
                    <a:pt x="19486" y="6773"/>
                  </a:cubicBezTo>
                  <a:cubicBezTo>
                    <a:pt x="20618" y="6810"/>
                    <a:pt x="21697" y="6828"/>
                    <a:pt x="22726" y="6828"/>
                  </a:cubicBezTo>
                  <a:cubicBezTo>
                    <a:pt x="31369" y="6828"/>
                    <a:pt x="36399" y="5560"/>
                    <a:pt x="39078" y="3695"/>
                  </a:cubicBezTo>
                  <a:cubicBezTo>
                    <a:pt x="41621" y="1874"/>
                    <a:pt x="41407" y="911"/>
                    <a:pt x="41407" y="911"/>
                  </a:cubicBezTo>
                  <a:lnTo>
                    <a:pt x="0" y="1"/>
                  </a:lnTo>
                  <a:close/>
                </a:path>
              </a:pathLst>
            </a:custGeom>
            <a:solidFill>
              <a:srgbClr val="3B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8" name="Google Shape;7028;p47"/>
            <p:cNvSpPr/>
            <p:nvPr/>
          </p:nvSpPr>
          <p:spPr>
            <a:xfrm>
              <a:off x="1921675" y="8256775"/>
              <a:ext cx="117125" cy="301450"/>
            </a:xfrm>
            <a:custGeom>
              <a:avLst/>
              <a:gdLst/>
              <a:ahLst/>
              <a:cxnLst/>
              <a:rect l="l" t="t" r="r" b="b"/>
              <a:pathLst>
                <a:path w="4685" h="12058" extrusionOk="0">
                  <a:moveTo>
                    <a:pt x="3801" y="1"/>
                  </a:moveTo>
                  <a:cubicBezTo>
                    <a:pt x="937" y="3641"/>
                    <a:pt x="750" y="7549"/>
                    <a:pt x="884" y="9583"/>
                  </a:cubicBezTo>
                  <a:cubicBezTo>
                    <a:pt x="723" y="9690"/>
                    <a:pt x="536" y="9797"/>
                    <a:pt x="455" y="9958"/>
                  </a:cubicBezTo>
                  <a:cubicBezTo>
                    <a:pt x="0" y="10520"/>
                    <a:pt x="107" y="11376"/>
                    <a:pt x="723" y="11804"/>
                  </a:cubicBezTo>
                  <a:cubicBezTo>
                    <a:pt x="959" y="11976"/>
                    <a:pt x="1228" y="12057"/>
                    <a:pt x="1498" y="12057"/>
                  </a:cubicBezTo>
                  <a:cubicBezTo>
                    <a:pt x="1903" y="12057"/>
                    <a:pt x="2308" y="11874"/>
                    <a:pt x="2597" y="11537"/>
                  </a:cubicBezTo>
                  <a:cubicBezTo>
                    <a:pt x="3025" y="10948"/>
                    <a:pt x="2918" y="10118"/>
                    <a:pt x="2329" y="9690"/>
                  </a:cubicBezTo>
                  <a:cubicBezTo>
                    <a:pt x="2222" y="9610"/>
                    <a:pt x="2115" y="9556"/>
                    <a:pt x="2008" y="9529"/>
                  </a:cubicBezTo>
                  <a:cubicBezTo>
                    <a:pt x="1660" y="5140"/>
                    <a:pt x="4684" y="215"/>
                    <a:pt x="4684" y="215"/>
                  </a:cubicBezTo>
                  <a:lnTo>
                    <a:pt x="38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9" name="Google Shape;7029;p47"/>
            <p:cNvSpPr/>
            <p:nvPr/>
          </p:nvSpPr>
          <p:spPr>
            <a:xfrm>
              <a:off x="1571700" y="8236700"/>
              <a:ext cx="141900" cy="295350"/>
            </a:xfrm>
            <a:custGeom>
              <a:avLst/>
              <a:gdLst/>
              <a:ahLst/>
              <a:cxnLst/>
              <a:rect l="l" t="t" r="r" b="b"/>
              <a:pathLst>
                <a:path w="5676" h="11814" extrusionOk="0">
                  <a:moveTo>
                    <a:pt x="4819" y="1"/>
                  </a:moveTo>
                  <a:cubicBezTo>
                    <a:pt x="1607" y="3347"/>
                    <a:pt x="991" y="7228"/>
                    <a:pt x="911" y="9262"/>
                  </a:cubicBezTo>
                  <a:cubicBezTo>
                    <a:pt x="750" y="9315"/>
                    <a:pt x="590" y="9449"/>
                    <a:pt x="456" y="9583"/>
                  </a:cubicBezTo>
                  <a:cubicBezTo>
                    <a:pt x="1" y="10118"/>
                    <a:pt x="28" y="10975"/>
                    <a:pt x="563" y="11457"/>
                  </a:cubicBezTo>
                  <a:cubicBezTo>
                    <a:pt x="812" y="11693"/>
                    <a:pt x="1123" y="11813"/>
                    <a:pt x="1437" y="11813"/>
                  </a:cubicBezTo>
                  <a:cubicBezTo>
                    <a:pt x="1799" y="11813"/>
                    <a:pt x="2164" y="11653"/>
                    <a:pt x="2437" y="11323"/>
                  </a:cubicBezTo>
                  <a:cubicBezTo>
                    <a:pt x="2892" y="10787"/>
                    <a:pt x="2865" y="9958"/>
                    <a:pt x="2330" y="9449"/>
                  </a:cubicBezTo>
                  <a:cubicBezTo>
                    <a:pt x="2249" y="9396"/>
                    <a:pt x="2169" y="9315"/>
                    <a:pt x="2062" y="9289"/>
                  </a:cubicBezTo>
                  <a:cubicBezTo>
                    <a:pt x="2142" y="4899"/>
                    <a:pt x="5675" y="322"/>
                    <a:pt x="5675" y="322"/>
                  </a:cubicBezTo>
                  <a:lnTo>
                    <a:pt x="481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0" name="Google Shape;7030;p47"/>
            <p:cNvSpPr/>
            <p:nvPr/>
          </p:nvSpPr>
          <p:spPr>
            <a:xfrm>
              <a:off x="1306050" y="8179825"/>
              <a:ext cx="172675" cy="282750"/>
            </a:xfrm>
            <a:custGeom>
              <a:avLst/>
              <a:gdLst/>
              <a:ahLst/>
              <a:cxnLst/>
              <a:rect l="l" t="t" r="r" b="b"/>
              <a:pathLst>
                <a:path w="6907" h="11310" extrusionOk="0">
                  <a:moveTo>
                    <a:pt x="6077" y="1"/>
                  </a:moveTo>
                  <a:cubicBezTo>
                    <a:pt x="2490" y="2945"/>
                    <a:pt x="1420" y="6719"/>
                    <a:pt x="1125" y="8726"/>
                  </a:cubicBezTo>
                  <a:cubicBezTo>
                    <a:pt x="938" y="8780"/>
                    <a:pt x="750" y="8860"/>
                    <a:pt x="617" y="8994"/>
                  </a:cubicBezTo>
                  <a:cubicBezTo>
                    <a:pt x="81" y="9503"/>
                    <a:pt x="1" y="10332"/>
                    <a:pt x="483" y="10868"/>
                  </a:cubicBezTo>
                  <a:cubicBezTo>
                    <a:pt x="761" y="11161"/>
                    <a:pt x="1128" y="11309"/>
                    <a:pt x="1494" y="11309"/>
                  </a:cubicBezTo>
                  <a:cubicBezTo>
                    <a:pt x="1798" y="11309"/>
                    <a:pt x="2102" y="11207"/>
                    <a:pt x="2356" y="11001"/>
                  </a:cubicBezTo>
                  <a:cubicBezTo>
                    <a:pt x="2918" y="10493"/>
                    <a:pt x="2945" y="9663"/>
                    <a:pt x="2490" y="9128"/>
                  </a:cubicBezTo>
                  <a:cubicBezTo>
                    <a:pt x="2410" y="9048"/>
                    <a:pt x="2356" y="8994"/>
                    <a:pt x="2249" y="8914"/>
                  </a:cubicBezTo>
                  <a:cubicBezTo>
                    <a:pt x="2865" y="4524"/>
                    <a:pt x="6907" y="429"/>
                    <a:pt x="6907" y="429"/>
                  </a:cubicBezTo>
                  <a:lnTo>
                    <a:pt x="607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1" name="Google Shape;7031;p47"/>
            <p:cNvSpPr/>
            <p:nvPr/>
          </p:nvSpPr>
          <p:spPr>
            <a:xfrm>
              <a:off x="2003300" y="8251425"/>
              <a:ext cx="159275" cy="229150"/>
            </a:xfrm>
            <a:custGeom>
              <a:avLst/>
              <a:gdLst/>
              <a:ahLst/>
              <a:cxnLst/>
              <a:rect l="l" t="t" r="r" b="b"/>
              <a:pathLst>
                <a:path w="6371" h="9166" extrusionOk="0">
                  <a:moveTo>
                    <a:pt x="670" y="1"/>
                  </a:moveTo>
                  <a:lnTo>
                    <a:pt x="1" y="402"/>
                  </a:lnTo>
                  <a:cubicBezTo>
                    <a:pt x="1" y="402"/>
                    <a:pt x="3641" y="3614"/>
                    <a:pt x="4417" y="7201"/>
                  </a:cubicBezTo>
                  <a:lnTo>
                    <a:pt x="4203" y="7388"/>
                  </a:lnTo>
                  <a:cubicBezTo>
                    <a:pt x="3828" y="7897"/>
                    <a:pt x="3935" y="8566"/>
                    <a:pt x="4444" y="8940"/>
                  </a:cubicBezTo>
                  <a:cubicBezTo>
                    <a:pt x="4662" y="9093"/>
                    <a:pt x="4902" y="9166"/>
                    <a:pt x="5136" y="9166"/>
                  </a:cubicBezTo>
                  <a:cubicBezTo>
                    <a:pt x="5475" y="9166"/>
                    <a:pt x="5801" y="9012"/>
                    <a:pt x="6023" y="8726"/>
                  </a:cubicBezTo>
                  <a:cubicBezTo>
                    <a:pt x="6371" y="8245"/>
                    <a:pt x="6291" y="7575"/>
                    <a:pt x="5782" y="7201"/>
                  </a:cubicBezTo>
                  <a:cubicBezTo>
                    <a:pt x="5648" y="7094"/>
                    <a:pt x="5514" y="7040"/>
                    <a:pt x="5354" y="6987"/>
                  </a:cubicBezTo>
                  <a:cubicBezTo>
                    <a:pt x="4952" y="5327"/>
                    <a:pt x="3828" y="2249"/>
                    <a:pt x="6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2" name="Google Shape;7032;p47"/>
            <p:cNvSpPr/>
            <p:nvPr/>
          </p:nvSpPr>
          <p:spPr>
            <a:xfrm>
              <a:off x="1722275" y="8244750"/>
              <a:ext cx="150575" cy="218425"/>
            </a:xfrm>
            <a:custGeom>
              <a:avLst/>
              <a:gdLst/>
              <a:ahLst/>
              <a:cxnLst/>
              <a:rect l="l" t="t" r="r" b="b"/>
              <a:pathLst>
                <a:path w="6023" h="8737" extrusionOk="0">
                  <a:moveTo>
                    <a:pt x="616" y="0"/>
                  </a:moveTo>
                  <a:lnTo>
                    <a:pt x="0" y="402"/>
                  </a:lnTo>
                  <a:cubicBezTo>
                    <a:pt x="0" y="402"/>
                    <a:pt x="3480" y="3453"/>
                    <a:pt x="4202" y="6906"/>
                  </a:cubicBezTo>
                  <a:cubicBezTo>
                    <a:pt x="4149" y="6959"/>
                    <a:pt x="4069" y="6986"/>
                    <a:pt x="4015" y="7093"/>
                  </a:cubicBezTo>
                  <a:cubicBezTo>
                    <a:pt x="3667" y="7575"/>
                    <a:pt x="3747" y="8244"/>
                    <a:pt x="4202" y="8565"/>
                  </a:cubicBezTo>
                  <a:cubicBezTo>
                    <a:pt x="4389" y="8679"/>
                    <a:pt x="4604" y="8737"/>
                    <a:pt x="4816" y="8737"/>
                  </a:cubicBezTo>
                  <a:cubicBezTo>
                    <a:pt x="5151" y="8737"/>
                    <a:pt x="5478" y="8592"/>
                    <a:pt x="5675" y="8297"/>
                  </a:cubicBezTo>
                  <a:cubicBezTo>
                    <a:pt x="6022" y="7842"/>
                    <a:pt x="5915" y="7173"/>
                    <a:pt x="5487" y="6825"/>
                  </a:cubicBezTo>
                  <a:cubicBezTo>
                    <a:pt x="5353" y="6718"/>
                    <a:pt x="5219" y="6665"/>
                    <a:pt x="5086" y="6665"/>
                  </a:cubicBezTo>
                  <a:cubicBezTo>
                    <a:pt x="4711" y="5086"/>
                    <a:pt x="3640" y="2141"/>
                    <a:pt x="6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3" name="Google Shape;7033;p47"/>
            <p:cNvSpPr/>
            <p:nvPr/>
          </p:nvSpPr>
          <p:spPr>
            <a:xfrm>
              <a:off x="1416475" y="8214625"/>
              <a:ext cx="143225" cy="204950"/>
            </a:xfrm>
            <a:custGeom>
              <a:avLst/>
              <a:gdLst/>
              <a:ahLst/>
              <a:cxnLst/>
              <a:rect l="l" t="t" r="r" b="b"/>
              <a:pathLst>
                <a:path w="5729" h="8198" extrusionOk="0">
                  <a:moveTo>
                    <a:pt x="616" y="1"/>
                  </a:moveTo>
                  <a:lnTo>
                    <a:pt x="0" y="375"/>
                  </a:lnTo>
                  <a:cubicBezTo>
                    <a:pt x="0" y="375"/>
                    <a:pt x="3292" y="3212"/>
                    <a:pt x="3962" y="6451"/>
                  </a:cubicBezTo>
                  <a:cubicBezTo>
                    <a:pt x="3881" y="6531"/>
                    <a:pt x="3828" y="6558"/>
                    <a:pt x="3801" y="6638"/>
                  </a:cubicBezTo>
                  <a:cubicBezTo>
                    <a:pt x="3453" y="7067"/>
                    <a:pt x="3560" y="7709"/>
                    <a:pt x="3988" y="8004"/>
                  </a:cubicBezTo>
                  <a:cubicBezTo>
                    <a:pt x="4173" y="8134"/>
                    <a:pt x="4384" y="8198"/>
                    <a:pt x="4593" y="8198"/>
                  </a:cubicBezTo>
                  <a:cubicBezTo>
                    <a:pt x="4899" y="8198"/>
                    <a:pt x="5200" y="8060"/>
                    <a:pt x="5407" y="7789"/>
                  </a:cubicBezTo>
                  <a:cubicBezTo>
                    <a:pt x="5728" y="7361"/>
                    <a:pt x="5621" y="6719"/>
                    <a:pt x="5193" y="6424"/>
                  </a:cubicBezTo>
                  <a:cubicBezTo>
                    <a:pt x="5059" y="6317"/>
                    <a:pt x="4952" y="6291"/>
                    <a:pt x="4791" y="6264"/>
                  </a:cubicBezTo>
                  <a:cubicBezTo>
                    <a:pt x="4470" y="4792"/>
                    <a:pt x="3453" y="2008"/>
                    <a:pt x="6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4" name="Google Shape;7034;p47"/>
            <p:cNvSpPr/>
            <p:nvPr/>
          </p:nvSpPr>
          <p:spPr>
            <a:xfrm>
              <a:off x="1252525" y="7817150"/>
              <a:ext cx="1069275" cy="558975"/>
            </a:xfrm>
            <a:custGeom>
              <a:avLst/>
              <a:gdLst/>
              <a:ahLst/>
              <a:cxnLst/>
              <a:rect l="l" t="t" r="r" b="b"/>
              <a:pathLst>
                <a:path w="42771" h="22359" extrusionOk="0">
                  <a:moveTo>
                    <a:pt x="21197" y="1"/>
                  </a:moveTo>
                  <a:cubicBezTo>
                    <a:pt x="21180" y="1"/>
                    <a:pt x="21163" y="1"/>
                    <a:pt x="21146" y="1"/>
                  </a:cubicBezTo>
                  <a:cubicBezTo>
                    <a:pt x="3186" y="1"/>
                    <a:pt x="1" y="12715"/>
                    <a:pt x="1" y="17238"/>
                  </a:cubicBezTo>
                  <a:cubicBezTo>
                    <a:pt x="777" y="19650"/>
                    <a:pt x="12806" y="22359"/>
                    <a:pt x="24090" y="22359"/>
                  </a:cubicBezTo>
                  <a:cubicBezTo>
                    <a:pt x="31083" y="22359"/>
                    <a:pt x="37790" y="21319"/>
                    <a:pt x="41354" y="18523"/>
                  </a:cubicBezTo>
                  <a:cubicBezTo>
                    <a:pt x="42771" y="12106"/>
                    <a:pt x="36603" y="1"/>
                    <a:pt x="211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5" name="Google Shape;7035;p47"/>
            <p:cNvSpPr/>
            <p:nvPr/>
          </p:nvSpPr>
          <p:spPr>
            <a:xfrm>
              <a:off x="2010675" y="8118275"/>
              <a:ext cx="117125" cy="117125"/>
            </a:xfrm>
            <a:custGeom>
              <a:avLst/>
              <a:gdLst/>
              <a:ahLst/>
              <a:cxnLst/>
              <a:rect l="l" t="t" r="r" b="b"/>
              <a:pathLst>
                <a:path w="4685" h="4685" extrusionOk="0">
                  <a:moveTo>
                    <a:pt x="2329" y="0"/>
                  </a:moveTo>
                  <a:cubicBezTo>
                    <a:pt x="1044" y="0"/>
                    <a:pt x="0" y="1044"/>
                    <a:pt x="0" y="2356"/>
                  </a:cubicBezTo>
                  <a:cubicBezTo>
                    <a:pt x="0" y="3667"/>
                    <a:pt x="1044" y="4684"/>
                    <a:pt x="2329" y="4684"/>
                  </a:cubicBezTo>
                  <a:cubicBezTo>
                    <a:pt x="3640" y="4684"/>
                    <a:pt x="4684" y="3667"/>
                    <a:pt x="4684" y="2356"/>
                  </a:cubicBezTo>
                  <a:cubicBezTo>
                    <a:pt x="4684" y="1044"/>
                    <a:pt x="3640" y="0"/>
                    <a:pt x="2329" y="0"/>
                  </a:cubicBezTo>
                  <a:close/>
                </a:path>
              </a:pathLst>
            </a:custGeom>
            <a:solidFill>
              <a:srgbClr val="3B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6" name="Google Shape;7036;p47"/>
            <p:cNvSpPr/>
            <p:nvPr/>
          </p:nvSpPr>
          <p:spPr>
            <a:xfrm>
              <a:off x="1971200" y="7942300"/>
              <a:ext cx="110425" cy="110425"/>
            </a:xfrm>
            <a:custGeom>
              <a:avLst/>
              <a:gdLst/>
              <a:ahLst/>
              <a:cxnLst/>
              <a:rect l="l" t="t" r="r" b="b"/>
              <a:pathLst>
                <a:path w="4417" h="4417" extrusionOk="0">
                  <a:moveTo>
                    <a:pt x="2222" y="0"/>
                  </a:moveTo>
                  <a:cubicBezTo>
                    <a:pt x="1017" y="0"/>
                    <a:pt x="0" y="964"/>
                    <a:pt x="0" y="2195"/>
                  </a:cubicBezTo>
                  <a:cubicBezTo>
                    <a:pt x="0" y="3399"/>
                    <a:pt x="1017" y="4416"/>
                    <a:pt x="2222" y="4416"/>
                  </a:cubicBezTo>
                  <a:cubicBezTo>
                    <a:pt x="3399" y="4416"/>
                    <a:pt x="4416" y="3399"/>
                    <a:pt x="4416" y="2195"/>
                  </a:cubicBezTo>
                  <a:cubicBezTo>
                    <a:pt x="4416" y="990"/>
                    <a:pt x="3399" y="0"/>
                    <a:pt x="2222" y="0"/>
                  </a:cubicBezTo>
                  <a:close/>
                </a:path>
              </a:pathLst>
            </a:custGeom>
            <a:solidFill>
              <a:srgbClr val="3B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7" name="Google Shape;7037;p47"/>
            <p:cNvSpPr/>
            <p:nvPr/>
          </p:nvSpPr>
          <p:spPr>
            <a:xfrm>
              <a:off x="1760400" y="8047350"/>
              <a:ext cx="169325" cy="168650"/>
            </a:xfrm>
            <a:custGeom>
              <a:avLst/>
              <a:gdLst/>
              <a:ahLst/>
              <a:cxnLst/>
              <a:rect l="l" t="t" r="r" b="b"/>
              <a:pathLst>
                <a:path w="6773" h="6746" extrusionOk="0">
                  <a:moveTo>
                    <a:pt x="3373" y="0"/>
                  </a:moveTo>
                  <a:cubicBezTo>
                    <a:pt x="1526" y="0"/>
                    <a:pt x="1" y="1526"/>
                    <a:pt x="1" y="3373"/>
                  </a:cubicBezTo>
                  <a:cubicBezTo>
                    <a:pt x="1" y="5246"/>
                    <a:pt x="1526" y="6745"/>
                    <a:pt x="3373" y="6745"/>
                  </a:cubicBezTo>
                  <a:cubicBezTo>
                    <a:pt x="5247" y="6745"/>
                    <a:pt x="6773" y="5246"/>
                    <a:pt x="6773" y="3373"/>
                  </a:cubicBezTo>
                  <a:cubicBezTo>
                    <a:pt x="6773" y="1526"/>
                    <a:pt x="5247" y="0"/>
                    <a:pt x="3373" y="0"/>
                  </a:cubicBezTo>
                  <a:close/>
                </a:path>
              </a:pathLst>
            </a:custGeom>
            <a:solidFill>
              <a:srgbClr val="3B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8" name="Google Shape;7038;p47"/>
            <p:cNvSpPr/>
            <p:nvPr/>
          </p:nvSpPr>
          <p:spPr>
            <a:xfrm>
              <a:off x="1509475" y="7906825"/>
              <a:ext cx="169325" cy="169325"/>
            </a:xfrm>
            <a:custGeom>
              <a:avLst/>
              <a:gdLst/>
              <a:ahLst/>
              <a:cxnLst/>
              <a:rect l="l" t="t" r="r" b="b"/>
              <a:pathLst>
                <a:path w="6773" h="6773" extrusionOk="0">
                  <a:moveTo>
                    <a:pt x="3373" y="0"/>
                  </a:moveTo>
                  <a:cubicBezTo>
                    <a:pt x="1500" y="0"/>
                    <a:pt x="1" y="1499"/>
                    <a:pt x="1" y="3373"/>
                  </a:cubicBezTo>
                  <a:cubicBezTo>
                    <a:pt x="1" y="5246"/>
                    <a:pt x="1500" y="6772"/>
                    <a:pt x="3373" y="6772"/>
                  </a:cubicBezTo>
                  <a:cubicBezTo>
                    <a:pt x="5247" y="6772"/>
                    <a:pt x="6772" y="5246"/>
                    <a:pt x="6772" y="3373"/>
                  </a:cubicBezTo>
                  <a:cubicBezTo>
                    <a:pt x="6772" y="1499"/>
                    <a:pt x="5247" y="0"/>
                    <a:pt x="3373" y="0"/>
                  </a:cubicBezTo>
                  <a:close/>
                </a:path>
              </a:pathLst>
            </a:custGeom>
            <a:solidFill>
              <a:srgbClr val="3B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9" name="Google Shape;7039;p47"/>
            <p:cNvSpPr/>
            <p:nvPr/>
          </p:nvSpPr>
          <p:spPr>
            <a:xfrm>
              <a:off x="1497425" y="8164450"/>
              <a:ext cx="169325" cy="168650"/>
            </a:xfrm>
            <a:custGeom>
              <a:avLst/>
              <a:gdLst/>
              <a:ahLst/>
              <a:cxnLst/>
              <a:rect l="l" t="t" r="r" b="b"/>
              <a:pathLst>
                <a:path w="6773" h="6746" extrusionOk="0">
                  <a:moveTo>
                    <a:pt x="3400" y="0"/>
                  </a:moveTo>
                  <a:cubicBezTo>
                    <a:pt x="1527" y="0"/>
                    <a:pt x="1" y="1526"/>
                    <a:pt x="1" y="3373"/>
                  </a:cubicBezTo>
                  <a:cubicBezTo>
                    <a:pt x="1" y="5246"/>
                    <a:pt x="1527" y="6745"/>
                    <a:pt x="3400" y="6745"/>
                  </a:cubicBezTo>
                  <a:cubicBezTo>
                    <a:pt x="5247" y="6745"/>
                    <a:pt x="6773" y="5246"/>
                    <a:pt x="6773" y="3373"/>
                  </a:cubicBezTo>
                  <a:cubicBezTo>
                    <a:pt x="6773" y="1526"/>
                    <a:pt x="5247" y="0"/>
                    <a:pt x="3400" y="0"/>
                  </a:cubicBezTo>
                  <a:close/>
                </a:path>
              </a:pathLst>
            </a:custGeom>
            <a:solidFill>
              <a:srgbClr val="3B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0" name="Google Shape;7040;p47"/>
            <p:cNvSpPr/>
            <p:nvPr/>
          </p:nvSpPr>
          <p:spPr>
            <a:xfrm>
              <a:off x="1364275" y="8076775"/>
              <a:ext cx="98400" cy="98400"/>
            </a:xfrm>
            <a:custGeom>
              <a:avLst/>
              <a:gdLst/>
              <a:ahLst/>
              <a:cxnLst/>
              <a:rect l="l" t="t" r="r" b="b"/>
              <a:pathLst>
                <a:path w="3936" h="3936" extrusionOk="0">
                  <a:moveTo>
                    <a:pt x="1954" y="1"/>
                  </a:moveTo>
                  <a:cubicBezTo>
                    <a:pt x="857" y="28"/>
                    <a:pt x="1" y="911"/>
                    <a:pt x="1" y="1982"/>
                  </a:cubicBezTo>
                  <a:cubicBezTo>
                    <a:pt x="1" y="3052"/>
                    <a:pt x="857" y="3935"/>
                    <a:pt x="1954" y="3935"/>
                  </a:cubicBezTo>
                  <a:cubicBezTo>
                    <a:pt x="3025" y="3935"/>
                    <a:pt x="3935" y="3079"/>
                    <a:pt x="3935" y="1982"/>
                  </a:cubicBezTo>
                  <a:cubicBezTo>
                    <a:pt x="3935" y="911"/>
                    <a:pt x="3079" y="1"/>
                    <a:pt x="1954" y="1"/>
                  </a:cubicBezTo>
                  <a:close/>
                </a:path>
              </a:pathLst>
            </a:custGeom>
            <a:solidFill>
              <a:srgbClr val="3B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1" name="Google Shape;7041;p47"/>
            <p:cNvSpPr/>
            <p:nvPr/>
          </p:nvSpPr>
          <p:spPr>
            <a:xfrm>
              <a:off x="1762425" y="7883400"/>
              <a:ext cx="85000" cy="85675"/>
            </a:xfrm>
            <a:custGeom>
              <a:avLst/>
              <a:gdLst/>
              <a:ahLst/>
              <a:cxnLst/>
              <a:rect l="l" t="t" r="r" b="b"/>
              <a:pathLst>
                <a:path w="3400" h="3427" extrusionOk="0">
                  <a:moveTo>
                    <a:pt x="1686" y="1"/>
                  </a:moveTo>
                  <a:cubicBezTo>
                    <a:pt x="750" y="1"/>
                    <a:pt x="0" y="777"/>
                    <a:pt x="0" y="1714"/>
                  </a:cubicBezTo>
                  <a:cubicBezTo>
                    <a:pt x="0" y="2650"/>
                    <a:pt x="750" y="3427"/>
                    <a:pt x="1686" y="3427"/>
                  </a:cubicBezTo>
                  <a:cubicBezTo>
                    <a:pt x="2623" y="3427"/>
                    <a:pt x="3399" y="2650"/>
                    <a:pt x="3399" y="1714"/>
                  </a:cubicBezTo>
                  <a:cubicBezTo>
                    <a:pt x="3399" y="777"/>
                    <a:pt x="2623" y="1"/>
                    <a:pt x="1686" y="1"/>
                  </a:cubicBezTo>
                  <a:close/>
                </a:path>
              </a:pathLst>
            </a:custGeom>
            <a:solidFill>
              <a:srgbClr val="3B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2" name="Google Shape;7042;p47"/>
            <p:cNvSpPr/>
            <p:nvPr/>
          </p:nvSpPr>
          <p:spPr>
            <a:xfrm>
              <a:off x="1896250" y="8251425"/>
              <a:ext cx="85000" cy="85675"/>
            </a:xfrm>
            <a:custGeom>
              <a:avLst/>
              <a:gdLst/>
              <a:ahLst/>
              <a:cxnLst/>
              <a:rect l="l" t="t" r="r" b="b"/>
              <a:pathLst>
                <a:path w="3400" h="3427" extrusionOk="0">
                  <a:moveTo>
                    <a:pt x="1687" y="1"/>
                  </a:moveTo>
                  <a:cubicBezTo>
                    <a:pt x="750" y="1"/>
                    <a:pt x="0" y="777"/>
                    <a:pt x="0" y="1714"/>
                  </a:cubicBezTo>
                  <a:cubicBezTo>
                    <a:pt x="0" y="2651"/>
                    <a:pt x="750" y="3427"/>
                    <a:pt x="1687" y="3427"/>
                  </a:cubicBezTo>
                  <a:cubicBezTo>
                    <a:pt x="2623" y="3427"/>
                    <a:pt x="3400" y="2651"/>
                    <a:pt x="3400" y="1714"/>
                  </a:cubicBezTo>
                  <a:cubicBezTo>
                    <a:pt x="3400" y="777"/>
                    <a:pt x="2623" y="1"/>
                    <a:pt x="1687" y="1"/>
                  </a:cubicBezTo>
                  <a:close/>
                </a:path>
              </a:pathLst>
            </a:custGeom>
            <a:solidFill>
              <a:srgbClr val="3B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3" name="Google Shape;7043;p47"/>
            <p:cNvSpPr/>
            <p:nvPr/>
          </p:nvSpPr>
          <p:spPr>
            <a:xfrm>
              <a:off x="2031400" y="7932825"/>
              <a:ext cx="553025" cy="467325"/>
            </a:xfrm>
            <a:custGeom>
              <a:avLst/>
              <a:gdLst/>
              <a:ahLst/>
              <a:cxnLst/>
              <a:rect l="l" t="t" r="r" b="b"/>
              <a:pathLst>
                <a:path w="22121" h="18693" extrusionOk="0">
                  <a:moveTo>
                    <a:pt x="9706" y="0"/>
                  </a:moveTo>
                  <a:cubicBezTo>
                    <a:pt x="9255" y="0"/>
                    <a:pt x="8794" y="36"/>
                    <a:pt x="8325" y="111"/>
                  </a:cubicBezTo>
                  <a:cubicBezTo>
                    <a:pt x="1" y="1450"/>
                    <a:pt x="2892" y="18178"/>
                    <a:pt x="2892" y="18178"/>
                  </a:cubicBezTo>
                  <a:cubicBezTo>
                    <a:pt x="4359" y="18522"/>
                    <a:pt x="5881" y="18692"/>
                    <a:pt x="7390" y="18692"/>
                  </a:cubicBezTo>
                  <a:cubicBezTo>
                    <a:pt x="11878" y="18692"/>
                    <a:pt x="16246" y="17182"/>
                    <a:pt x="18710" y="14217"/>
                  </a:cubicBezTo>
                  <a:cubicBezTo>
                    <a:pt x="22120" y="10124"/>
                    <a:pt x="17281" y="0"/>
                    <a:pt x="97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4" name="Google Shape;7044;p47"/>
            <p:cNvSpPr/>
            <p:nvPr/>
          </p:nvSpPr>
          <p:spPr>
            <a:xfrm>
              <a:off x="2293050" y="7705975"/>
              <a:ext cx="112425" cy="250400"/>
            </a:xfrm>
            <a:custGeom>
              <a:avLst/>
              <a:gdLst/>
              <a:ahLst/>
              <a:cxnLst/>
              <a:rect l="l" t="t" r="r" b="b"/>
              <a:pathLst>
                <a:path w="4497" h="10016" extrusionOk="0">
                  <a:moveTo>
                    <a:pt x="3316" y="0"/>
                  </a:moveTo>
                  <a:cubicBezTo>
                    <a:pt x="3282" y="0"/>
                    <a:pt x="3247" y="2"/>
                    <a:pt x="3212" y="5"/>
                  </a:cubicBezTo>
                  <a:cubicBezTo>
                    <a:pt x="2623" y="85"/>
                    <a:pt x="2195" y="620"/>
                    <a:pt x="2249" y="1209"/>
                  </a:cubicBezTo>
                  <a:cubicBezTo>
                    <a:pt x="2249" y="1370"/>
                    <a:pt x="2329" y="1504"/>
                    <a:pt x="2409" y="1637"/>
                  </a:cubicBezTo>
                  <a:cubicBezTo>
                    <a:pt x="1472" y="3056"/>
                    <a:pt x="0" y="6000"/>
                    <a:pt x="536" y="9801"/>
                  </a:cubicBezTo>
                  <a:lnTo>
                    <a:pt x="1285" y="10015"/>
                  </a:lnTo>
                  <a:cubicBezTo>
                    <a:pt x="1285" y="10015"/>
                    <a:pt x="1124" y="5197"/>
                    <a:pt x="3185" y="2173"/>
                  </a:cubicBezTo>
                  <a:lnTo>
                    <a:pt x="3453" y="2173"/>
                  </a:lnTo>
                  <a:cubicBezTo>
                    <a:pt x="4069" y="2119"/>
                    <a:pt x="4497" y="1584"/>
                    <a:pt x="4417" y="968"/>
                  </a:cubicBezTo>
                  <a:cubicBezTo>
                    <a:pt x="4366" y="413"/>
                    <a:pt x="3887" y="0"/>
                    <a:pt x="33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5" name="Google Shape;7045;p47"/>
            <p:cNvSpPr/>
            <p:nvPr/>
          </p:nvSpPr>
          <p:spPr>
            <a:xfrm>
              <a:off x="2063525" y="7770225"/>
              <a:ext cx="174000" cy="274475"/>
            </a:xfrm>
            <a:custGeom>
              <a:avLst/>
              <a:gdLst/>
              <a:ahLst/>
              <a:cxnLst/>
              <a:rect l="l" t="t" r="r" b="b"/>
              <a:pathLst>
                <a:path w="6960" h="10979" extrusionOk="0">
                  <a:moveTo>
                    <a:pt x="1333" y="0"/>
                  </a:moveTo>
                  <a:cubicBezTo>
                    <a:pt x="1299" y="0"/>
                    <a:pt x="1266" y="2"/>
                    <a:pt x="1232" y="4"/>
                  </a:cubicBezTo>
                  <a:cubicBezTo>
                    <a:pt x="536" y="111"/>
                    <a:pt x="1" y="754"/>
                    <a:pt x="81" y="1423"/>
                  </a:cubicBezTo>
                  <a:cubicBezTo>
                    <a:pt x="181" y="2070"/>
                    <a:pt x="743" y="2555"/>
                    <a:pt x="1381" y="2555"/>
                  </a:cubicBezTo>
                  <a:cubicBezTo>
                    <a:pt x="1429" y="2555"/>
                    <a:pt x="1478" y="2553"/>
                    <a:pt x="1526" y="2547"/>
                  </a:cubicBezTo>
                  <a:cubicBezTo>
                    <a:pt x="1633" y="2547"/>
                    <a:pt x="1740" y="2520"/>
                    <a:pt x="1821" y="2493"/>
                  </a:cubicBezTo>
                  <a:cubicBezTo>
                    <a:pt x="5033" y="5411"/>
                    <a:pt x="6157" y="10978"/>
                    <a:pt x="6157" y="10978"/>
                  </a:cubicBezTo>
                  <a:lnTo>
                    <a:pt x="6960" y="10550"/>
                  </a:lnTo>
                  <a:cubicBezTo>
                    <a:pt x="6558" y="6000"/>
                    <a:pt x="4042" y="3056"/>
                    <a:pt x="2597" y="1690"/>
                  </a:cubicBezTo>
                  <a:cubicBezTo>
                    <a:pt x="2677" y="1530"/>
                    <a:pt x="2704" y="1343"/>
                    <a:pt x="2677" y="1155"/>
                  </a:cubicBezTo>
                  <a:cubicBezTo>
                    <a:pt x="2575" y="493"/>
                    <a:pt x="1989" y="0"/>
                    <a:pt x="13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6" name="Google Shape;7046;p47"/>
            <p:cNvSpPr/>
            <p:nvPr/>
          </p:nvSpPr>
          <p:spPr>
            <a:xfrm>
              <a:off x="2188650" y="8102525"/>
              <a:ext cx="70975" cy="64400"/>
            </a:xfrm>
            <a:custGeom>
              <a:avLst/>
              <a:gdLst/>
              <a:ahLst/>
              <a:cxnLst/>
              <a:rect l="l" t="t" r="r" b="b"/>
              <a:pathLst>
                <a:path w="2839" h="2576" extrusionOk="0">
                  <a:moveTo>
                    <a:pt x="2289" y="0"/>
                  </a:moveTo>
                  <a:cubicBezTo>
                    <a:pt x="1931" y="0"/>
                    <a:pt x="1398" y="297"/>
                    <a:pt x="911" y="764"/>
                  </a:cubicBezTo>
                  <a:cubicBezTo>
                    <a:pt x="269" y="1433"/>
                    <a:pt x="1" y="2210"/>
                    <a:pt x="269" y="2477"/>
                  </a:cubicBezTo>
                  <a:cubicBezTo>
                    <a:pt x="342" y="2544"/>
                    <a:pt x="444" y="2576"/>
                    <a:pt x="566" y="2576"/>
                  </a:cubicBezTo>
                  <a:cubicBezTo>
                    <a:pt x="931" y="2576"/>
                    <a:pt x="1473" y="2290"/>
                    <a:pt x="1955" y="1808"/>
                  </a:cubicBezTo>
                  <a:cubicBezTo>
                    <a:pt x="2570" y="1139"/>
                    <a:pt x="2838" y="416"/>
                    <a:pt x="2570" y="95"/>
                  </a:cubicBezTo>
                  <a:cubicBezTo>
                    <a:pt x="2499" y="30"/>
                    <a:pt x="2403" y="0"/>
                    <a:pt x="2289" y="0"/>
                  </a:cubicBezTo>
                  <a:close/>
                </a:path>
              </a:pathLst>
            </a:custGeom>
            <a:solidFill>
              <a:srgbClr val="130B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7" name="Google Shape;7047;p47"/>
            <p:cNvSpPr/>
            <p:nvPr/>
          </p:nvSpPr>
          <p:spPr>
            <a:xfrm>
              <a:off x="2361975" y="8033250"/>
              <a:ext cx="83650" cy="36900"/>
            </a:xfrm>
            <a:custGeom>
              <a:avLst/>
              <a:gdLst/>
              <a:ahLst/>
              <a:cxnLst/>
              <a:rect l="l" t="t" r="r" b="b"/>
              <a:pathLst>
                <a:path w="3346" h="1476" extrusionOk="0">
                  <a:moveTo>
                    <a:pt x="1747" y="0"/>
                  </a:moveTo>
                  <a:cubicBezTo>
                    <a:pt x="1709" y="0"/>
                    <a:pt x="1671" y="1"/>
                    <a:pt x="1633" y="2"/>
                  </a:cubicBezTo>
                  <a:cubicBezTo>
                    <a:pt x="723" y="29"/>
                    <a:pt x="0" y="404"/>
                    <a:pt x="27" y="805"/>
                  </a:cubicBezTo>
                  <a:cubicBezTo>
                    <a:pt x="53" y="1190"/>
                    <a:pt x="741" y="1476"/>
                    <a:pt x="1599" y="1476"/>
                  </a:cubicBezTo>
                  <a:cubicBezTo>
                    <a:pt x="1637" y="1476"/>
                    <a:pt x="1675" y="1475"/>
                    <a:pt x="1713" y="1474"/>
                  </a:cubicBezTo>
                  <a:cubicBezTo>
                    <a:pt x="2596" y="1447"/>
                    <a:pt x="3346" y="1073"/>
                    <a:pt x="3319" y="671"/>
                  </a:cubicBezTo>
                  <a:cubicBezTo>
                    <a:pt x="3268" y="287"/>
                    <a:pt x="2603" y="0"/>
                    <a:pt x="1747" y="0"/>
                  </a:cubicBezTo>
                  <a:close/>
                </a:path>
              </a:pathLst>
            </a:custGeom>
            <a:solidFill>
              <a:srgbClr val="130B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8" name="Google Shape;7048;p47"/>
            <p:cNvSpPr/>
            <p:nvPr/>
          </p:nvSpPr>
          <p:spPr>
            <a:xfrm>
              <a:off x="2412825" y="8110900"/>
              <a:ext cx="60925" cy="62925"/>
            </a:xfrm>
            <a:custGeom>
              <a:avLst/>
              <a:gdLst/>
              <a:ahLst/>
              <a:cxnLst/>
              <a:rect l="l" t="t" r="r" b="b"/>
              <a:pathLst>
                <a:path w="2437" h="2517" extrusionOk="0">
                  <a:moveTo>
                    <a:pt x="910" y="1"/>
                  </a:moveTo>
                  <a:cubicBezTo>
                    <a:pt x="803" y="1"/>
                    <a:pt x="696" y="1"/>
                    <a:pt x="696" y="28"/>
                  </a:cubicBezTo>
                  <a:cubicBezTo>
                    <a:pt x="616" y="54"/>
                    <a:pt x="536" y="108"/>
                    <a:pt x="482" y="135"/>
                  </a:cubicBezTo>
                  <a:cubicBezTo>
                    <a:pt x="348" y="242"/>
                    <a:pt x="241" y="376"/>
                    <a:pt x="161" y="509"/>
                  </a:cubicBezTo>
                  <a:cubicBezTo>
                    <a:pt x="27" y="777"/>
                    <a:pt x="0" y="1072"/>
                    <a:pt x="81" y="1473"/>
                  </a:cubicBezTo>
                  <a:lnTo>
                    <a:pt x="161" y="1982"/>
                  </a:lnTo>
                  <a:cubicBezTo>
                    <a:pt x="214" y="2089"/>
                    <a:pt x="214" y="2142"/>
                    <a:pt x="241" y="2222"/>
                  </a:cubicBezTo>
                  <a:cubicBezTo>
                    <a:pt x="268" y="2249"/>
                    <a:pt x="268" y="2249"/>
                    <a:pt x="268" y="2276"/>
                  </a:cubicBezTo>
                  <a:cubicBezTo>
                    <a:pt x="268" y="2356"/>
                    <a:pt x="295" y="2383"/>
                    <a:pt x="295" y="2410"/>
                  </a:cubicBezTo>
                  <a:cubicBezTo>
                    <a:pt x="348" y="2490"/>
                    <a:pt x="375" y="2517"/>
                    <a:pt x="429" y="2517"/>
                  </a:cubicBezTo>
                  <a:lnTo>
                    <a:pt x="482" y="2517"/>
                  </a:lnTo>
                  <a:cubicBezTo>
                    <a:pt x="536" y="2490"/>
                    <a:pt x="562" y="2410"/>
                    <a:pt x="536" y="2356"/>
                  </a:cubicBezTo>
                  <a:cubicBezTo>
                    <a:pt x="536" y="2303"/>
                    <a:pt x="509" y="2276"/>
                    <a:pt x="509" y="2249"/>
                  </a:cubicBezTo>
                  <a:lnTo>
                    <a:pt x="482" y="2169"/>
                  </a:lnTo>
                  <a:cubicBezTo>
                    <a:pt x="482" y="2142"/>
                    <a:pt x="429" y="2089"/>
                    <a:pt x="429" y="2035"/>
                  </a:cubicBezTo>
                  <a:cubicBezTo>
                    <a:pt x="402" y="1901"/>
                    <a:pt x="375" y="1767"/>
                    <a:pt x="348" y="1687"/>
                  </a:cubicBezTo>
                  <a:lnTo>
                    <a:pt x="348" y="1714"/>
                  </a:lnTo>
                  <a:cubicBezTo>
                    <a:pt x="268" y="1473"/>
                    <a:pt x="268" y="1232"/>
                    <a:pt x="268" y="1045"/>
                  </a:cubicBezTo>
                  <a:cubicBezTo>
                    <a:pt x="268" y="911"/>
                    <a:pt x="295" y="804"/>
                    <a:pt x="348" y="697"/>
                  </a:cubicBezTo>
                  <a:cubicBezTo>
                    <a:pt x="348" y="643"/>
                    <a:pt x="375" y="563"/>
                    <a:pt x="402" y="536"/>
                  </a:cubicBezTo>
                  <a:lnTo>
                    <a:pt x="509" y="429"/>
                  </a:lnTo>
                  <a:cubicBezTo>
                    <a:pt x="536" y="402"/>
                    <a:pt x="589" y="376"/>
                    <a:pt x="643" y="349"/>
                  </a:cubicBezTo>
                  <a:cubicBezTo>
                    <a:pt x="696" y="295"/>
                    <a:pt x="750" y="269"/>
                    <a:pt x="803" y="269"/>
                  </a:cubicBezTo>
                  <a:lnTo>
                    <a:pt x="964" y="269"/>
                  </a:lnTo>
                  <a:cubicBezTo>
                    <a:pt x="1017" y="295"/>
                    <a:pt x="1044" y="295"/>
                    <a:pt x="1071" y="295"/>
                  </a:cubicBezTo>
                  <a:lnTo>
                    <a:pt x="1151" y="295"/>
                  </a:lnTo>
                  <a:cubicBezTo>
                    <a:pt x="1232" y="349"/>
                    <a:pt x="1312" y="376"/>
                    <a:pt x="1365" y="402"/>
                  </a:cubicBezTo>
                  <a:cubicBezTo>
                    <a:pt x="1472" y="483"/>
                    <a:pt x="1606" y="563"/>
                    <a:pt x="1713" y="697"/>
                  </a:cubicBezTo>
                  <a:cubicBezTo>
                    <a:pt x="1874" y="884"/>
                    <a:pt x="2008" y="1098"/>
                    <a:pt x="2142" y="1339"/>
                  </a:cubicBezTo>
                  <a:cubicBezTo>
                    <a:pt x="2168" y="1420"/>
                    <a:pt x="2168" y="1446"/>
                    <a:pt x="2222" y="1500"/>
                  </a:cubicBezTo>
                  <a:cubicBezTo>
                    <a:pt x="2249" y="1580"/>
                    <a:pt x="2275" y="1607"/>
                    <a:pt x="2356" y="1607"/>
                  </a:cubicBezTo>
                  <a:lnTo>
                    <a:pt x="2382" y="1607"/>
                  </a:lnTo>
                  <a:cubicBezTo>
                    <a:pt x="2409" y="1607"/>
                    <a:pt x="2436" y="1580"/>
                    <a:pt x="2436" y="1527"/>
                  </a:cubicBezTo>
                  <a:lnTo>
                    <a:pt x="2436" y="1446"/>
                  </a:lnTo>
                  <a:cubicBezTo>
                    <a:pt x="2302" y="1098"/>
                    <a:pt x="2088" y="777"/>
                    <a:pt x="1847" y="509"/>
                  </a:cubicBezTo>
                  <a:cubicBezTo>
                    <a:pt x="1526" y="162"/>
                    <a:pt x="1232" y="1"/>
                    <a:pt x="910" y="1"/>
                  </a:cubicBez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9" name="Google Shape;7049;p47"/>
            <p:cNvSpPr/>
            <p:nvPr/>
          </p:nvSpPr>
          <p:spPr>
            <a:xfrm>
              <a:off x="2240850" y="8177825"/>
              <a:ext cx="74300" cy="69625"/>
            </a:xfrm>
            <a:custGeom>
              <a:avLst/>
              <a:gdLst/>
              <a:ahLst/>
              <a:cxnLst/>
              <a:rect l="l" t="t" r="r" b="b"/>
              <a:pathLst>
                <a:path w="2972" h="2785" extrusionOk="0">
                  <a:moveTo>
                    <a:pt x="1205" y="1"/>
                  </a:moveTo>
                  <a:cubicBezTo>
                    <a:pt x="1151" y="1"/>
                    <a:pt x="1151" y="1"/>
                    <a:pt x="1125" y="27"/>
                  </a:cubicBezTo>
                  <a:cubicBezTo>
                    <a:pt x="723" y="54"/>
                    <a:pt x="349" y="268"/>
                    <a:pt x="188" y="589"/>
                  </a:cubicBezTo>
                  <a:cubicBezTo>
                    <a:pt x="54" y="857"/>
                    <a:pt x="1" y="1232"/>
                    <a:pt x="54" y="1633"/>
                  </a:cubicBezTo>
                  <a:cubicBezTo>
                    <a:pt x="81" y="1847"/>
                    <a:pt x="134" y="2008"/>
                    <a:pt x="188" y="2169"/>
                  </a:cubicBezTo>
                  <a:cubicBezTo>
                    <a:pt x="188" y="2249"/>
                    <a:pt x="215" y="2329"/>
                    <a:pt x="268" y="2409"/>
                  </a:cubicBezTo>
                  <a:lnTo>
                    <a:pt x="268" y="2436"/>
                  </a:lnTo>
                  <a:cubicBezTo>
                    <a:pt x="268" y="2463"/>
                    <a:pt x="295" y="2516"/>
                    <a:pt x="295" y="2543"/>
                  </a:cubicBezTo>
                  <a:cubicBezTo>
                    <a:pt x="295" y="2570"/>
                    <a:pt x="295" y="2597"/>
                    <a:pt x="322" y="2650"/>
                  </a:cubicBezTo>
                  <a:lnTo>
                    <a:pt x="322" y="2677"/>
                  </a:lnTo>
                  <a:lnTo>
                    <a:pt x="349" y="2704"/>
                  </a:lnTo>
                  <a:cubicBezTo>
                    <a:pt x="349" y="2731"/>
                    <a:pt x="402" y="2731"/>
                    <a:pt x="429" y="2784"/>
                  </a:cubicBezTo>
                  <a:lnTo>
                    <a:pt x="536" y="2784"/>
                  </a:lnTo>
                  <a:cubicBezTo>
                    <a:pt x="563" y="2784"/>
                    <a:pt x="589" y="2731"/>
                    <a:pt x="589" y="2704"/>
                  </a:cubicBezTo>
                  <a:lnTo>
                    <a:pt x="589" y="2597"/>
                  </a:lnTo>
                  <a:lnTo>
                    <a:pt x="589" y="2570"/>
                  </a:lnTo>
                  <a:cubicBezTo>
                    <a:pt x="563" y="2516"/>
                    <a:pt x="536" y="2409"/>
                    <a:pt x="482" y="2329"/>
                  </a:cubicBezTo>
                  <a:cubicBezTo>
                    <a:pt x="456" y="2276"/>
                    <a:pt x="456" y="2195"/>
                    <a:pt x="429" y="2142"/>
                  </a:cubicBezTo>
                  <a:cubicBezTo>
                    <a:pt x="402" y="2035"/>
                    <a:pt x="349" y="1901"/>
                    <a:pt x="322" y="1767"/>
                  </a:cubicBezTo>
                  <a:lnTo>
                    <a:pt x="322" y="1740"/>
                  </a:lnTo>
                  <a:cubicBezTo>
                    <a:pt x="295" y="1499"/>
                    <a:pt x="295" y="1339"/>
                    <a:pt x="295" y="1125"/>
                  </a:cubicBezTo>
                  <a:cubicBezTo>
                    <a:pt x="295" y="1044"/>
                    <a:pt x="322" y="937"/>
                    <a:pt x="349" y="830"/>
                  </a:cubicBezTo>
                  <a:lnTo>
                    <a:pt x="456" y="643"/>
                  </a:lnTo>
                  <a:cubicBezTo>
                    <a:pt x="482" y="563"/>
                    <a:pt x="563" y="509"/>
                    <a:pt x="589" y="456"/>
                  </a:cubicBezTo>
                  <a:cubicBezTo>
                    <a:pt x="670" y="402"/>
                    <a:pt x="723" y="375"/>
                    <a:pt x="804" y="322"/>
                  </a:cubicBezTo>
                  <a:cubicBezTo>
                    <a:pt x="857" y="295"/>
                    <a:pt x="964" y="268"/>
                    <a:pt x="1018" y="268"/>
                  </a:cubicBezTo>
                  <a:lnTo>
                    <a:pt x="1232" y="268"/>
                  </a:lnTo>
                  <a:cubicBezTo>
                    <a:pt x="1285" y="268"/>
                    <a:pt x="1366" y="268"/>
                    <a:pt x="1473" y="295"/>
                  </a:cubicBezTo>
                  <a:cubicBezTo>
                    <a:pt x="1553" y="322"/>
                    <a:pt x="1660" y="375"/>
                    <a:pt x="1767" y="429"/>
                  </a:cubicBezTo>
                  <a:cubicBezTo>
                    <a:pt x="1928" y="536"/>
                    <a:pt x="2062" y="670"/>
                    <a:pt x="2222" y="830"/>
                  </a:cubicBezTo>
                  <a:lnTo>
                    <a:pt x="2222" y="857"/>
                  </a:lnTo>
                  <a:cubicBezTo>
                    <a:pt x="2409" y="1071"/>
                    <a:pt x="2570" y="1312"/>
                    <a:pt x="2731" y="1580"/>
                  </a:cubicBezTo>
                  <a:cubicBezTo>
                    <a:pt x="2731" y="1606"/>
                    <a:pt x="2811" y="1633"/>
                    <a:pt x="2838" y="1633"/>
                  </a:cubicBezTo>
                  <a:cubicBezTo>
                    <a:pt x="2864" y="1633"/>
                    <a:pt x="2864" y="1606"/>
                    <a:pt x="2891" y="1606"/>
                  </a:cubicBezTo>
                  <a:cubicBezTo>
                    <a:pt x="2972" y="1526"/>
                    <a:pt x="2972" y="1473"/>
                    <a:pt x="2945" y="1392"/>
                  </a:cubicBezTo>
                  <a:cubicBezTo>
                    <a:pt x="2838" y="1232"/>
                    <a:pt x="2704" y="1071"/>
                    <a:pt x="2597" y="911"/>
                  </a:cubicBezTo>
                  <a:cubicBezTo>
                    <a:pt x="2436" y="696"/>
                    <a:pt x="2276" y="536"/>
                    <a:pt x="2142" y="402"/>
                  </a:cubicBezTo>
                  <a:cubicBezTo>
                    <a:pt x="1954" y="268"/>
                    <a:pt x="1821" y="161"/>
                    <a:pt x="1660" y="108"/>
                  </a:cubicBezTo>
                  <a:cubicBezTo>
                    <a:pt x="1499" y="27"/>
                    <a:pt x="1366" y="1"/>
                    <a:pt x="1205" y="1"/>
                  </a:cubicBez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0" name="Google Shape;7050;p47"/>
            <p:cNvSpPr/>
            <p:nvPr/>
          </p:nvSpPr>
          <p:spPr>
            <a:xfrm>
              <a:off x="2355275" y="8174475"/>
              <a:ext cx="39500" cy="37500"/>
            </a:xfrm>
            <a:custGeom>
              <a:avLst/>
              <a:gdLst/>
              <a:ahLst/>
              <a:cxnLst/>
              <a:rect l="l" t="t" r="r" b="b"/>
              <a:pathLst>
                <a:path w="1580" h="1500" extrusionOk="0">
                  <a:moveTo>
                    <a:pt x="1232" y="1"/>
                  </a:moveTo>
                  <a:cubicBezTo>
                    <a:pt x="1205" y="1"/>
                    <a:pt x="1205" y="1"/>
                    <a:pt x="1205" y="54"/>
                  </a:cubicBezTo>
                  <a:cubicBezTo>
                    <a:pt x="1205" y="108"/>
                    <a:pt x="1178" y="108"/>
                    <a:pt x="1178" y="135"/>
                  </a:cubicBezTo>
                  <a:cubicBezTo>
                    <a:pt x="1125" y="161"/>
                    <a:pt x="1178" y="161"/>
                    <a:pt x="1178" y="215"/>
                  </a:cubicBezTo>
                  <a:cubicBezTo>
                    <a:pt x="1232" y="268"/>
                    <a:pt x="1312" y="349"/>
                    <a:pt x="1339" y="429"/>
                  </a:cubicBezTo>
                  <a:cubicBezTo>
                    <a:pt x="1392" y="536"/>
                    <a:pt x="1392" y="616"/>
                    <a:pt x="1446" y="697"/>
                  </a:cubicBezTo>
                  <a:lnTo>
                    <a:pt x="1446" y="911"/>
                  </a:lnTo>
                  <a:cubicBezTo>
                    <a:pt x="1446" y="964"/>
                    <a:pt x="1392" y="1045"/>
                    <a:pt x="1392" y="1071"/>
                  </a:cubicBezTo>
                  <a:cubicBezTo>
                    <a:pt x="1366" y="1098"/>
                    <a:pt x="1366" y="1152"/>
                    <a:pt x="1339" y="1178"/>
                  </a:cubicBezTo>
                  <a:cubicBezTo>
                    <a:pt x="1339" y="1205"/>
                    <a:pt x="1312" y="1232"/>
                    <a:pt x="1258" y="1285"/>
                  </a:cubicBezTo>
                  <a:cubicBezTo>
                    <a:pt x="1232" y="1312"/>
                    <a:pt x="1205" y="1312"/>
                    <a:pt x="1178" y="1339"/>
                  </a:cubicBezTo>
                  <a:cubicBezTo>
                    <a:pt x="1125" y="1339"/>
                    <a:pt x="1098" y="1366"/>
                    <a:pt x="1071" y="1366"/>
                  </a:cubicBezTo>
                  <a:lnTo>
                    <a:pt x="937" y="1366"/>
                  </a:lnTo>
                  <a:cubicBezTo>
                    <a:pt x="911" y="1366"/>
                    <a:pt x="857" y="1339"/>
                    <a:pt x="803" y="1339"/>
                  </a:cubicBezTo>
                  <a:cubicBezTo>
                    <a:pt x="723" y="1312"/>
                    <a:pt x="696" y="1312"/>
                    <a:pt x="670" y="1285"/>
                  </a:cubicBezTo>
                  <a:cubicBezTo>
                    <a:pt x="589" y="1232"/>
                    <a:pt x="536" y="1205"/>
                    <a:pt x="509" y="1152"/>
                  </a:cubicBezTo>
                  <a:cubicBezTo>
                    <a:pt x="429" y="1045"/>
                    <a:pt x="402" y="964"/>
                    <a:pt x="322" y="884"/>
                  </a:cubicBezTo>
                  <a:cubicBezTo>
                    <a:pt x="268" y="777"/>
                    <a:pt x="241" y="670"/>
                    <a:pt x="188" y="536"/>
                  </a:cubicBezTo>
                  <a:cubicBezTo>
                    <a:pt x="161" y="509"/>
                    <a:pt x="134" y="482"/>
                    <a:pt x="108" y="482"/>
                  </a:cubicBezTo>
                  <a:lnTo>
                    <a:pt x="54" y="482"/>
                  </a:lnTo>
                  <a:cubicBezTo>
                    <a:pt x="0" y="482"/>
                    <a:pt x="0" y="536"/>
                    <a:pt x="0" y="563"/>
                  </a:cubicBezTo>
                  <a:cubicBezTo>
                    <a:pt x="27" y="643"/>
                    <a:pt x="27" y="697"/>
                    <a:pt x="54" y="777"/>
                  </a:cubicBezTo>
                  <a:cubicBezTo>
                    <a:pt x="134" y="964"/>
                    <a:pt x="188" y="1098"/>
                    <a:pt x="295" y="1205"/>
                  </a:cubicBezTo>
                  <a:cubicBezTo>
                    <a:pt x="402" y="1312"/>
                    <a:pt x="509" y="1392"/>
                    <a:pt x="589" y="1446"/>
                  </a:cubicBezTo>
                  <a:cubicBezTo>
                    <a:pt x="696" y="1473"/>
                    <a:pt x="803" y="1500"/>
                    <a:pt x="911" y="1500"/>
                  </a:cubicBezTo>
                  <a:lnTo>
                    <a:pt x="937" y="1500"/>
                  </a:lnTo>
                  <a:cubicBezTo>
                    <a:pt x="1044" y="1473"/>
                    <a:pt x="1125" y="1473"/>
                    <a:pt x="1232" y="1419"/>
                  </a:cubicBezTo>
                  <a:cubicBezTo>
                    <a:pt x="1446" y="1312"/>
                    <a:pt x="1526" y="1098"/>
                    <a:pt x="1580" y="884"/>
                  </a:cubicBezTo>
                  <a:lnTo>
                    <a:pt x="1580" y="670"/>
                  </a:lnTo>
                  <a:cubicBezTo>
                    <a:pt x="1580" y="616"/>
                    <a:pt x="1580" y="536"/>
                    <a:pt x="1526" y="482"/>
                  </a:cubicBezTo>
                  <a:cubicBezTo>
                    <a:pt x="1499" y="349"/>
                    <a:pt x="1392" y="161"/>
                    <a:pt x="1312" y="27"/>
                  </a:cubicBezTo>
                  <a:cubicBezTo>
                    <a:pt x="1312" y="1"/>
                    <a:pt x="1258" y="1"/>
                    <a:pt x="1232" y="1"/>
                  </a:cubicBez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 name="Picture 6"/>
          <p:cNvPicPr>
            <a:picLocks noChangeAspect="1"/>
          </p:cNvPicPr>
          <p:nvPr/>
        </p:nvPicPr>
        <p:blipFill>
          <a:blip r:embed="rId3"/>
          <a:stretch>
            <a:fillRect/>
          </a:stretch>
        </p:blipFill>
        <p:spPr>
          <a:xfrm>
            <a:off x="2340475" y="797338"/>
            <a:ext cx="5550382" cy="1300188"/>
          </a:xfrm>
          <a:prstGeom prst="rect">
            <a:avLst/>
          </a:prstGeom>
        </p:spPr>
      </p:pic>
      <p:pic>
        <p:nvPicPr>
          <p:cNvPr id="8" name="Picture 7"/>
          <p:cNvPicPr>
            <a:picLocks noChangeAspect="1"/>
          </p:cNvPicPr>
          <p:nvPr/>
        </p:nvPicPr>
        <p:blipFill>
          <a:blip r:embed="rId4"/>
          <a:stretch>
            <a:fillRect/>
          </a:stretch>
        </p:blipFill>
        <p:spPr>
          <a:xfrm>
            <a:off x="2319150" y="2488413"/>
            <a:ext cx="5562600" cy="1028700"/>
          </a:xfrm>
          <a:prstGeom prst="rect">
            <a:avLst/>
          </a:prstGeom>
        </p:spPr>
      </p:pic>
      <p:sp>
        <p:nvSpPr>
          <p:cNvPr id="77" name="Oval 76"/>
          <p:cNvSpPr/>
          <p:nvPr/>
        </p:nvSpPr>
        <p:spPr>
          <a:xfrm>
            <a:off x="868017" y="253143"/>
            <a:ext cx="377687" cy="3504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smtClean="0">
                <a:latin typeface="+mj-lt"/>
              </a:rPr>
              <a:t>3</a:t>
            </a:r>
            <a:endParaRPr lang="en-US" sz="2800" b="1" dirty="0">
              <a:latin typeface="+mj-lt"/>
            </a:endParaRPr>
          </a:p>
        </p:txBody>
      </p:sp>
      <p:sp>
        <p:nvSpPr>
          <p:cNvPr id="78" name="TextBox 77"/>
          <p:cNvSpPr txBox="1"/>
          <p:nvPr/>
        </p:nvSpPr>
        <p:spPr>
          <a:xfrm>
            <a:off x="2067493" y="151618"/>
            <a:ext cx="3564342" cy="523220"/>
          </a:xfrm>
          <a:prstGeom prst="rect">
            <a:avLst/>
          </a:prstGeom>
          <a:noFill/>
        </p:spPr>
        <p:txBody>
          <a:bodyPr wrap="square" rtlCol="0">
            <a:spAutoFit/>
          </a:bodyPr>
          <a:lstStyle/>
          <a:p>
            <a:r>
              <a:rPr lang="vi-VN" sz="2800" b="1" dirty="0" smtClean="0">
                <a:solidFill>
                  <a:srgbClr val="002060"/>
                </a:solidFill>
                <a:latin typeface="+mj-lt"/>
              </a:rPr>
              <a:t>?</a:t>
            </a:r>
            <a:endParaRPr lang="en-US" sz="2800" b="1" dirty="0">
              <a:solidFill>
                <a:srgbClr val="002060"/>
              </a:solidFill>
              <a:latin typeface="+mj-lt"/>
            </a:endParaRPr>
          </a:p>
        </p:txBody>
      </p:sp>
      <p:sp>
        <p:nvSpPr>
          <p:cNvPr id="79" name="Rounded Rectangle 78"/>
          <p:cNvSpPr/>
          <p:nvPr/>
        </p:nvSpPr>
        <p:spPr>
          <a:xfrm>
            <a:off x="1414798" y="238305"/>
            <a:ext cx="652020" cy="380075"/>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smtClean="0">
                <a:solidFill>
                  <a:srgbClr val="002060"/>
                </a:solidFill>
                <a:latin typeface="+mj-lt"/>
              </a:rPr>
              <a:t>Số</a:t>
            </a:r>
            <a:endParaRPr lang="en-US" sz="2800" b="1" dirty="0">
              <a:solidFill>
                <a:srgbClr val="002060"/>
              </a:solidFill>
              <a:latin typeface="+mj-lt"/>
            </a:endParaRPr>
          </a:p>
        </p:txBody>
      </p:sp>
      <p:grpSp>
        <p:nvGrpSpPr>
          <p:cNvPr id="10" name="Group 9"/>
          <p:cNvGrpSpPr/>
          <p:nvPr/>
        </p:nvGrpSpPr>
        <p:grpSpPr>
          <a:xfrm>
            <a:off x="4937759" y="1166376"/>
            <a:ext cx="835635" cy="526994"/>
            <a:chOff x="4937759" y="1166376"/>
            <a:chExt cx="835635" cy="526994"/>
          </a:xfrm>
        </p:grpSpPr>
        <p:sp>
          <p:nvSpPr>
            <p:cNvPr id="9" name="Oval 8"/>
            <p:cNvSpPr/>
            <p:nvPr/>
          </p:nvSpPr>
          <p:spPr>
            <a:xfrm>
              <a:off x="4970033" y="1166376"/>
              <a:ext cx="651044" cy="526994"/>
            </a:xfrm>
            <a:prstGeom prst="ellipse">
              <a:avLst/>
            </a:prstGeom>
            <a:ln>
              <a:solidFill>
                <a:schemeClr val="tx1">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81" name="TextBox 80"/>
            <p:cNvSpPr txBox="1"/>
            <p:nvPr/>
          </p:nvSpPr>
          <p:spPr>
            <a:xfrm>
              <a:off x="4937759" y="1170150"/>
              <a:ext cx="835635" cy="523220"/>
            </a:xfrm>
            <a:prstGeom prst="rect">
              <a:avLst/>
            </a:prstGeom>
            <a:noFill/>
          </p:spPr>
          <p:txBody>
            <a:bodyPr wrap="square" rtlCol="0">
              <a:spAutoFit/>
            </a:bodyPr>
            <a:lstStyle/>
            <a:p>
              <a:r>
                <a:rPr lang="vi-VN" sz="2800" b="1" dirty="0" smtClean="0">
                  <a:solidFill>
                    <a:srgbClr val="002060"/>
                  </a:solidFill>
                  <a:latin typeface="+mj-lt"/>
                </a:rPr>
                <a:t>400</a:t>
              </a:r>
              <a:endParaRPr lang="en-US" sz="2800" b="1" dirty="0">
                <a:solidFill>
                  <a:srgbClr val="002060"/>
                </a:solidFill>
                <a:latin typeface="+mj-lt"/>
              </a:endParaRPr>
            </a:p>
          </p:txBody>
        </p:sp>
      </p:grpSp>
      <p:sp>
        <p:nvSpPr>
          <p:cNvPr id="83" name="TextBox 82"/>
          <p:cNvSpPr txBox="1"/>
          <p:nvPr/>
        </p:nvSpPr>
        <p:spPr>
          <a:xfrm>
            <a:off x="7026302" y="1226149"/>
            <a:ext cx="740720" cy="523220"/>
          </a:xfrm>
          <a:prstGeom prst="rect">
            <a:avLst/>
          </a:prstGeom>
          <a:solidFill>
            <a:srgbClr val="FFB242"/>
          </a:solidFill>
        </p:spPr>
        <p:txBody>
          <a:bodyPr wrap="square" rtlCol="0">
            <a:spAutoFit/>
          </a:bodyPr>
          <a:lstStyle/>
          <a:p>
            <a:r>
              <a:rPr lang="vi-VN" sz="2800" b="1" dirty="0" smtClean="0">
                <a:solidFill>
                  <a:srgbClr val="002060"/>
                </a:solidFill>
                <a:latin typeface="+mj-lt"/>
              </a:rPr>
              <a:t>485</a:t>
            </a:r>
            <a:endParaRPr lang="en-US" sz="2800" b="1" dirty="0">
              <a:solidFill>
                <a:srgbClr val="002060"/>
              </a:solidFill>
              <a:latin typeface="+mj-lt"/>
            </a:endParaRPr>
          </a:p>
        </p:txBody>
      </p:sp>
      <p:sp>
        <p:nvSpPr>
          <p:cNvPr id="84" name="TextBox 83"/>
          <p:cNvSpPr txBox="1"/>
          <p:nvPr/>
        </p:nvSpPr>
        <p:spPr>
          <a:xfrm>
            <a:off x="4745306" y="3002763"/>
            <a:ext cx="740720" cy="523220"/>
          </a:xfrm>
          <a:prstGeom prst="rect">
            <a:avLst/>
          </a:prstGeom>
          <a:solidFill>
            <a:srgbClr val="FFF77D"/>
          </a:solidFill>
        </p:spPr>
        <p:txBody>
          <a:bodyPr wrap="square" rtlCol="0">
            <a:spAutoFit/>
          </a:bodyPr>
          <a:lstStyle/>
          <a:p>
            <a:r>
              <a:rPr lang="vi-VN" sz="2800" b="1" dirty="0" smtClean="0">
                <a:solidFill>
                  <a:srgbClr val="002060"/>
                </a:solidFill>
                <a:latin typeface="+mj-lt"/>
              </a:rPr>
              <a:t>925</a:t>
            </a:r>
            <a:endParaRPr lang="en-US" sz="2800" b="1" dirty="0">
              <a:solidFill>
                <a:srgbClr val="002060"/>
              </a:solidFill>
              <a:latin typeface="+mj-lt"/>
            </a:endParaRPr>
          </a:p>
        </p:txBody>
      </p:sp>
      <p:sp>
        <p:nvSpPr>
          <p:cNvPr id="85" name="TextBox 84"/>
          <p:cNvSpPr txBox="1"/>
          <p:nvPr/>
        </p:nvSpPr>
        <p:spPr>
          <a:xfrm>
            <a:off x="6655942" y="2993893"/>
            <a:ext cx="740720" cy="523220"/>
          </a:xfrm>
          <a:prstGeom prst="rect">
            <a:avLst/>
          </a:prstGeom>
          <a:solidFill>
            <a:srgbClr val="CCFFE1"/>
          </a:solidFill>
        </p:spPr>
        <p:txBody>
          <a:bodyPr wrap="square" rtlCol="0">
            <a:spAutoFit/>
          </a:bodyPr>
          <a:lstStyle/>
          <a:p>
            <a:r>
              <a:rPr lang="vi-VN" sz="2800" b="1" dirty="0" smtClean="0">
                <a:solidFill>
                  <a:srgbClr val="002060"/>
                </a:solidFill>
                <a:latin typeface="+mj-lt"/>
              </a:rPr>
              <a:t>900</a:t>
            </a:r>
            <a:endParaRPr lang="en-US" sz="2800" b="1" dirty="0">
              <a:solidFill>
                <a:srgbClr val="00206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wipe(down)">
                                      <p:cBhvr>
                                        <p:cTn id="12" dur="500"/>
                                        <p:tgtEl>
                                          <p:spTgt spid="8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5"/>
                                        </p:tgtEl>
                                        <p:attrNameLst>
                                          <p:attrName>style.visibility</p:attrName>
                                        </p:attrNameLst>
                                      </p:cBhvr>
                                      <p:to>
                                        <p:strVal val="visible"/>
                                      </p:to>
                                    </p:set>
                                    <p:animEffect transition="in" filter="wipe(down)">
                                      <p:cBhvr>
                                        <p:cTn id="22"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054"/>
        <p:cNvGrpSpPr/>
        <p:nvPr/>
      </p:nvGrpSpPr>
      <p:grpSpPr>
        <a:xfrm>
          <a:off x="0" y="0"/>
          <a:ext cx="0" cy="0"/>
          <a:chOff x="0" y="0"/>
          <a:chExt cx="0" cy="0"/>
        </a:xfrm>
      </p:grpSpPr>
      <p:pic>
        <p:nvPicPr>
          <p:cNvPr id="72" name="Picture 71"/>
          <p:cNvPicPr>
            <a:picLocks noChangeAspect="1"/>
          </p:cNvPicPr>
          <p:nvPr/>
        </p:nvPicPr>
        <p:blipFill>
          <a:blip r:embed="rId3"/>
          <a:stretch>
            <a:fillRect/>
          </a:stretch>
        </p:blipFill>
        <p:spPr>
          <a:xfrm>
            <a:off x="576218" y="1818292"/>
            <a:ext cx="7671197" cy="3283146"/>
          </a:xfrm>
          <a:prstGeom prst="rect">
            <a:avLst/>
          </a:prstGeom>
        </p:spPr>
      </p:pic>
      <p:grpSp>
        <p:nvGrpSpPr>
          <p:cNvPr id="7081" name="Google Shape;7081;p48"/>
          <p:cNvGrpSpPr/>
          <p:nvPr/>
        </p:nvGrpSpPr>
        <p:grpSpPr>
          <a:xfrm>
            <a:off x="8129674" y="3257851"/>
            <a:ext cx="616325" cy="616975"/>
            <a:chOff x="10331425" y="6964675"/>
            <a:chExt cx="616325" cy="616975"/>
          </a:xfrm>
        </p:grpSpPr>
        <p:sp>
          <p:nvSpPr>
            <p:cNvPr id="7082" name="Google Shape;7082;p48"/>
            <p:cNvSpPr/>
            <p:nvPr/>
          </p:nvSpPr>
          <p:spPr>
            <a:xfrm>
              <a:off x="10331425" y="6964675"/>
              <a:ext cx="616325" cy="616975"/>
            </a:xfrm>
            <a:custGeom>
              <a:avLst/>
              <a:gdLst/>
              <a:ahLst/>
              <a:cxnLst/>
              <a:rect l="l" t="t" r="r" b="b"/>
              <a:pathLst>
                <a:path w="24653" h="24679" extrusionOk="0">
                  <a:moveTo>
                    <a:pt x="10734" y="0"/>
                  </a:moveTo>
                  <a:cubicBezTo>
                    <a:pt x="10145" y="54"/>
                    <a:pt x="9530" y="188"/>
                    <a:pt x="8994" y="482"/>
                  </a:cubicBezTo>
                  <a:cubicBezTo>
                    <a:pt x="8593" y="670"/>
                    <a:pt x="8191" y="991"/>
                    <a:pt x="7870" y="1339"/>
                  </a:cubicBezTo>
                  <a:lnTo>
                    <a:pt x="7656" y="1339"/>
                  </a:lnTo>
                  <a:cubicBezTo>
                    <a:pt x="7415" y="1339"/>
                    <a:pt x="7228" y="1392"/>
                    <a:pt x="6987" y="1419"/>
                  </a:cubicBezTo>
                  <a:cubicBezTo>
                    <a:pt x="6692" y="1446"/>
                    <a:pt x="6425" y="1553"/>
                    <a:pt x="6157" y="1660"/>
                  </a:cubicBezTo>
                  <a:cubicBezTo>
                    <a:pt x="6130" y="1687"/>
                    <a:pt x="6023" y="1713"/>
                    <a:pt x="6023" y="1713"/>
                  </a:cubicBezTo>
                  <a:cubicBezTo>
                    <a:pt x="5461" y="1981"/>
                    <a:pt x="4979" y="2356"/>
                    <a:pt x="4578" y="2811"/>
                  </a:cubicBezTo>
                  <a:cubicBezTo>
                    <a:pt x="4283" y="3186"/>
                    <a:pt x="4043" y="3614"/>
                    <a:pt x="3855" y="4122"/>
                  </a:cubicBezTo>
                  <a:cubicBezTo>
                    <a:pt x="3775" y="4283"/>
                    <a:pt x="3721" y="4470"/>
                    <a:pt x="3668" y="4658"/>
                  </a:cubicBezTo>
                  <a:cubicBezTo>
                    <a:pt x="3641" y="4658"/>
                    <a:pt x="3588" y="4684"/>
                    <a:pt x="3507" y="4738"/>
                  </a:cubicBezTo>
                  <a:cubicBezTo>
                    <a:pt x="2678" y="5139"/>
                    <a:pt x="2008" y="5862"/>
                    <a:pt x="1714" y="6772"/>
                  </a:cubicBezTo>
                  <a:cubicBezTo>
                    <a:pt x="1634" y="7013"/>
                    <a:pt x="1553" y="7227"/>
                    <a:pt x="1527" y="7468"/>
                  </a:cubicBezTo>
                  <a:cubicBezTo>
                    <a:pt x="1259" y="7682"/>
                    <a:pt x="1045" y="7896"/>
                    <a:pt x="831" y="8164"/>
                  </a:cubicBezTo>
                  <a:cubicBezTo>
                    <a:pt x="804" y="8164"/>
                    <a:pt x="804" y="8217"/>
                    <a:pt x="804" y="8217"/>
                  </a:cubicBezTo>
                  <a:cubicBezTo>
                    <a:pt x="643" y="8432"/>
                    <a:pt x="510" y="8672"/>
                    <a:pt x="376" y="8940"/>
                  </a:cubicBezTo>
                  <a:cubicBezTo>
                    <a:pt x="376" y="8940"/>
                    <a:pt x="322" y="9020"/>
                    <a:pt x="322" y="9047"/>
                  </a:cubicBezTo>
                  <a:cubicBezTo>
                    <a:pt x="108" y="9609"/>
                    <a:pt x="1" y="10225"/>
                    <a:pt x="28" y="10814"/>
                  </a:cubicBezTo>
                  <a:cubicBezTo>
                    <a:pt x="54" y="11322"/>
                    <a:pt x="162" y="11831"/>
                    <a:pt x="376" y="12286"/>
                  </a:cubicBezTo>
                  <a:cubicBezTo>
                    <a:pt x="402" y="12393"/>
                    <a:pt x="456" y="12527"/>
                    <a:pt x="536" y="12661"/>
                  </a:cubicBezTo>
                  <a:cubicBezTo>
                    <a:pt x="402" y="12928"/>
                    <a:pt x="295" y="13223"/>
                    <a:pt x="242" y="13517"/>
                  </a:cubicBezTo>
                  <a:lnTo>
                    <a:pt x="242" y="13571"/>
                  </a:lnTo>
                  <a:cubicBezTo>
                    <a:pt x="162" y="13865"/>
                    <a:pt x="135" y="14133"/>
                    <a:pt x="135" y="14427"/>
                  </a:cubicBezTo>
                  <a:lnTo>
                    <a:pt x="135" y="14561"/>
                  </a:lnTo>
                  <a:cubicBezTo>
                    <a:pt x="135" y="15177"/>
                    <a:pt x="295" y="15765"/>
                    <a:pt x="590" y="16301"/>
                  </a:cubicBezTo>
                  <a:cubicBezTo>
                    <a:pt x="804" y="16675"/>
                    <a:pt x="1072" y="17050"/>
                    <a:pt x="1366" y="17345"/>
                  </a:cubicBezTo>
                  <a:cubicBezTo>
                    <a:pt x="1366" y="17559"/>
                    <a:pt x="1393" y="17746"/>
                    <a:pt x="1446" y="17987"/>
                  </a:cubicBezTo>
                  <a:cubicBezTo>
                    <a:pt x="1446" y="18014"/>
                    <a:pt x="1473" y="18121"/>
                    <a:pt x="1473" y="18121"/>
                  </a:cubicBezTo>
                  <a:cubicBezTo>
                    <a:pt x="1500" y="18335"/>
                    <a:pt x="1580" y="18576"/>
                    <a:pt x="1660" y="18817"/>
                  </a:cubicBezTo>
                  <a:cubicBezTo>
                    <a:pt x="1660" y="18843"/>
                    <a:pt x="1741" y="18950"/>
                    <a:pt x="1741" y="18977"/>
                  </a:cubicBezTo>
                  <a:cubicBezTo>
                    <a:pt x="2008" y="19539"/>
                    <a:pt x="2383" y="20021"/>
                    <a:pt x="2838" y="20423"/>
                  </a:cubicBezTo>
                  <a:cubicBezTo>
                    <a:pt x="3213" y="20717"/>
                    <a:pt x="3641" y="20985"/>
                    <a:pt x="4123" y="21145"/>
                  </a:cubicBezTo>
                  <a:cubicBezTo>
                    <a:pt x="4391" y="21252"/>
                    <a:pt x="4658" y="21333"/>
                    <a:pt x="4926" y="21386"/>
                  </a:cubicBezTo>
                  <a:cubicBezTo>
                    <a:pt x="5060" y="21681"/>
                    <a:pt x="5194" y="22002"/>
                    <a:pt x="5354" y="22269"/>
                  </a:cubicBezTo>
                  <a:cubicBezTo>
                    <a:pt x="5622" y="22698"/>
                    <a:pt x="5943" y="23072"/>
                    <a:pt x="6318" y="23367"/>
                  </a:cubicBezTo>
                  <a:cubicBezTo>
                    <a:pt x="6799" y="23768"/>
                    <a:pt x="7335" y="24036"/>
                    <a:pt x="7924" y="24170"/>
                  </a:cubicBezTo>
                  <a:cubicBezTo>
                    <a:pt x="7950" y="24170"/>
                    <a:pt x="8031" y="24197"/>
                    <a:pt x="8057" y="24197"/>
                  </a:cubicBezTo>
                  <a:cubicBezTo>
                    <a:pt x="8325" y="24250"/>
                    <a:pt x="8566" y="24277"/>
                    <a:pt x="8834" y="24277"/>
                  </a:cubicBezTo>
                  <a:lnTo>
                    <a:pt x="8941" y="24277"/>
                  </a:lnTo>
                  <a:cubicBezTo>
                    <a:pt x="9262" y="24277"/>
                    <a:pt x="9610" y="24250"/>
                    <a:pt x="9904" y="24143"/>
                  </a:cubicBezTo>
                  <a:cubicBezTo>
                    <a:pt x="9904" y="24116"/>
                    <a:pt x="9931" y="24116"/>
                    <a:pt x="9958" y="24116"/>
                  </a:cubicBezTo>
                  <a:cubicBezTo>
                    <a:pt x="10065" y="24170"/>
                    <a:pt x="10199" y="24250"/>
                    <a:pt x="10333" y="24304"/>
                  </a:cubicBezTo>
                  <a:cubicBezTo>
                    <a:pt x="10493" y="24384"/>
                    <a:pt x="10707" y="24437"/>
                    <a:pt x="10868" y="24518"/>
                  </a:cubicBezTo>
                  <a:cubicBezTo>
                    <a:pt x="11216" y="24598"/>
                    <a:pt x="11564" y="24678"/>
                    <a:pt x="11912" y="24678"/>
                  </a:cubicBezTo>
                  <a:cubicBezTo>
                    <a:pt x="12501" y="24678"/>
                    <a:pt x="13089" y="24545"/>
                    <a:pt x="13518" y="24170"/>
                  </a:cubicBezTo>
                  <a:cubicBezTo>
                    <a:pt x="13678" y="24089"/>
                    <a:pt x="13812" y="24009"/>
                    <a:pt x="13973" y="23875"/>
                  </a:cubicBezTo>
                  <a:cubicBezTo>
                    <a:pt x="14535" y="24036"/>
                    <a:pt x="15043" y="24143"/>
                    <a:pt x="15552" y="24143"/>
                  </a:cubicBezTo>
                  <a:cubicBezTo>
                    <a:pt x="15712" y="24143"/>
                    <a:pt x="15927" y="24143"/>
                    <a:pt x="16087" y="24089"/>
                  </a:cubicBezTo>
                  <a:cubicBezTo>
                    <a:pt x="17024" y="23956"/>
                    <a:pt x="17854" y="23474"/>
                    <a:pt x="18416" y="22698"/>
                  </a:cubicBezTo>
                  <a:cubicBezTo>
                    <a:pt x="18550" y="22484"/>
                    <a:pt x="18657" y="22323"/>
                    <a:pt x="18764" y="22136"/>
                  </a:cubicBezTo>
                  <a:cubicBezTo>
                    <a:pt x="19165" y="22029"/>
                    <a:pt x="19540" y="21895"/>
                    <a:pt x="19861" y="21681"/>
                  </a:cubicBezTo>
                  <a:cubicBezTo>
                    <a:pt x="20664" y="21226"/>
                    <a:pt x="21280" y="20449"/>
                    <a:pt x="21494" y="19513"/>
                  </a:cubicBezTo>
                  <a:cubicBezTo>
                    <a:pt x="21494" y="19486"/>
                    <a:pt x="21547" y="19406"/>
                    <a:pt x="21547" y="19379"/>
                  </a:cubicBezTo>
                  <a:cubicBezTo>
                    <a:pt x="21708" y="19272"/>
                    <a:pt x="21842" y="19218"/>
                    <a:pt x="22002" y="19111"/>
                  </a:cubicBezTo>
                  <a:cubicBezTo>
                    <a:pt x="22431" y="18843"/>
                    <a:pt x="22805" y="18522"/>
                    <a:pt x="23100" y="18148"/>
                  </a:cubicBezTo>
                  <a:cubicBezTo>
                    <a:pt x="23501" y="17666"/>
                    <a:pt x="23769" y="17130"/>
                    <a:pt x="23903" y="16542"/>
                  </a:cubicBezTo>
                  <a:cubicBezTo>
                    <a:pt x="23903" y="16542"/>
                    <a:pt x="23956" y="16435"/>
                    <a:pt x="23956" y="16408"/>
                  </a:cubicBezTo>
                  <a:cubicBezTo>
                    <a:pt x="24010" y="16140"/>
                    <a:pt x="24010" y="15846"/>
                    <a:pt x="24010" y="15524"/>
                  </a:cubicBezTo>
                  <a:cubicBezTo>
                    <a:pt x="24010" y="15364"/>
                    <a:pt x="24010" y="15230"/>
                    <a:pt x="23983" y="15069"/>
                  </a:cubicBezTo>
                  <a:cubicBezTo>
                    <a:pt x="24144" y="14802"/>
                    <a:pt x="24277" y="14507"/>
                    <a:pt x="24384" y="14186"/>
                  </a:cubicBezTo>
                  <a:cubicBezTo>
                    <a:pt x="24652" y="13303"/>
                    <a:pt x="24572" y="12313"/>
                    <a:pt x="24117" y="11483"/>
                  </a:cubicBezTo>
                  <a:lnTo>
                    <a:pt x="23903" y="11188"/>
                  </a:lnTo>
                  <a:cubicBezTo>
                    <a:pt x="24144" y="10439"/>
                    <a:pt x="24251" y="9770"/>
                    <a:pt x="24144" y="9101"/>
                  </a:cubicBezTo>
                  <a:cubicBezTo>
                    <a:pt x="24037" y="8164"/>
                    <a:pt x="23555" y="7334"/>
                    <a:pt x="22779" y="6772"/>
                  </a:cubicBezTo>
                  <a:cubicBezTo>
                    <a:pt x="22591" y="6638"/>
                    <a:pt x="22377" y="6504"/>
                    <a:pt x="22190" y="6397"/>
                  </a:cubicBezTo>
                  <a:lnTo>
                    <a:pt x="22190" y="6344"/>
                  </a:lnTo>
                  <a:cubicBezTo>
                    <a:pt x="22109" y="5862"/>
                    <a:pt x="21949" y="5434"/>
                    <a:pt x="21708" y="5032"/>
                  </a:cubicBezTo>
                  <a:cubicBezTo>
                    <a:pt x="21226" y="4229"/>
                    <a:pt x="20503" y="3667"/>
                    <a:pt x="19620" y="3400"/>
                  </a:cubicBezTo>
                  <a:cubicBezTo>
                    <a:pt x="19219" y="2677"/>
                    <a:pt x="18630" y="2142"/>
                    <a:pt x="17854" y="1847"/>
                  </a:cubicBezTo>
                  <a:cubicBezTo>
                    <a:pt x="17800" y="1740"/>
                    <a:pt x="17720" y="1606"/>
                    <a:pt x="17613" y="1526"/>
                  </a:cubicBezTo>
                  <a:cubicBezTo>
                    <a:pt x="17425" y="1285"/>
                    <a:pt x="17185" y="1044"/>
                    <a:pt x="16917" y="857"/>
                  </a:cubicBezTo>
                  <a:cubicBezTo>
                    <a:pt x="16917" y="803"/>
                    <a:pt x="16890" y="803"/>
                    <a:pt x="16890" y="803"/>
                  </a:cubicBezTo>
                  <a:cubicBezTo>
                    <a:pt x="16649" y="616"/>
                    <a:pt x="16435" y="482"/>
                    <a:pt x="16167" y="348"/>
                  </a:cubicBezTo>
                  <a:cubicBezTo>
                    <a:pt x="16167" y="348"/>
                    <a:pt x="16087" y="322"/>
                    <a:pt x="16060" y="322"/>
                  </a:cubicBezTo>
                  <a:cubicBezTo>
                    <a:pt x="15579" y="107"/>
                    <a:pt x="15043" y="0"/>
                    <a:pt x="14508" y="0"/>
                  </a:cubicBezTo>
                  <a:lnTo>
                    <a:pt x="14294" y="0"/>
                  </a:lnTo>
                  <a:cubicBezTo>
                    <a:pt x="13785" y="54"/>
                    <a:pt x="13277" y="134"/>
                    <a:pt x="12822" y="348"/>
                  </a:cubicBezTo>
                  <a:cubicBezTo>
                    <a:pt x="12741" y="348"/>
                    <a:pt x="12715" y="375"/>
                    <a:pt x="12634" y="402"/>
                  </a:cubicBezTo>
                  <a:cubicBezTo>
                    <a:pt x="12367" y="268"/>
                    <a:pt x="12072" y="188"/>
                    <a:pt x="11778" y="107"/>
                  </a:cubicBezTo>
                  <a:lnTo>
                    <a:pt x="11751" y="107"/>
                  </a:lnTo>
                  <a:cubicBezTo>
                    <a:pt x="11430" y="54"/>
                    <a:pt x="11162" y="0"/>
                    <a:pt x="10868"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3" name="Google Shape;7083;p48"/>
            <p:cNvSpPr/>
            <p:nvPr/>
          </p:nvSpPr>
          <p:spPr>
            <a:xfrm>
              <a:off x="10552075" y="7032925"/>
              <a:ext cx="86350" cy="204100"/>
            </a:xfrm>
            <a:custGeom>
              <a:avLst/>
              <a:gdLst/>
              <a:ahLst/>
              <a:cxnLst/>
              <a:rect l="l" t="t" r="r" b="b"/>
              <a:pathLst>
                <a:path w="3454" h="8164" extrusionOk="0">
                  <a:moveTo>
                    <a:pt x="1848" y="1"/>
                  </a:moveTo>
                  <a:cubicBezTo>
                    <a:pt x="1660" y="1"/>
                    <a:pt x="1446" y="54"/>
                    <a:pt x="1286" y="161"/>
                  </a:cubicBezTo>
                  <a:cubicBezTo>
                    <a:pt x="1125" y="268"/>
                    <a:pt x="938" y="402"/>
                    <a:pt x="804" y="536"/>
                  </a:cubicBezTo>
                  <a:cubicBezTo>
                    <a:pt x="670" y="696"/>
                    <a:pt x="536" y="857"/>
                    <a:pt x="456" y="1071"/>
                  </a:cubicBezTo>
                  <a:cubicBezTo>
                    <a:pt x="349" y="1232"/>
                    <a:pt x="242" y="1446"/>
                    <a:pt x="188" y="1660"/>
                  </a:cubicBezTo>
                  <a:cubicBezTo>
                    <a:pt x="108" y="1874"/>
                    <a:pt x="81" y="2061"/>
                    <a:pt x="55" y="2302"/>
                  </a:cubicBezTo>
                  <a:cubicBezTo>
                    <a:pt x="1" y="2784"/>
                    <a:pt x="55" y="3266"/>
                    <a:pt x="188" y="3774"/>
                  </a:cubicBezTo>
                  <a:cubicBezTo>
                    <a:pt x="322" y="4229"/>
                    <a:pt x="510" y="4738"/>
                    <a:pt x="777" y="5220"/>
                  </a:cubicBezTo>
                  <a:cubicBezTo>
                    <a:pt x="1018" y="5648"/>
                    <a:pt x="1313" y="6076"/>
                    <a:pt x="1687" y="6558"/>
                  </a:cubicBezTo>
                  <a:cubicBezTo>
                    <a:pt x="1982" y="6960"/>
                    <a:pt x="2356" y="7308"/>
                    <a:pt x="2731" y="7709"/>
                  </a:cubicBezTo>
                  <a:cubicBezTo>
                    <a:pt x="2865" y="7843"/>
                    <a:pt x="3026" y="8030"/>
                    <a:pt x="3186" y="8164"/>
                  </a:cubicBezTo>
                  <a:lnTo>
                    <a:pt x="3213" y="8164"/>
                  </a:lnTo>
                  <a:cubicBezTo>
                    <a:pt x="3240" y="8164"/>
                    <a:pt x="3293" y="8164"/>
                    <a:pt x="3293" y="8111"/>
                  </a:cubicBezTo>
                  <a:cubicBezTo>
                    <a:pt x="3320" y="8084"/>
                    <a:pt x="3320" y="8057"/>
                    <a:pt x="3293" y="8030"/>
                  </a:cubicBezTo>
                  <a:cubicBezTo>
                    <a:pt x="3320" y="7977"/>
                    <a:pt x="3347" y="7950"/>
                    <a:pt x="3347" y="7923"/>
                  </a:cubicBezTo>
                  <a:cubicBezTo>
                    <a:pt x="3320" y="6960"/>
                    <a:pt x="3347" y="5996"/>
                    <a:pt x="3400" y="5006"/>
                  </a:cubicBezTo>
                  <a:cubicBezTo>
                    <a:pt x="3400" y="4685"/>
                    <a:pt x="3427" y="4337"/>
                    <a:pt x="3427" y="4015"/>
                  </a:cubicBezTo>
                  <a:cubicBezTo>
                    <a:pt x="3454" y="3373"/>
                    <a:pt x="3454" y="2838"/>
                    <a:pt x="3427" y="2329"/>
                  </a:cubicBezTo>
                  <a:cubicBezTo>
                    <a:pt x="3427" y="2088"/>
                    <a:pt x="3400" y="1901"/>
                    <a:pt x="3347" y="1687"/>
                  </a:cubicBezTo>
                  <a:cubicBezTo>
                    <a:pt x="3320" y="1499"/>
                    <a:pt x="3293" y="1259"/>
                    <a:pt x="3213" y="1071"/>
                  </a:cubicBezTo>
                  <a:cubicBezTo>
                    <a:pt x="3159" y="857"/>
                    <a:pt x="3052" y="696"/>
                    <a:pt x="2945" y="536"/>
                  </a:cubicBezTo>
                  <a:cubicBezTo>
                    <a:pt x="2892" y="429"/>
                    <a:pt x="2811" y="348"/>
                    <a:pt x="2758" y="322"/>
                  </a:cubicBezTo>
                  <a:cubicBezTo>
                    <a:pt x="2651" y="268"/>
                    <a:pt x="2544" y="188"/>
                    <a:pt x="2490" y="161"/>
                  </a:cubicBezTo>
                  <a:cubicBezTo>
                    <a:pt x="2410" y="134"/>
                    <a:pt x="2303" y="81"/>
                    <a:pt x="2169" y="54"/>
                  </a:cubicBezTo>
                  <a:cubicBezTo>
                    <a:pt x="2089" y="1"/>
                    <a:pt x="1982" y="1"/>
                    <a:pt x="1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4" name="Google Shape;7084;p48"/>
            <p:cNvSpPr/>
            <p:nvPr/>
          </p:nvSpPr>
          <p:spPr>
            <a:xfrm>
              <a:off x="10401700" y="7285850"/>
              <a:ext cx="204775" cy="86350"/>
            </a:xfrm>
            <a:custGeom>
              <a:avLst/>
              <a:gdLst/>
              <a:ahLst/>
              <a:cxnLst/>
              <a:rect l="l" t="t" r="r" b="b"/>
              <a:pathLst>
                <a:path w="8191" h="3454" extrusionOk="0">
                  <a:moveTo>
                    <a:pt x="4122" y="1"/>
                  </a:moveTo>
                  <a:cubicBezTo>
                    <a:pt x="3614" y="54"/>
                    <a:pt x="3266" y="54"/>
                    <a:pt x="2945" y="54"/>
                  </a:cubicBezTo>
                  <a:lnTo>
                    <a:pt x="2302" y="54"/>
                  </a:lnTo>
                  <a:cubicBezTo>
                    <a:pt x="2061" y="54"/>
                    <a:pt x="1874" y="81"/>
                    <a:pt x="1660" y="108"/>
                  </a:cubicBezTo>
                  <a:cubicBezTo>
                    <a:pt x="1472" y="162"/>
                    <a:pt x="1232" y="188"/>
                    <a:pt x="1017" y="242"/>
                  </a:cubicBezTo>
                  <a:cubicBezTo>
                    <a:pt x="830" y="322"/>
                    <a:pt x="670" y="429"/>
                    <a:pt x="482" y="509"/>
                  </a:cubicBezTo>
                  <a:cubicBezTo>
                    <a:pt x="402" y="590"/>
                    <a:pt x="322" y="643"/>
                    <a:pt x="295" y="724"/>
                  </a:cubicBezTo>
                  <a:cubicBezTo>
                    <a:pt x="241" y="804"/>
                    <a:pt x="161" y="911"/>
                    <a:pt x="134" y="991"/>
                  </a:cubicBezTo>
                  <a:cubicBezTo>
                    <a:pt x="107" y="1045"/>
                    <a:pt x="54" y="1152"/>
                    <a:pt x="27" y="1286"/>
                  </a:cubicBezTo>
                  <a:cubicBezTo>
                    <a:pt x="0" y="1393"/>
                    <a:pt x="0" y="1473"/>
                    <a:pt x="0" y="1580"/>
                  </a:cubicBezTo>
                  <a:lnTo>
                    <a:pt x="0" y="1607"/>
                  </a:lnTo>
                  <a:cubicBezTo>
                    <a:pt x="0" y="1821"/>
                    <a:pt x="54" y="2035"/>
                    <a:pt x="161" y="2196"/>
                  </a:cubicBezTo>
                  <a:cubicBezTo>
                    <a:pt x="268" y="2356"/>
                    <a:pt x="402" y="2517"/>
                    <a:pt x="536" y="2651"/>
                  </a:cubicBezTo>
                  <a:cubicBezTo>
                    <a:pt x="696" y="2785"/>
                    <a:pt x="857" y="2918"/>
                    <a:pt x="1071" y="3025"/>
                  </a:cubicBezTo>
                  <a:cubicBezTo>
                    <a:pt x="1232" y="3133"/>
                    <a:pt x="1419" y="3240"/>
                    <a:pt x="1660" y="3293"/>
                  </a:cubicBezTo>
                  <a:cubicBezTo>
                    <a:pt x="1874" y="3373"/>
                    <a:pt x="2061" y="3400"/>
                    <a:pt x="2302" y="3427"/>
                  </a:cubicBezTo>
                  <a:cubicBezTo>
                    <a:pt x="2409" y="3427"/>
                    <a:pt x="2543" y="3454"/>
                    <a:pt x="2677" y="3454"/>
                  </a:cubicBezTo>
                  <a:cubicBezTo>
                    <a:pt x="3025" y="3454"/>
                    <a:pt x="3400" y="3400"/>
                    <a:pt x="3801" y="3293"/>
                  </a:cubicBezTo>
                  <a:cubicBezTo>
                    <a:pt x="4283" y="3159"/>
                    <a:pt x="4791" y="2945"/>
                    <a:pt x="5246" y="2704"/>
                  </a:cubicBezTo>
                  <a:cubicBezTo>
                    <a:pt x="5675" y="2463"/>
                    <a:pt x="6103" y="2142"/>
                    <a:pt x="6585" y="1794"/>
                  </a:cubicBezTo>
                  <a:cubicBezTo>
                    <a:pt x="6986" y="1473"/>
                    <a:pt x="7361" y="1125"/>
                    <a:pt x="7762" y="750"/>
                  </a:cubicBezTo>
                  <a:cubicBezTo>
                    <a:pt x="7896" y="617"/>
                    <a:pt x="8057" y="456"/>
                    <a:pt x="8191" y="269"/>
                  </a:cubicBezTo>
                  <a:lnTo>
                    <a:pt x="8191" y="242"/>
                  </a:lnTo>
                  <a:cubicBezTo>
                    <a:pt x="8191" y="215"/>
                    <a:pt x="8191" y="215"/>
                    <a:pt x="8164" y="188"/>
                  </a:cubicBezTo>
                  <a:lnTo>
                    <a:pt x="8084" y="188"/>
                  </a:lnTo>
                  <a:cubicBezTo>
                    <a:pt x="8057" y="135"/>
                    <a:pt x="8030" y="108"/>
                    <a:pt x="8003" y="108"/>
                  </a:cubicBezTo>
                  <a:lnTo>
                    <a:pt x="7200" y="108"/>
                  </a:lnTo>
                  <a:cubicBezTo>
                    <a:pt x="6478" y="108"/>
                    <a:pt x="5782" y="81"/>
                    <a:pt x="5113" y="54"/>
                  </a:cubicBezTo>
                  <a:cubicBezTo>
                    <a:pt x="4791" y="54"/>
                    <a:pt x="4443" y="1"/>
                    <a:pt x="4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5" name="Google Shape;7085;p48"/>
            <p:cNvSpPr/>
            <p:nvPr/>
          </p:nvSpPr>
          <p:spPr>
            <a:xfrm>
              <a:off x="10689250" y="7183475"/>
              <a:ext cx="177350" cy="97050"/>
            </a:xfrm>
            <a:custGeom>
              <a:avLst/>
              <a:gdLst/>
              <a:ahLst/>
              <a:cxnLst/>
              <a:rect l="l" t="t" r="r" b="b"/>
              <a:pathLst>
                <a:path w="7094" h="3882" extrusionOk="0">
                  <a:moveTo>
                    <a:pt x="5970" y="1"/>
                  </a:moveTo>
                  <a:cubicBezTo>
                    <a:pt x="5756" y="1"/>
                    <a:pt x="5568" y="28"/>
                    <a:pt x="5301" y="54"/>
                  </a:cubicBezTo>
                  <a:cubicBezTo>
                    <a:pt x="5033" y="135"/>
                    <a:pt x="4738" y="188"/>
                    <a:pt x="4391" y="295"/>
                  </a:cubicBezTo>
                  <a:cubicBezTo>
                    <a:pt x="3855" y="509"/>
                    <a:pt x="3320" y="723"/>
                    <a:pt x="2865" y="991"/>
                  </a:cubicBezTo>
                  <a:cubicBezTo>
                    <a:pt x="2758" y="1071"/>
                    <a:pt x="2651" y="1098"/>
                    <a:pt x="2544" y="1178"/>
                  </a:cubicBezTo>
                  <a:cubicBezTo>
                    <a:pt x="2410" y="1259"/>
                    <a:pt x="2276" y="1339"/>
                    <a:pt x="2196" y="1446"/>
                  </a:cubicBezTo>
                  <a:lnTo>
                    <a:pt x="2115" y="1500"/>
                  </a:lnTo>
                  <a:cubicBezTo>
                    <a:pt x="1741" y="1767"/>
                    <a:pt x="1393" y="2062"/>
                    <a:pt x="1045" y="2329"/>
                  </a:cubicBezTo>
                  <a:cubicBezTo>
                    <a:pt x="911" y="2436"/>
                    <a:pt x="777" y="2544"/>
                    <a:pt x="643" y="2677"/>
                  </a:cubicBezTo>
                  <a:lnTo>
                    <a:pt x="509" y="2811"/>
                  </a:lnTo>
                  <a:lnTo>
                    <a:pt x="376" y="2918"/>
                  </a:lnTo>
                  <a:lnTo>
                    <a:pt x="242" y="3052"/>
                  </a:lnTo>
                  <a:lnTo>
                    <a:pt x="162" y="3079"/>
                  </a:lnTo>
                  <a:cubicBezTo>
                    <a:pt x="135" y="3106"/>
                    <a:pt x="108" y="3106"/>
                    <a:pt x="81" y="3132"/>
                  </a:cubicBezTo>
                  <a:cubicBezTo>
                    <a:pt x="28" y="3186"/>
                    <a:pt x="1" y="3239"/>
                    <a:pt x="1" y="3320"/>
                  </a:cubicBezTo>
                  <a:cubicBezTo>
                    <a:pt x="1" y="3346"/>
                    <a:pt x="1" y="3400"/>
                    <a:pt x="28" y="3454"/>
                  </a:cubicBezTo>
                  <a:cubicBezTo>
                    <a:pt x="81" y="3480"/>
                    <a:pt x="108" y="3507"/>
                    <a:pt x="135" y="3507"/>
                  </a:cubicBezTo>
                  <a:cubicBezTo>
                    <a:pt x="135" y="3534"/>
                    <a:pt x="162" y="3534"/>
                    <a:pt x="162" y="3534"/>
                  </a:cubicBezTo>
                  <a:cubicBezTo>
                    <a:pt x="777" y="3748"/>
                    <a:pt x="1473" y="3855"/>
                    <a:pt x="2222" y="3882"/>
                  </a:cubicBezTo>
                  <a:lnTo>
                    <a:pt x="2570" y="3882"/>
                  </a:lnTo>
                  <a:cubicBezTo>
                    <a:pt x="3293" y="3882"/>
                    <a:pt x="3909" y="3802"/>
                    <a:pt x="4524" y="3641"/>
                  </a:cubicBezTo>
                  <a:cubicBezTo>
                    <a:pt x="4899" y="3534"/>
                    <a:pt x="5247" y="3400"/>
                    <a:pt x="5568" y="3239"/>
                  </a:cubicBezTo>
                  <a:cubicBezTo>
                    <a:pt x="5729" y="3132"/>
                    <a:pt x="5863" y="3079"/>
                    <a:pt x="5996" y="2945"/>
                  </a:cubicBezTo>
                  <a:cubicBezTo>
                    <a:pt x="6130" y="2838"/>
                    <a:pt x="6264" y="2731"/>
                    <a:pt x="6398" y="2570"/>
                  </a:cubicBezTo>
                  <a:cubicBezTo>
                    <a:pt x="6639" y="2329"/>
                    <a:pt x="6799" y="2008"/>
                    <a:pt x="6933" y="1660"/>
                  </a:cubicBezTo>
                  <a:cubicBezTo>
                    <a:pt x="7067" y="1312"/>
                    <a:pt x="7094" y="991"/>
                    <a:pt x="7067" y="777"/>
                  </a:cubicBezTo>
                  <a:cubicBezTo>
                    <a:pt x="7040" y="536"/>
                    <a:pt x="6933" y="322"/>
                    <a:pt x="6719" y="188"/>
                  </a:cubicBezTo>
                  <a:cubicBezTo>
                    <a:pt x="6559" y="54"/>
                    <a:pt x="6371" y="1"/>
                    <a:pt x="61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6" name="Google Shape;7086;p48"/>
            <p:cNvSpPr/>
            <p:nvPr/>
          </p:nvSpPr>
          <p:spPr>
            <a:xfrm>
              <a:off x="10644425" y="7325350"/>
              <a:ext cx="98400" cy="176675"/>
            </a:xfrm>
            <a:custGeom>
              <a:avLst/>
              <a:gdLst/>
              <a:ahLst/>
              <a:cxnLst/>
              <a:rect l="l" t="t" r="r" b="b"/>
              <a:pathLst>
                <a:path w="3936" h="7067" extrusionOk="0">
                  <a:moveTo>
                    <a:pt x="589" y="0"/>
                  </a:moveTo>
                  <a:cubicBezTo>
                    <a:pt x="563" y="0"/>
                    <a:pt x="509" y="0"/>
                    <a:pt x="456" y="54"/>
                  </a:cubicBezTo>
                  <a:cubicBezTo>
                    <a:pt x="429" y="80"/>
                    <a:pt x="402" y="107"/>
                    <a:pt x="402" y="134"/>
                  </a:cubicBezTo>
                  <a:cubicBezTo>
                    <a:pt x="375" y="134"/>
                    <a:pt x="375" y="187"/>
                    <a:pt x="375" y="187"/>
                  </a:cubicBezTo>
                  <a:cubicBezTo>
                    <a:pt x="161" y="776"/>
                    <a:pt x="54" y="1472"/>
                    <a:pt x="27" y="2222"/>
                  </a:cubicBezTo>
                  <a:cubicBezTo>
                    <a:pt x="1" y="3051"/>
                    <a:pt x="54" y="3828"/>
                    <a:pt x="268" y="4523"/>
                  </a:cubicBezTo>
                  <a:cubicBezTo>
                    <a:pt x="375" y="4898"/>
                    <a:pt x="509" y="5273"/>
                    <a:pt x="670" y="5567"/>
                  </a:cubicBezTo>
                  <a:cubicBezTo>
                    <a:pt x="777" y="5728"/>
                    <a:pt x="830" y="5862"/>
                    <a:pt x="964" y="5996"/>
                  </a:cubicBezTo>
                  <a:cubicBezTo>
                    <a:pt x="1071" y="6129"/>
                    <a:pt x="1178" y="6263"/>
                    <a:pt x="1339" y="6397"/>
                  </a:cubicBezTo>
                  <a:cubicBezTo>
                    <a:pt x="1580" y="6638"/>
                    <a:pt x="1901" y="6799"/>
                    <a:pt x="2249" y="6932"/>
                  </a:cubicBezTo>
                  <a:cubicBezTo>
                    <a:pt x="2543" y="7039"/>
                    <a:pt x="2731" y="7066"/>
                    <a:pt x="2972" y="7066"/>
                  </a:cubicBezTo>
                  <a:lnTo>
                    <a:pt x="3132" y="7066"/>
                  </a:lnTo>
                  <a:cubicBezTo>
                    <a:pt x="3373" y="7039"/>
                    <a:pt x="3587" y="6932"/>
                    <a:pt x="3721" y="6745"/>
                  </a:cubicBezTo>
                  <a:cubicBezTo>
                    <a:pt x="3855" y="6558"/>
                    <a:pt x="3908" y="6370"/>
                    <a:pt x="3908" y="6103"/>
                  </a:cubicBezTo>
                  <a:cubicBezTo>
                    <a:pt x="3935" y="5862"/>
                    <a:pt x="3908" y="5594"/>
                    <a:pt x="3855" y="5300"/>
                  </a:cubicBezTo>
                  <a:cubicBezTo>
                    <a:pt x="3775" y="5032"/>
                    <a:pt x="3721" y="4738"/>
                    <a:pt x="3614" y="4390"/>
                  </a:cubicBezTo>
                  <a:cubicBezTo>
                    <a:pt x="3400" y="3854"/>
                    <a:pt x="3186" y="3319"/>
                    <a:pt x="2918" y="2864"/>
                  </a:cubicBezTo>
                  <a:cubicBezTo>
                    <a:pt x="2838" y="2757"/>
                    <a:pt x="2811" y="2650"/>
                    <a:pt x="2731" y="2543"/>
                  </a:cubicBezTo>
                  <a:cubicBezTo>
                    <a:pt x="2650" y="2409"/>
                    <a:pt x="2570" y="2275"/>
                    <a:pt x="2463" y="2195"/>
                  </a:cubicBezTo>
                  <a:lnTo>
                    <a:pt x="2410" y="2115"/>
                  </a:lnTo>
                  <a:cubicBezTo>
                    <a:pt x="2142" y="1740"/>
                    <a:pt x="1847" y="1365"/>
                    <a:pt x="1580" y="1044"/>
                  </a:cubicBezTo>
                  <a:cubicBezTo>
                    <a:pt x="1473" y="910"/>
                    <a:pt x="1366" y="776"/>
                    <a:pt x="1232" y="642"/>
                  </a:cubicBezTo>
                  <a:lnTo>
                    <a:pt x="1098" y="509"/>
                  </a:lnTo>
                  <a:lnTo>
                    <a:pt x="991" y="375"/>
                  </a:lnTo>
                  <a:lnTo>
                    <a:pt x="857" y="241"/>
                  </a:lnTo>
                  <a:lnTo>
                    <a:pt x="830" y="161"/>
                  </a:lnTo>
                  <a:cubicBezTo>
                    <a:pt x="804" y="134"/>
                    <a:pt x="804" y="107"/>
                    <a:pt x="777" y="80"/>
                  </a:cubicBezTo>
                  <a:cubicBezTo>
                    <a:pt x="723" y="54"/>
                    <a:pt x="670" y="0"/>
                    <a:pt x="5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7" name="Google Shape;7087;p48"/>
            <p:cNvSpPr/>
            <p:nvPr/>
          </p:nvSpPr>
          <p:spPr>
            <a:xfrm>
              <a:off x="10622350" y="7032675"/>
              <a:ext cx="101050" cy="201025"/>
            </a:xfrm>
            <a:custGeom>
              <a:avLst/>
              <a:gdLst/>
              <a:ahLst/>
              <a:cxnLst/>
              <a:rect l="l" t="t" r="r" b="b"/>
              <a:pathLst>
                <a:path w="4042" h="8041" extrusionOk="0">
                  <a:moveTo>
                    <a:pt x="2761" y="1"/>
                  </a:moveTo>
                  <a:cubicBezTo>
                    <a:pt x="2713" y="1"/>
                    <a:pt x="2668" y="4"/>
                    <a:pt x="2623" y="11"/>
                  </a:cubicBezTo>
                  <a:cubicBezTo>
                    <a:pt x="2409" y="11"/>
                    <a:pt x="2222" y="64"/>
                    <a:pt x="2008" y="144"/>
                  </a:cubicBezTo>
                  <a:cubicBezTo>
                    <a:pt x="1820" y="198"/>
                    <a:pt x="1660" y="305"/>
                    <a:pt x="1446" y="439"/>
                  </a:cubicBezTo>
                  <a:cubicBezTo>
                    <a:pt x="1285" y="573"/>
                    <a:pt x="1098" y="706"/>
                    <a:pt x="964" y="867"/>
                  </a:cubicBezTo>
                  <a:cubicBezTo>
                    <a:pt x="830" y="1001"/>
                    <a:pt x="696" y="1215"/>
                    <a:pt x="616" y="1376"/>
                  </a:cubicBezTo>
                  <a:cubicBezTo>
                    <a:pt x="375" y="1777"/>
                    <a:pt x="215" y="2259"/>
                    <a:pt x="107" y="2794"/>
                  </a:cubicBezTo>
                  <a:cubicBezTo>
                    <a:pt x="27" y="3276"/>
                    <a:pt x="0" y="3784"/>
                    <a:pt x="27" y="4347"/>
                  </a:cubicBezTo>
                  <a:cubicBezTo>
                    <a:pt x="81" y="4855"/>
                    <a:pt x="134" y="5364"/>
                    <a:pt x="268" y="5926"/>
                  </a:cubicBezTo>
                  <a:cubicBezTo>
                    <a:pt x="375" y="6408"/>
                    <a:pt x="536" y="6889"/>
                    <a:pt x="750" y="7398"/>
                  </a:cubicBezTo>
                  <a:cubicBezTo>
                    <a:pt x="803" y="7612"/>
                    <a:pt x="910" y="7799"/>
                    <a:pt x="991" y="8013"/>
                  </a:cubicBezTo>
                  <a:cubicBezTo>
                    <a:pt x="991" y="8013"/>
                    <a:pt x="991" y="8040"/>
                    <a:pt x="1017" y="8040"/>
                  </a:cubicBezTo>
                  <a:lnTo>
                    <a:pt x="1071" y="8040"/>
                  </a:lnTo>
                  <a:cubicBezTo>
                    <a:pt x="1098" y="8040"/>
                    <a:pt x="1098" y="8013"/>
                    <a:pt x="1098" y="7960"/>
                  </a:cubicBezTo>
                  <a:cubicBezTo>
                    <a:pt x="1151" y="7960"/>
                    <a:pt x="1178" y="7933"/>
                    <a:pt x="1205" y="7906"/>
                  </a:cubicBezTo>
                  <a:cubicBezTo>
                    <a:pt x="1580" y="6996"/>
                    <a:pt x="2035" y="6140"/>
                    <a:pt x="2490" y="5283"/>
                  </a:cubicBezTo>
                  <a:cubicBezTo>
                    <a:pt x="2650" y="4989"/>
                    <a:pt x="2784" y="4695"/>
                    <a:pt x="2945" y="4400"/>
                  </a:cubicBezTo>
                  <a:cubicBezTo>
                    <a:pt x="3212" y="3811"/>
                    <a:pt x="3453" y="3356"/>
                    <a:pt x="3641" y="2848"/>
                  </a:cubicBezTo>
                  <a:cubicBezTo>
                    <a:pt x="3748" y="2607"/>
                    <a:pt x="3828" y="2446"/>
                    <a:pt x="3881" y="2259"/>
                  </a:cubicBezTo>
                  <a:cubicBezTo>
                    <a:pt x="3962" y="2045"/>
                    <a:pt x="3988" y="1857"/>
                    <a:pt x="4015" y="1616"/>
                  </a:cubicBezTo>
                  <a:cubicBezTo>
                    <a:pt x="4042" y="1402"/>
                    <a:pt x="4015" y="1215"/>
                    <a:pt x="3988" y="1001"/>
                  </a:cubicBezTo>
                  <a:cubicBezTo>
                    <a:pt x="3962" y="921"/>
                    <a:pt x="3935" y="813"/>
                    <a:pt x="3881" y="733"/>
                  </a:cubicBezTo>
                  <a:cubicBezTo>
                    <a:pt x="3855" y="653"/>
                    <a:pt x="3801" y="546"/>
                    <a:pt x="3721" y="466"/>
                  </a:cubicBezTo>
                  <a:lnTo>
                    <a:pt x="3480" y="251"/>
                  </a:lnTo>
                  <a:cubicBezTo>
                    <a:pt x="3453" y="198"/>
                    <a:pt x="3346" y="144"/>
                    <a:pt x="3266" y="118"/>
                  </a:cubicBezTo>
                  <a:cubicBezTo>
                    <a:pt x="3082" y="36"/>
                    <a:pt x="2913" y="1"/>
                    <a:pt x="27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8" name="Google Shape;7088;p48"/>
            <p:cNvSpPr/>
            <p:nvPr/>
          </p:nvSpPr>
          <p:spPr>
            <a:xfrm>
              <a:off x="10399025" y="7196300"/>
              <a:ext cx="200750" cy="101200"/>
            </a:xfrm>
            <a:custGeom>
              <a:avLst/>
              <a:gdLst/>
              <a:ahLst/>
              <a:cxnLst/>
              <a:rect l="l" t="t" r="r" b="b"/>
              <a:pathLst>
                <a:path w="8030" h="4048" extrusionOk="0">
                  <a:moveTo>
                    <a:pt x="1453" y="0"/>
                  </a:moveTo>
                  <a:cubicBezTo>
                    <a:pt x="1315" y="0"/>
                    <a:pt x="1173" y="31"/>
                    <a:pt x="1044" y="50"/>
                  </a:cubicBezTo>
                  <a:cubicBezTo>
                    <a:pt x="937" y="77"/>
                    <a:pt x="830" y="130"/>
                    <a:pt x="777" y="157"/>
                  </a:cubicBezTo>
                  <a:cubicBezTo>
                    <a:pt x="669" y="184"/>
                    <a:pt x="562" y="237"/>
                    <a:pt x="509" y="318"/>
                  </a:cubicBezTo>
                  <a:lnTo>
                    <a:pt x="268" y="558"/>
                  </a:lnTo>
                  <a:cubicBezTo>
                    <a:pt x="188" y="639"/>
                    <a:pt x="161" y="719"/>
                    <a:pt x="107" y="826"/>
                  </a:cubicBezTo>
                  <a:lnTo>
                    <a:pt x="107" y="853"/>
                  </a:lnTo>
                  <a:cubicBezTo>
                    <a:pt x="27" y="1040"/>
                    <a:pt x="0" y="1254"/>
                    <a:pt x="0" y="1442"/>
                  </a:cubicBezTo>
                  <a:cubicBezTo>
                    <a:pt x="0" y="1656"/>
                    <a:pt x="81" y="1843"/>
                    <a:pt x="134" y="2057"/>
                  </a:cubicBezTo>
                  <a:cubicBezTo>
                    <a:pt x="214" y="2245"/>
                    <a:pt x="295" y="2432"/>
                    <a:pt x="429" y="2619"/>
                  </a:cubicBezTo>
                  <a:cubicBezTo>
                    <a:pt x="562" y="2780"/>
                    <a:pt x="696" y="2967"/>
                    <a:pt x="884" y="3101"/>
                  </a:cubicBezTo>
                  <a:cubicBezTo>
                    <a:pt x="1017" y="3235"/>
                    <a:pt x="1205" y="3369"/>
                    <a:pt x="1365" y="3449"/>
                  </a:cubicBezTo>
                  <a:cubicBezTo>
                    <a:pt x="1472" y="3529"/>
                    <a:pt x="1579" y="3556"/>
                    <a:pt x="1687" y="3636"/>
                  </a:cubicBezTo>
                  <a:cubicBezTo>
                    <a:pt x="2008" y="3797"/>
                    <a:pt x="2382" y="3904"/>
                    <a:pt x="2784" y="3958"/>
                  </a:cubicBezTo>
                  <a:cubicBezTo>
                    <a:pt x="3165" y="4018"/>
                    <a:pt x="3532" y="4048"/>
                    <a:pt x="3939" y="4048"/>
                  </a:cubicBezTo>
                  <a:cubicBezTo>
                    <a:pt x="4075" y="4048"/>
                    <a:pt x="4216" y="4045"/>
                    <a:pt x="4363" y="4038"/>
                  </a:cubicBezTo>
                  <a:cubicBezTo>
                    <a:pt x="4845" y="3984"/>
                    <a:pt x="5353" y="3931"/>
                    <a:pt x="5916" y="3797"/>
                  </a:cubicBezTo>
                  <a:cubicBezTo>
                    <a:pt x="6397" y="3690"/>
                    <a:pt x="6906" y="3529"/>
                    <a:pt x="7388" y="3315"/>
                  </a:cubicBezTo>
                  <a:cubicBezTo>
                    <a:pt x="7602" y="3262"/>
                    <a:pt x="7789" y="3155"/>
                    <a:pt x="8003" y="3101"/>
                  </a:cubicBezTo>
                  <a:lnTo>
                    <a:pt x="8030" y="3048"/>
                  </a:lnTo>
                  <a:lnTo>
                    <a:pt x="8030" y="2994"/>
                  </a:lnTo>
                  <a:lnTo>
                    <a:pt x="8003" y="2967"/>
                  </a:lnTo>
                  <a:lnTo>
                    <a:pt x="7976" y="2967"/>
                  </a:lnTo>
                  <a:cubicBezTo>
                    <a:pt x="7976" y="2914"/>
                    <a:pt x="7923" y="2887"/>
                    <a:pt x="7896" y="2860"/>
                  </a:cubicBezTo>
                  <a:cubicBezTo>
                    <a:pt x="7655" y="2753"/>
                    <a:pt x="7441" y="2646"/>
                    <a:pt x="7173" y="2512"/>
                  </a:cubicBezTo>
                  <a:cubicBezTo>
                    <a:pt x="6531" y="2218"/>
                    <a:pt x="5889" y="1923"/>
                    <a:pt x="5300" y="1576"/>
                  </a:cubicBezTo>
                  <a:cubicBezTo>
                    <a:pt x="4979" y="1415"/>
                    <a:pt x="4684" y="1281"/>
                    <a:pt x="4390" y="1120"/>
                  </a:cubicBezTo>
                  <a:cubicBezTo>
                    <a:pt x="4042" y="933"/>
                    <a:pt x="3747" y="746"/>
                    <a:pt x="3453" y="612"/>
                  </a:cubicBezTo>
                  <a:cubicBezTo>
                    <a:pt x="3239" y="532"/>
                    <a:pt x="3078" y="451"/>
                    <a:pt x="2864" y="371"/>
                  </a:cubicBezTo>
                  <a:cubicBezTo>
                    <a:pt x="2650" y="291"/>
                    <a:pt x="2463" y="210"/>
                    <a:pt x="2275" y="157"/>
                  </a:cubicBezTo>
                  <a:cubicBezTo>
                    <a:pt x="2088" y="77"/>
                    <a:pt x="1874" y="50"/>
                    <a:pt x="1633" y="23"/>
                  </a:cubicBezTo>
                  <a:cubicBezTo>
                    <a:pt x="1575" y="6"/>
                    <a:pt x="1514" y="0"/>
                    <a:pt x="1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9" name="Google Shape;7089;p48"/>
            <p:cNvSpPr/>
            <p:nvPr/>
          </p:nvSpPr>
          <p:spPr>
            <a:xfrm>
              <a:off x="10687250" y="7262175"/>
              <a:ext cx="189400" cy="81500"/>
            </a:xfrm>
            <a:custGeom>
              <a:avLst/>
              <a:gdLst/>
              <a:ahLst/>
              <a:cxnLst/>
              <a:rect l="l" t="t" r="r" b="b"/>
              <a:pathLst>
                <a:path w="7576" h="3260" extrusionOk="0">
                  <a:moveTo>
                    <a:pt x="4303" y="1"/>
                  </a:moveTo>
                  <a:cubicBezTo>
                    <a:pt x="4044" y="1"/>
                    <a:pt x="3786" y="14"/>
                    <a:pt x="3534" y="38"/>
                  </a:cubicBezTo>
                  <a:cubicBezTo>
                    <a:pt x="3427" y="38"/>
                    <a:pt x="3293" y="65"/>
                    <a:pt x="3213" y="65"/>
                  </a:cubicBezTo>
                  <a:cubicBezTo>
                    <a:pt x="3025" y="91"/>
                    <a:pt x="2891" y="118"/>
                    <a:pt x="2731" y="172"/>
                  </a:cubicBezTo>
                  <a:lnTo>
                    <a:pt x="2677" y="198"/>
                  </a:lnTo>
                  <a:cubicBezTo>
                    <a:pt x="2222" y="306"/>
                    <a:pt x="1767" y="386"/>
                    <a:pt x="1339" y="520"/>
                  </a:cubicBezTo>
                  <a:cubicBezTo>
                    <a:pt x="1152" y="573"/>
                    <a:pt x="991" y="600"/>
                    <a:pt x="830" y="654"/>
                  </a:cubicBezTo>
                  <a:lnTo>
                    <a:pt x="670" y="707"/>
                  </a:lnTo>
                  <a:lnTo>
                    <a:pt x="482" y="734"/>
                  </a:lnTo>
                  <a:lnTo>
                    <a:pt x="322" y="761"/>
                  </a:lnTo>
                  <a:lnTo>
                    <a:pt x="242" y="787"/>
                  </a:lnTo>
                  <a:cubicBezTo>
                    <a:pt x="215" y="787"/>
                    <a:pt x="188" y="841"/>
                    <a:pt x="161" y="841"/>
                  </a:cubicBezTo>
                  <a:cubicBezTo>
                    <a:pt x="81" y="841"/>
                    <a:pt x="54" y="894"/>
                    <a:pt x="27" y="921"/>
                  </a:cubicBezTo>
                  <a:cubicBezTo>
                    <a:pt x="1" y="975"/>
                    <a:pt x="1" y="1028"/>
                    <a:pt x="27" y="1055"/>
                  </a:cubicBezTo>
                  <a:cubicBezTo>
                    <a:pt x="27" y="1109"/>
                    <a:pt x="54" y="1162"/>
                    <a:pt x="81" y="1162"/>
                  </a:cubicBezTo>
                  <a:cubicBezTo>
                    <a:pt x="81" y="1189"/>
                    <a:pt x="81" y="1189"/>
                    <a:pt x="108" y="1242"/>
                  </a:cubicBezTo>
                  <a:cubicBezTo>
                    <a:pt x="589" y="1671"/>
                    <a:pt x="1178" y="2045"/>
                    <a:pt x="1821" y="2393"/>
                  </a:cubicBezTo>
                  <a:cubicBezTo>
                    <a:pt x="1928" y="2474"/>
                    <a:pt x="2062" y="2500"/>
                    <a:pt x="2169" y="2581"/>
                  </a:cubicBezTo>
                  <a:cubicBezTo>
                    <a:pt x="2784" y="2875"/>
                    <a:pt x="3400" y="3062"/>
                    <a:pt x="3989" y="3169"/>
                  </a:cubicBezTo>
                  <a:cubicBezTo>
                    <a:pt x="4290" y="3230"/>
                    <a:pt x="4576" y="3260"/>
                    <a:pt x="4847" y="3260"/>
                  </a:cubicBezTo>
                  <a:cubicBezTo>
                    <a:pt x="4937" y="3260"/>
                    <a:pt x="5026" y="3256"/>
                    <a:pt x="5113" y="3250"/>
                  </a:cubicBezTo>
                  <a:cubicBezTo>
                    <a:pt x="5273" y="3250"/>
                    <a:pt x="5461" y="3196"/>
                    <a:pt x="5648" y="3169"/>
                  </a:cubicBezTo>
                  <a:cubicBezTo>
                    <a:pt x="5809" y="3143"/>
                    <a:pt x="5969" y="3062"/>
                    <a:pt x="6130" y="3009"/>
                  </a:cubicBezTo>
                  <a:cubicBezTo>
                    <a:pt x="6451" y="2875"/>
                    <a:pt x="6746" y="2661"/>
                    <a:pt x="7013" y="2393"/>
                  </a:cubicBezTo>
                  <a:cubicBezTo>
                    <a:pt x="7281" y="2126"/>
                    <a:pt x="7441" y="1858"/>
                    <a:pt x="7522" y="1644"/>
                  </a:cubicBezTo>
                  <a:cubicBezTo>
                    <a:pt x="7575" y="1403"/>
                    <a:pt x="7549" y="1162"/>
                    <a:pt x="7441" y="1001"/>
                  </a:cubicBezTo>
                  <a:cubicBezTo>
                    <a:pt x="7334" y="841"/>
                    <a:pt x="7174" y="654"/>
                    <a:pt x="6933" y="520"/>
                  </a:cubicBezTo>
                  <a:cubicBezTo>
                    <a:pt x="6906" y="493"/>
                    <a:pt x="6853" y="466"/>
                    <a:pt x="6826" y="439"/>
                  </a:cubicBezTo>
                  <a:cubicBezTo>
                    <a:pt x="6639" y="359"/>
                    <a:pt x="6451" y="306"/>
                    <a:pt x="6184" y="225"/>
                  </a:cubicBezTo>
                  <a:cubicBezTo>
                    <a:pt x="5916" y="172"/>
                    <a:pt x="5595" y="91"/>
                    <a:pt x="5247" y="65"/>
                  </a:cubicBezTo>
                  <a:cubicBezTo>
                    <a:pt x="4937" y="20"/>
                    <a:pt x="4620" y="1"/>
                    <a:pt x="43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0" name="Google Shape;7090;p48"/>
            <p:cNvSpPr/>
            <p:nvPr/>
          </p:nvSpPr>
          <p:spPr>
            <a:xfrm>
              <a:off x="10581025" y="7325675"/>
              <a:ext cx="81650" cy="190725"/>
            </a:xfrm>
            <a:custGeom>
              <a:avLst/>
              <a:gdLst/>
              <a:ahLst/>
              <a:cxnLst/>
              <a:rect l="l" t="t" r="r" b="b"/>
              <a:pathLst>
                <a:path w="3266" h="7629" extrusionOk="0">
                  <a:moveTo>
                    <a:pt x="2289" y="0"/>
                  </a:moveTo>
                  <a:cubicBezTo>
                    <a:pt x="2262" y="0"/>
                    <a:pt x="2235" y="14"/>
                    <a:pt x="2222" y="41"/>
                  </a:cubicBezTo>
                  <a:cubicBezTo>
                    <a:pt x="2195" y="41"/>
                    <a:pt x="2115" y="67"/>
                    <a:pt x="2115" y="94"/>
                  </a:cubicBezTo>
                  <a:cubicBezTo>
                    <a:pt x="2088" y="94"/>
                    <a:pt x="2088" y="94"/>
                    <a:pt x="2062" y="121"/>
                  </a:cubicBezTo>
                  <a:cubicBezTo>
                    <a:pt x="1606" y="603"/>
                    <a:pt x="1259" y="1192"/>
                    <a:pt x="884" y="1861"/>
                  </a:cubicBezTo>
                  <a:cubicBezTo>
                    <a:pt x="509" y="2610"/>
                    <a:pt x="241" y="3333"/>
                    <a:pt x="108" y="4082"/>
                  </a:cubicBezTo>
                  <a:cubicBezTo>
                    <a:pt x="54" y="4484"/>
                    <a:pt x="1" y="4858"/>
                    <a:pt x="54" y="5180"/>
                  </a:cubicBezTo>
                  <a:cubicBezTo>
                    <a:pt x="54" y="5340"/>
                    <a:pt x="81" y="5554"/>
                    <a:pt x="108" y="5715"/>
                  </a:cubicBezTo>
                  <a:cubicBezTo>
                    <a:pt x="134" y="5876"/>
                    <a:pt x="215" y="6063"/>
                    <a:pt x="268" y="6223"/>
                  </a:cubicBezTo>
                  <a:cubicBezTo>
                    <a:pt x="429" y="6518"/>
                    <a:pt x="616" y="6812"/>
                    <a:pt x="884" y="7080"/>
                  </a:cubicBezTo>
                  <a:cubicBezTo>
                    <a:pt x="1071" y="7294"/>
                    <a:pt x="1285" y="7428"/>
                    <a:pt x="1473" y="7535"/>
                  </a:cubicBezTo>
                  <a:cubicBezTo>
                    <a:pt x="1553" y="7562"/>
                    <a:pt x="1580" y="7562"/>
                    <a:pt x="1660" y="7589"/>
                  </a:cubicBezTo>
                  <a:cubicBezTo>
                    <a:pt x="1735" y="7617"/>
                    <a:pt x="1813" y="7628"/>
                    <a:pt x="1889" y="7628"/>
                  </a:cubicBezTo>
                  <a:cubicBezTo>
                    <a:pt x="2032" y="7628"/>
                    <a:pt x="2171" y="7587"/>
                    <a:pt x="2276" y="7535"/>
                  </a:cubicBezTo>
                  <a:cubicBezTo>
                    <a:pt x="2463" y="7428"/>
                    <a:pt x="2624" y="7267"/>
                    <a:pt x="2757" y="7026"/>
                  </a:cubicBezTo>
                  <a:cubicBezTo>
                    <a:pt x="2864" y="6812"/>
                    <a:pt x="2945" y="6598"/>
                    <a:pt x="3025" y="6250"/>
                  </a:cubicBezTo>
                  <a:cubicBezTo>
                    <a:pt x="3105" y="5983"/>
                    <a:pt x="3159" y="5688"/>
                    <a:pt x="3186" y="5313"/>
                  </a:cubicBezTo>
                  <a:cubicBezTo>
                    <a:pt x="3266" y="4751"/>
                    <a:pt x="3266" y="4189"/>
                    <a:pt x="3212" y="3600"/>
                  </a:cubicBezTo>
                  <a:cubicBezTo>
                    <a:pt x="3212" y="3520"/>
                    <a:pt x="3186" y="3386"/>
                    <a:pt x="3186" y="3279"/>
                  </a:cubicBezTo>
                  <a:cubicBezTo>
                    <a:pt x="3159" y="3119"/>
                    <a:pt x="3132" y="2985"/>
                    <a:pt x="3105" y="2797"/>
                  </a:cubicBezTo>
                  <a:lnTo>
                    <a:pt x="3052" y="2744"/>
                  </a:lnTo>
                  <a:cubicBezTo>
                    <a:pt x="2972" y="2316"/>
                    <a:pt x="2864" y="1834"/>
                    <a:pt x="2731" y="1406"/>
                  </a:cubicBezTo>
                  <a:cubicBezTo>
                    <a:pt x="2704" y="1245"/>
                    <a:pt x="2650" y="1058"/>
                    <a:pt x="2597" y="897"/>
                  </a:cubicBezTo>
                  <a:lnTo>
                    <a:pt x="2570" y="737"/>
                  </a:lnTo>
                  <a:lnTo>
                    <a:pt x="2517" y="576"/>
                  </a:lnTo>
                  <a:lnTo>
                    <a:pt x="2490" y="389"/>
                  </a:lnTo>
                  <a:lnTo>
                    <a:pt x="2463" y="335"/>
                  </a:lnTo>
                  <a:cubicBezTo>
                    <a:pt x="2463" y="308"/>
                    <a:pt x="2436" y="255"/>
                    <a:pt x="2436" y="228"/>
                  </a:cubicBezTo>
                  <a:cubicBezTo>
                    <a:pt x="2463" y="94"/>
                    <a:pt x="2436" y="67"/>
                    <a:pt x="2356" y="41"/>
                  </a:cubicBezTo>
                  <a:cubicBezTo>
                    <a:pt x="2343" y="14"/>
                    <a:pt x="2316" y="0"/>
                    <a:pt x="22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1" name="Google Shape;7091;p48"/>
            <p:cNvSpPr/>
            <p:nvPr/>
          </p:nvSpPr>
          <p:spPr>
            <a:xfrm>
              <a:off x="10435150" y="7140000"/>
              <a:ext cx="160625" cy="115100"/>
            </a:xfrm>
            <a:custGeom>
              <a:avLst/>
              <a:gdLst/>
              <a:ahLst/>
              <a:cxnLst/>
              <a:rect l="l" t="t" r="r" b="b"/>
              <a:pathLst>
                <a:path w="6425" h="4604" extrusionOk="0">
                  <a:moveTo>
                    <a:pt x="1098" y="0"/>
                  </a:moveTo>
                  <a:cubicBezTo>
                    <a:pt x="1098" y="54"/>
                    <a:pt x="1045" y="54"/>
                    <a:pt x="964" y="54"/>
                  </a:cubicBezTo>
                  <a:cubicBezTo>
                    <a:pt x="804" y="54"/>
                    <a:pt x="643" y="107"/>
                    <a:pt x="536" y="161"/>
                  </a:cubicBezTo>
                  <a:cubicBezTo>
                    <a:pt x="322" y="268"/>
                    <a:pt x="188" y="428"/>
                    <a:pt x="108" y="616"/>
                  </a:cubicBezTo>
                  <a:cubicBezTo>
                    <a:pt x="1" y="857"/>
                    <a:pt x="1" y="1178"/>
                    <a:pt x="54" y="1526"/>
                  </a:cubicBezTo>
                  <a:cubicBezTo>
                    <a:pt x="108" y="1874"/>
                    <a:pt x="242" y="2195"/>
                    <a:pt x="402" y="2516"/>
                  </a:cubicBezTo>
                  <a:cubicBezTo>
                    <a:pt x="509" y="2677"/>
                    <a:pt x="589" y="2810"/>
                    <a:pt x="697" y="2917"/>
                  </a:cubicBezTo>
                  <a:cubicBezTo>
                    <a:pt x="804" y="3051"/>
                    <a:pt x="937" y="3185"/>
                    <a:pt x="1071" y="3265"/>
                  </a:cubicBezTo>
                  <a:cubicBezTo>
                    <a:pt x="1339" y="3506"/>
                    <a:pt x="1633" y="3667"/>
                    <a:pt x="1981" y="3854"/>
                  </a:cubicBezTo>
                  <a:cubicBezTo>
                    <a:pt x="2597" y="4149"/>
                    <a:pt x="3346" y="4390"/>
                    <a:pt x="4149" y="4523"/>
                  </a:cubicBezTo>
                  <a:cubicBezTo>
                    <a:pt x="4604" y="4577"/>
                    <a:pt x="5059" y="4604"/>
                    <a:pt x="5488" y="4604"/>
                  </a:cubicBezTo>
                  <a:cubicBezTo>
                    <a:pt x="5728" y="4604"/>
                    <a:pt x="5943" y="4604"/>
                    <a:pt x="6184" y="4577"/>
                  </a:cubicBezTo>
                  <a:cubicBezTo>
                    <a:pt x="6210" y="4577"/>
                    <a:pt x="6210" y="4577"/>
                    <a:pt x="6210" y="4550"/>
                  </a:cubicBezTo>
                  <a:cubicBezTo>
                    <a:pt x="6264" y="4550"/>
                    <a:pt x="6317" y="4550"/>
                    <a:pt x="6344" y="4523"/>
                  </a:cubicBezTo>
                  <a:cubicBezTo>
                    <a:pt x="6398" y="4470"/>
                    <a:pt x="6424" y="4443"/>
                    <a:pt x="6424" y="4416"/>
                  </a:cubicBezTo>
                  <a:cubicBezTo>
                    <a:pt x="6424" y="4336"/>
                    <a:pt x="6424" y="4283"/>
                    <a:pt x="6398" y="4256"/>
                  </a:cubicBezTo>
                  <a:cubicBezTo>
                    <a:pt x="6344" y="4202"/>
                    <a:pt x="6344" y="4175"/>
                    <a:pt x="6317" y="4149"/>
                  </a:cubicBezTo>
                  <a:lnTo>
                    <a:pt x="6291" y="4068"/>
                  </a:lnTo>
                  <a:lnTo>
                    <a:pt x="6210" y="4015"/>
                  </a:lnTo>
                  <a:lnTo>
                    <a:pt x="6157" y="3935"/>
                  </a:lnTo>
                  <a:lnTo>
                    <a:pt x="6076" y="3881"/>
                  </a:lnTo>
                  <a:lnTo>
                    <a:pt x="5889" y="3640"/>
                  </a:lnTo>
                  <a:cubicBezTo>
                    <a:pt x="5782" y="3506"/>
                    <a:pt x="5675" y="3372"/>
                    <a:pt x="5541" y="3239"/>
                  </a:cubicBezTo>
                  <a:cubicBezTo>
                    <a:pt x="5273" y="2891"/>
                    <a:pt x="4979" y="2570"/>
                    <a:pt x="4685" y="2222"/>
                  </a:cubicBezTo>
                  <a:lnTo>
                    <a:pt x="4604" y="2168"/>
                  </a:lnTo>
                  <a:cubicBezTo>
                    <a:pt x="4524" y="2061"/>
                    <a:pt x="4417" y="1927"/>
                    <a:pt x="4310" y="1820"/>
                  </a:cubicBezTo>
                  <a:lnTo>
                    <a:pt x="4069" y="1606"/>
                  </a:lnTo>
                  <a:cubicBezTo>
                    <a:pt x="3668" y="1231"/>
                    <a:pt x="3213" y="937"/>
                    <a:pt x="2704" y="616"/>
                  </a:cubicBezTo>
                  <a:cubicBezTo>
                    <a:pt x="2410" y="455"/>
                    <a:pt x="2142" y="321"/>
                    <a:pt x="1874" y="214"/>
                  </a:cubicBezTo>
                  <a:cubicBezTo>
                    <a:pt x="1580" y="80"/>
                    <a:pt x="1339" y="27"/>
                    <a:pt x="10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2" name="Google Shape;7092;p48"/>
            <p:cNvSpPr/>
            <p:nvPr/>
          </p:nvSpPr>
          <p:spPr>
            <a:xfrm>
              <a:off x="10648450" y="7071075"/>
              <a:ext cx="116450" cy="160600"/>
            </a:xfrm>
            <a:custGeom>
              <a:avLst/>
              <a:gdLst/>
              <a:ahLst/>
              <a:cxnLst/>
              <a:rect l="l" t="t" r="r" b="b"/>
              <a:pathLst>
                <a:path w="4658" h="6424" extrusionOk="0">
                  <a:moveTo>
                    <a:pt x="4069" y="0"/>
                  </a:moveTo>
                  <a:cubicBezTo>
                    <a:pt x="3956" y="48"/>
                    <a:pt x="3853" y="58"/>
                    <a:pt x="3743" y="58"/>
                  </a:cubicBezTo>
                  <a:cubicBezTo>
                    <a:pt x="3669" y="58"/>
                    <a:pt x="3592" y="54"/>
                    <a:pt x="3507" y="54"/>
                  </a:cubicBezTo>
                  <a:cubicBezTo>
                    <a:pt x="3373" y="54"/>
                    <a:pt x="3292" y="54"/>
                    <a:pt x="3105" y="80"/>
                  </a:cubicBezTo>
                  <a:cubicBezTo>
                    <a:pt x="2784" y="107"/>
                    <a:pt x="2436" y="241"/>
                    <a:pt x="2141" y="402"/>
                  </a:cubicBezTo>
                  <a:cubicBezTo>
                    <a:pt x="1981" y="509"/>
                    <a:pt x="1847" y="616"/>
                    <a:pt x="1740" y="723"/>
                  </a:cubicBezTo>
                  <a:cubicBezTo>
                    <a:pt x="1606" y="803"/>
                    <a:pt x="1472" y="937"/>
                    <a:pt x="1365" y="1071"/>
                  </a:cubicBezTo>
                  <a:cubicBezTo>
                    <a:pt x="1124" y="1338"/>
                    <a:pt x="964" y="1660"/>
                    <a:pt x="803" y="1981"/>
                  </a:cubicBezTo>
                  <a:cubicBezTo>
                    <a:pt x="509" y="2623"/>
                    <a:pt x="268" y="3346"/>
                    <a:pt x="134" y="4149"/>
                  </a:cubicBezTo>
                  <a:cubicBezTo>
                    <a:pt x="27" y="4898"/>
                    <a:pt x="0" y="5567"/>
                    <a:pt x="54" y="6210"/>
                  </a:cubicBezTo>
                  <a:cubicBezTo>
                    <a:pt x="54" y="6237"/>
                    <a:pt x="54" y="6237"/>
                    <a:pt x="107" y="6237"/>
                  </a:cubicBezTo>
                  <a:cubicBezTo>
                    <a:pt x="107" y="6263"/>
                    <a:pt x="107" y="6344"/>
                    <a:pt x="134" y="6370"/>
                  </a:cubicBezTo>
                  <a:cubicBezTo>
                    <a:pt x="161" y="6397"/>
                    <a:pt x="188" y="6424"/>
                    <a:pt x="241" y="6424"/>
                  </a:cubicBezTo>
                  <a:lnTo>
                    <a:pt x="268" y="6424"/>
                  </a:lnTo>
                  <a:cubicBezTo>
                    <a:pt x="295" y="6424"/>
                    <a:pt x="375" y="6424"/>
                    <a:pt x="402" y="6397"/>
                  </a:cubicBezTo>
                  <a:cubicBezTo>
                    <a:pt x="428" y="6370"/>
                    <a:pt x="455" y="6370"/>
                    <a:pt x="509" y="6344"/>
                  </a:cubicBezTo>
                  <a:lnTo>
                    <a:pt x="562" y="6290"/>
                  </a:lnTo>
                  <a:lnTo>
                    <a:pt x="643" y="6237"/>
                  </a:lnTo>
                  <a:lnTo>
                    <a:pt x="696" y="6156"/>
                  </a:lnTo>
                  <a:lnTo>
                    <a:pt x="830" y="6022"/>
                  </a:lnTo>
                  <a:lnTo>
                    <a:pt x="964" y="5889"/>
                  </a:lnTo>
                  <a:cubicBezTo>
                    <a:pt x="1098" y="5808"/>
                    <a:pt x="1231" y="5701"/>
                    <a:pt x="1339" y="5567"/>
                  </a:cubicBezTo>
                  <a:cubicBezTo>
                    <a:pt x="1660" y="5300"/>
                    <a:pt x="2034" y="5005"/>
                    <a:pt x="2382" y="4684"/>
                  </a:cubicBezTo>
                  <a:lnTo>
                    <a:pt x="2436" y="4631"/>
                  </a:lnTo>
                  <a:cubicBezTo>
                    <a:pt x="2543" y="4524"/>
                    <a:pt x="2677" y="4416"/>
                    <a:pt x="2784" y="4336"/>
                  </a:cubicBezTo>
                  <a:lnTo>
                    <a:pt x="2998" y="4095"/>
                  </a:lnTo>
                  <a:cubicBezTo>
                    <a:pt x="3373" y="3694"/>
                    <a:pt x="3667" y="3212"/>
                    <a:pt x="3988" y="2703"/>
                  </a:cubicBezTo>
                  <a:cubicBezTo>
                    <a:pt x="4149" y="2409"/>
                    <a:pt x="4283" y="2141"/>
                    <a:pt x="4390" y="1874"/>
                  </a:cubicBezTo>
                  <a:cubicBezTo>
                    <a:pt x="4524" y="1579"/>
                    <a:pt x="4577" y="1338"/>
                    <a:pt x="4631" y="1124"/>
                  </a:cubicBezTo>
                  <a:cubicBezTo>
                    <a:pt x="4657" y="857"/>
                    <a:pt x="4631" y="643"/>
                    <a:pt x="4550" y="455"/>
                  </a:cubicBezTo>
                  <a:cubicBezTo>
                    <a:pt x="4443" y="241"/>
                    <a:pt x="4283" y="107"/>
                    <a:pt x="40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3" name="Google Shape;7093;p48"/>
            <p:cNvSpPr/>
            <p:nvPr/>
          </p:nvSpPr>
          <p:spPr>
            <a:xfrm>
              <a:off x="10671875" y="7291875"/>
              <a:ext cx="189375" cy="106425"/>
            </a:xfrm>
            <a:custGeom>
              <a:avLst/>
              <a:gdLst/>
              <a:ahLst/>
              <a:cxnLst/>
              <a:rect l="l" t="t" r="r" b="b"/>
              <a:pathLst>
                <a:path w="7575" h="4257" extrusionOk="0">
                  <a:moveTo>
                    <a:pt x="241" y="1"/>
                  </a:moveTo>
                  <a:cubicBezTo>
                    <a:pt x="214" y="1"/>
                    <a:pt x="161" y="54"/>
                    <a:pt x="134" y="54"/>
                  </a:cubicBezTo>
                  <a:lnTo>
                    <a:pt x="27" y="54"/>
                  </a:lnTo>
                  <a:cubicBezTo>
                    <a:pt x="0" y="54"/>
                    <a:pt x="0" y="81"/>
                    <a:pt x="0" y="81"/>
                  </a:cubicBezTo>
                  <a:lnTo>
                    <a:pt x="0" y="108"/>
                  </a:lnTo>
                  <a:cubicBezTo>
                    <a:pt x="107" y="322"/>
                    <a:pt x="241" y="483"/>
                    <a:pt x="348" y="643"/>
                  </a:cubicBezTo>
                  <a:cubicBezTo>
                    <a:pt x="642" y="1071"/>
                    <a:pt x="937" y="1526"/>
                    <a:pt x="1231" y="1874"/>
                  </a:cubicBezTo>
                  <a:cubicBezTo>
                    <a:pt x="1606" y="2329"/>
                    <a:pt x="1981" y="2677"/>
                    <a:pt x="2355" y="2999"/>
                  </a:cubicBezTo>
                  <a:cubicBezTo>
                    <a:pt x="2757" y="3320"/>
                    <a:pt x="3185" y="3614"/>
                    <a:pt x="3613" y="3828"/>
                  </a:cubicBezTo>
                  <a:cubicBezTo>
                    <a:pt x="4095" y="4069"/>
                    <a:pt x="4550" y="4203"/>
                    <a:pt x="5032" y="4257"/>
                  </a:cubicBezTo>
                  <a:lnTo>
                    <a:pt x="5326" y="4257"/>
                  </a:lnTo>
                  <a:cubicBezTo>
                    <a:pt x="5433" y="4257"/>
                    <a:pt x="5514" y="4257"/>
                    <a:pt x="5621" y="4230"/>
                  </a:cubicBezTo>
                  <a:cubicBezTo>
                    <a:pt x="5835" y="4203"/>
                    <a:pt x="6022" y="4149"/>
                    <a:pt x="6236" y="4096"/>
                  </a:cubicBezTo>
                  <a:cubicBezTo>
                    <a:pt x="6424" y="4016"/>
                    <a:pt x="6638" y="3935"/>
                    <a:pt x="6799" y="3828"/>
                  </a:cubicBezTo>
                  <a:cubicBezTo>
                    <a:pt x="6986" y="3721"/>
                    <a:pt x="7120" y="3587"/>
                    <a:pt x="7254" y="3427"/>
                  </a:cubicBezTo>
                  <a:cubicBezTo>
                    <a:pt x="7387" y="3266"/>
                    <a:pt x="7494" y="3079"/>
                    <a:pt x="7521" y="2892"/>
                  </a:cubicBezTo>
                  <a:lnTo>
                    <a:pt x="7521" y="2865"/>
                  </a:lnTo>
                  <a:cubicBezTo>
                    <a:pt x="7575" y="2758"/>
                    <a:pt x="7575" y="2651"/>
                    <a:pt x="7575" y="2544"/>
                  </a:cubicBezTo>
                  <a:cubicBezTo>
                    <a:pt x="7575" y="2463"/>
                    <a:pt x="7521" y="2356"/>
                    <a:pt x="7521" y="2249"/>
                  </a:cubicBezTo>
                  <a:cubicBezTo>
                    <a:pt x="7494" y="2142"/>
                    <a:pt x="7468" y="2062"/>
                    <a:pt x="7387" y="1955"/>
                  </a:cubicBezTo>
                  <a:cubicBezTo>
                    <a:pt x="7361" y="1874"/>
                    <a:pt x="7307" y="1794"/>
                    <a:pt x="7227" y="1714"/>
                  </a:cubicBezTo>
                  <a:cubicBezTo>
                    <a:pt x="7093" y="1580"/>
                    <a:pt x="6932" y="1446"/>
                    <a:pt x="6772" y="1339"/>
                  </a:cubicBezTo>
                  <a:cubicBezTo>
                    <a:pt x="6584" y="1259"/>
                    <a:pt x="6397" y="1152"/>
                    <a:pt x="6183" y="1071"/>
                  </a:cubicBezTo>
                  <a:cubicBezTo>
                    <a:pt x="6022" y="1018"/>
                    <a:pt x="5835" y="938"/>
                    <a:pt x="5594" y="911"/>
                  </a:cubicBezTo>
                  <a:cubicBezTo>
                    <a:pt x="5086" y="777"/>
                    <a:pt x="4550" y="723"/>
                    <a:pt x="3961" y="616"/>
                  </a:cubicBezTo>
                  <a:cubicBezTo>
                    <a:pt x="3613" y="536"/>
                    <a:pt x="3292" y="509"/>
                    <a:pt x="2944" y="456"/>
                  </a:cubicBezTo>
                  <a:cubicBezTo>
                    <a:pt x="2141" y="376"/>
                    <a:pt x="1178" y="215"/>
                    <a:pt x="2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4" name="Google Shape;7094;p48"/>
            <p:cNvSpPr/>
            <p:nvPr/>
          </p:nvSpPr>
          <p:spPr>
            <a:xfrm>
              <a:off x="10511425" y="7313975"/>
              <a:ext cx="107775" cy="190725"/>
            </a:xfrm>
            <a:custGeom>
              <a:avLst/>
              <a:gdLst/>
              <a:ahLst/>
              <a:cxnLst/>
              <a:rect l="l" t="t" r="r" b="b"/>
              <a:pathLst>
                <a:path w="4311" h="7629" extrusionOk="0">
                  <a:moveTo>
                    <a:pt x="4283" y="0"/>
                  </a:moveTo>
                  <a:cubicBezTo>
                    <a:pt x="4230" y="27"/>
                    <a:pt x="4230" y="27"/>
                    <a:pt x="4203" y="27"/>
                  </a:cubicBezTo>
                  <a:cubicBezTo>
                    <a:pt x="3962" y="161"/>
                    <a:pt x="3802" y="268"/>
                    <a:pt x="3641" y="375"/>
                  </a:cubicBezTo>
                  <a:cubicBezTo>
                    <a:pt x="3213" y="669"/>
                    <a:pt x="2758" y="964"/>
                    <a:pt x="2383" y="1258"/>
                  </a:cubicBezTo>
                  <a:cubicBezTo>
                    <a:pt x="1955" y="1633"/>
                    <a:pt x="1580" y="2008"/>
                    <a:pt x="1286" y="2382"/>
                  </a:cubicBezTo>
                  <a:cubicBezTo>
                    <a:pt x="964" y="2784"/>
                    <a:pt x="643" y="3212"/>
                    <a:pt x="456" y="3640"/>
                  </a:cubicBezTo>
                  <a:cubicBezTo>
                    <a:pt x="215" y="4122"/>
                    <a:pt x="81" y="4577"/>
                    <a:pt x="28" y="5059"/>
                  </a:cubicBezTo>
                  <a:cubicBezTo>
                    <a:pt x="1" y="5273"/>
                    <a:pt x="1" y="5487"/>
                    <a:pt x="28" y="5674"/>
                  </a:cubicBezTo>
                  <a:cubicBezTo>
                    <a:pt x="54" y="5889"/>
                    <a:pt x="81" y="6076"/>
                    <a:pt x="162" y="6290"/>
                  </a:cubicBezTo>
                  <a:cubicBezTo>
                    <a:pt x="215" y="6477"/>
                    <a:pt x="322" y="6691"/>
                    <a:pt x="429" y="6852"/>
                  </a:cubicBezTo>
                  <a:cubicBezTo>
                    <a:pt x="536" y="7066"/>
                    <a:pt x="670" y="7200"/>
                    <a:pt x="831" y="7334"/>
                  </a:cubicBezTo>
                  <a:cubicBezTo>
                    <a:pt x="991" y="7468"/>
                    <a:pt x="1152" y="7548"/>
                    <a:pt x="1366" y="7602"/>
                  </a:cubicBezTo>
                  <a:lnTo>
                    <a:pt x="1393" y="7602"/>
                  </a:lnTo>
                  <a:cubicBezTo>
                    <a:pt x="1446" y="7602"/>
                    <a:pt x="1553" y="7628"/>
                    <a:pt x="1660" y="7628"/>
                  </a:cubicBezTo>
                  <a:lnTo>
                    <a:pt x="1687" y="7628"/>
                  </a:lnTo>
                  <a:cubicBezTo>
                    <a:pt x="1794" y="7628"/>
                    <a:pt x="1901" y="7602"/>
                    <a:pt x="1982" y="7602"/>
                  </a:cubicBezTo>
                  <a:cubicBezTo>
                    <a:pt x="2115" y="7548"/>
                    <a:pt x="2196" y="7521"/>
                    <a:pt x="2303" y="7468"/>
                  </a:cubicBezTo>
                  <a:cubicBezTo>
                    <a:pt x="2356" y="7414"/>
                    <a:pt x="2463" y="7361"/>
                    <a:pt x="2544" y="7280"/>
                  </a:cubicBezTo>
                  <a:cubicBezTo>
                    <a:pt x="2677" y="7147"/>
                    <a:pt x="2785" y="6986"/>
                    <a:pt x="2892" y="6825"/>
                  </a:cubicBezTo>
                  <a:cubicBezTo>
                    <a:pt x="2999" y="6611"/>
                    <a:pt x="3106" y="6451"/>
                    <a:pt x="3159" y="6263"/>
                  </a:cubicBezTo>
                  <a:cubicBezTo>
                    <a:pt x="3240" y="6076"/>
                    <a:pt x="3266" y="5889"/>
                    <a:pt x="3320" y="5648"/>
                  </a:cubicBezTo>
                  <a:cubicBezTo>
                    <a:pt x="3454" y="5112"/>
                    <a:pt x="3561" y="4550"/>
                    <a:pt x="3641" y="4015"/>
                  </a:cubicBezTo>
                  <a:cubicBezTo>
                    <a:pt x="3695" y="3667"/>
                    <a:pt x="3721" y="3346"/>
                    <a:pt x="3802" y="2998"/>
                  </a:cubicBezTo>
                  <a:cubicBezTo>
                    <a:pt x="3935" y="2061"/>
                    <a:pt x="4096" y="1124"/>
                    <a:pt x="4310" y="187"/>
                  </a:cubicBezTo>
                  <a:cubicBezTo>
                    <a:pt x="4310" y="161"/>
                    <a:pt x="4310" y="134"/>
                    <a:pt x="4283" y="107"/>
                  </a:cubicBezTo>
                  <a:cubicBezTo>
                    <a:pt x="4310" y="54"/>
                    <a:pt x="4310" y="27"/>
                    <a:pt x="42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5" name="Google Shape;7095;p48"/>
            <p:cNvSpPr/>
            <p:nvPr/>
          </p:nvSpPr>
          <p:spPr>
            <a:xfrm>
              <a:off x="10665850" y="7312300"/>
              <a:ext cx="137200" cy="145725"/>
            </a:xfrm>
            <a:custGeom>
              <a:avLst/>
              <a:gdLst/>
              <a:ahLst/>
              <a:cxnLst/>
              <a:rect l="l" t="t" r="r" b="b"/>
              <a:pathLst>
                <a:path w="5488" h="5829" extrusionOk="0">
                  <a:moveTo>
                    <a:pt x="264" y="0"/>
                  </a:moveTo>
                  <a:cubicBezTo>
                    <a:pt x="234" y="0"/>
                    <a:pt x="201" y="14"/>
                    <a:pt x="161" y="40"/>
                  </a:cubicBezTo>
                  <a:cubicBezTo>
                    <a:pt x="134" y="40"/>
                    <a:pt x="107" y="67"/>
                    <a:pt x="80" y="94"/>
                  </a:cubicBezTo>
                  <a:cubicBezTo>
                    <a:pt x="27" y="121"/>
                    <a:pt x="27" y="201"/>
                    <a:pt x="27" y="228"/>
                  </a:cubicBezTo>
                  <a:cubicBezTo>
                    <a:pt x="0" y="254"/>
                    <a:pt x="0" y="254"/>
                    <a:pt x="0" y="308"/>
                  </a:cubicBezTo>
                  <a:lnTo>
                    <a:pt x="107" y="1004"/>
                  </a:lnTo>
                  <a:cubicBezTo>
                    <a:pt x="214" y="1432"/>
                    <a:pt x="295" y="1860"/>
                    <a:pt x="482" y="2315"/>
                  </a:cubicBezTo>
                  <a:cubicBezTo>
                    <a:pt x="750" y="3038"/>
                    <a:pt x="1098" y="3734"/>
                    <a:pt x="1553" y="4323"/>
                  </a:cubicBezTo>
                  <a:cubicBezTo>
                    <a:pt x="1767" y="4644"/>
                    <a:pt x="2008" y="4912"/>
                    <a:pt x="2275" y="5126"/>
                  </a:cubicBezTo>
                  <a:cubicBezTo>
                    <a:pt x="2409" y="5206"/>
                    <a:pt x="2570" y="5313"/>
                    <a:pt x="2703" y="5420"/>
                  </a:cubicBezTo>
                  <a:cubicBezTo>
                    <a:pt x="2864" y="5527"/>
                    <a:pt x="3025" y="5581"/>
                    <a:pt x="3185" y="5661"/>
                  </a:cubicBezTo>
                  <a:cubicBezTo>
                    <a:pt x="3431" y="5773"/>
                    <a:pt x="3713" y="5828"/>
                    <a:pt x="4017" y="5828"/>
                  </a:cubicBezTo>
                  <a:cubicBezTo>
                    <a:pt x="4078" y="5828"/>
                    <a:pt x="4140" y="5826"/>
                    <a:pt x="4202" y="5822"/>
                  </a:cubicBezTo>
                  <a:cubicBezTo>
                    <a:pt x="4550" y="5795"/>
                    <a:pt x="4818" y="5715"/>
                    <a:pt x="5059" y="5581"/>
                  </a:cubicBezTo>
                  <a:cubicBezTo>
                    <a:pt x="5273" y="5474"/>
                    <a:pt x="5380" y="5286"/>
                    <a:pt x="5460" y="5072"/>
                  </a:cubicBezTo>
                  <a:cubicBezTo>
                    <a:pt x="5487" y="4938"/>
                    <a:pt x="5487" y="4778"/>
                    <a:pt x="5460" y="4617"/>
                  </a:cubicBezTo>
                  <a:cubicBezTo>
                    <a:pt x="5460" y="4537"/>
                    <a:pt x="5434" y="4483"/>
                    <a:pt x="5460" y="4350"/>
                  </a:cubicBezTo>
                  <a:cubicBezTo>
                    <a:pt x="5380" y="4135"/>
                    <a:pt x="5246" y="3921"/>
                    <a:pt x="5086" y="3654"/>
                  </a:cubicBezTo>
                  <a:cubicBezTo>
                    <a:pt x="4925" y="3413"/>
                    <a:pt x="4764" y="3172"/>
                    <a:pt x="4524" y="2904"/>
                  </a:cubicBezTo>
                  <a:cubicBezTo>
                    <a:pt x="4149" y="2476"/>
                    <a:pt x="3747" y="2075"/>
                    <a:pt x="3319" y="1727"/>
                  </a:cubicBezTo>
                  <a:cubicBezTo>
                    <a:pt x="3212" y="1673"/>
                    <a:pt x="3158" y="1593"/>
                    <a:pt x="3051" y="1539"/>
                  </a:cubicBezTo>
                  <a:cubicBezTo>
                    <a:pt x="2944" y="1459"/>
                    <a:pt x="2811" y="1379"/>
                    <a:pt x="2677" y="1298"/>
                  </a:cubicBezTo>
                  <a:lnTo>
                    <a:pt x="2623" y="1272"/>
                  </a:lnTo>
                  <a:cubicBezTo>
                    <a:pt x="2222" y="1031"/>
                    <a:pt x="1820" y="790"/>
                    <a:pt x="1445" y="602"/>
                  </a:cubicBezTo>
                  <a:cubicBezTo>
                    <a:pt x="1312" y="522"/>
                    <a:pt x="1151" y="442"/>
                    <a:pt x="1017" y="362"/>
                  </a:cubicBezTo>
                  <a:lnTo>
                    <a:pt x="750" y="228"/>
                  </a:lnTo>
                  <a:lnTo>
                    <a:pt x="669" y="201"/>
                  </a:lnTo>
                  <a:lnTo>
                    <a:pt x="616" y="174"/>
                  </a:lnTo>
                  <a:lnTo>
                    <a:pt x="509" y="121"/>
                  </a:lnTo>
                  <a:lnTo>
                    <a:pt x="428" y="94"/>
                  </a:lnTo>
                  <a:cubicBezTo>
                    <a:pt x="402" y="67"/>
                    <a:pt x="375" y="67"/>
                    <a:pt x="348" y="40"/>
                  </a:cubicBezTo>
                  <a:cubicBezTo>
                    <a:pt x="321" y="14"/>
                    <a:pt x="295" y="0"/>
                    <a:pt x="2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6" name="Google Shape;7096;p48"/>
            <p:cNvSpPr/>
            <p:nvPr/>
          </p:nvSpPr>
          <p:spPr>
            <a:xfrm>
              <a:off x="10673200" y="7113150"/>
              <a:ext cx="145900" cy="138600"/>
            </a:xfrm>
            <a:custGeom>
              <a:avLst/>
              <a:gdLst/>
              <a:ahLst/>
              <a:cxnLst/>
              <a:rect l="l" t="t" r="r" b="b"/>
              <a:pathLst>
                <a:path w="5836" h="5544" extrusionOk="0">
                  <a:moveTo>
                    <a:pt x="4824" y="1"/>
                  </a:moveTo>
                  <a:cubicBezTo>
                    <a:pt x="4688" y="1"/>
                    <a:pt x="4539" y="24"/>
                    <a:pt x="4390" y="57"/>
                  </a:cubicBezTo>
                  <a:cubicBezTo>
                    <a:pt x="4203" y="137"/>
                    <a:pt x="3962" y="271"/>
                    <a:pt x="3694" y="432"/>
                  </a:cubicBezTo>
                  <a:cubicBezTo>
                    <a:pt x="3453" y="592"/>
                    <a:pt x="3212" y="780"/>
                    <a:pt x="2945" y="994"/>
                  </a:cubicBezTo>
                  <a:cubicBezTo>
                    <a:pt x="2517" y="1368"/>
                    <a:pt x="2115" y="1770"/>
                    <a:pt x="1794" y="2198"/>
                  </a:cubicBezTo>
                  <a:cubicBezTo>
                    <a:pt x="1714" y="2305"/>
                    <a:pt x="1660" y="2386"/>
                    <a:pt x="1580" y="2466"/>
                  </a:cubicBezTo>
                  <a:cubicBezTo>
                    <a:pt x="1526" y="2600"/>
                    <a:pt x="1419" y="2733"/>
                    <a:pt x="1339" y="2867"/>
                  </a:cubicBezTo>
                  <a:lnTo>
                    <a:pt x="1312" y="2948"/>
                  </a:lnTo>
                  <a:cubicBezTo>
                    <a:pt x="1071" y="3349"/>
                    <a:pt x="857" y="3724"/>
                    <a:pt x="643" y="4125"/>
                  </a:cubicBezTo>
                  <a:cubicBezTo>
                    <a:pt x="589" y="4259"/>
                    <a:pt x="482" y="4420"/>
                    <a:pt x="402" y="4554"/>
                  </a:cubicBezTo>
                  <a:lnTo>
                    <a:pt x="322" y="4714"/>
                  </a:lnTo>
                  <a:lnTo>
                    <a:pt x="215" y="4875"/>
                  </a:lnTo>
                  <a:lnTo>
                    <a:pt x="188" y="4955"/>
                  </a:lnTo>
                  <a:lnTo>
                    <a:pt x="134" y="5062"/>
                  </a:lnTo>
                  <a:lnTo>
                    <a:pt x="108" y="5116"/>
                  </a:lnTo>
                  <a:cubicBezTo>
                    <a:pt x="81" y="5142"/>
                    <a:pt x="81" y="5196"/>
                    <a:pt x="54" y="5223"/>
                  </a:cubicBezTo>
                  <a:cubicBezTo>
                    <a:pt x="1" y="5249"/>
                    <a:pt x="1" y="5330"/>
                    <a:pt x="1" y="5357"/>
                  </a:cubicBezTo>
                  <a:lnTo>
                    <a:pt x="1" y="5383"/>
                  </a:lnTo>
                  <a:cubicBezTo>
                    <a:pt x="1" y="5410"/>
                    <a:pt x="54" y="5464"/>
                    <a:pt x="81" y="5490"/>
                  </a:cubicBezTo>
                  <a:cubicBezTo>
                    <a:pt x="108" y="5517"/>
                    <a:pt x="188" y="5517"/>
                    <a:pt x="215" y="5517"/>
                  </a:cubicBezTo>
                  <a:cubicBezTo>
                    <a:pt x="241" y="5544"/>
                    <a:pt x="241" y="5544"/>
                    <a:pt x="268" y="5544"/>
                  </a:cubicBezTo>
                  <a:cubicBezTo>
                    <a:pt x="911" y="5490"/>
                    <a:pt x="1580" y="5330"/>
                    <a:pt x="2276" y="5089"/>
                  </a:cubicBezTo>
                  <a:cubicBezTo>
                    <a:pt x="3025" y="4821"/>
                    <a:pt x="3721" y="4446"/>
                    <a:pt x="4283" y="4018"/>
                  </a:cubicBezTo>
                  <a:cubicBezTo>
                    <a:pt x="4631" y="3777"/>
                    <a:pt x="4899" y="3536"/>
                    <a:pt x="5086" y="3269"/>
                  </a:cubicBezTo>
                  <a:cubicBezTo>
                    <a:pt x="5193" y="3135"/>
                    <a:pt x="5300" y="2974"/>
                    <a:pt x="5407" y="2841"/>
                  </a:cubicBezTo>
                  <a:cubicBezTo>
                    <a:pt x="5488" y="2707"/>
                    <a:pt x="5568" y="2546"/>
                    <a:pt x="5648" y="2386"/>
                  </a:cubicBezTo>
                  <a:cubicBezTo>
                    <a:pt x="5782" y="2064"/>
                    <a:pt x="5835" y="1716"/>
                    <a:pt x="5809" y="1368"/>
                  </a:cubicBezTo>
                  <a:cubicBezTo>
                    <a:pt x="5809" y="1208"/>
                    <a:pt x="5809" y="1101"/>
                    <a:pt x="5782" y="967"/>
                  </a:cubicBezTo>
                  <a:cubicBezTo>
                    <a:pt x="5728" y="780"/>
                    <a:pt x="5675" y="592"/>
                    <a:pt x="5568" y="432"/>
                  </a:cubicBezTo>
                  <a:cubicBezTo>
                    <a:pt x="5461" y="244"/>
                    <a:pt x="5273" y="110"/>
                    <a:pt x="5059" y="30"/>
                  </a:cubicBezTo>
                  <a:cubicBezTo>
                    <a:pt x="4988" y="10"/>
                    <a:pt x="4908" y="1"/>
                    <a:pt x="48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7" name="Google Shape;7097;p48"/>
            <p:cNvSpPr/>
            <p:nvPr/>
          </p:nvSpPr>
          <p:spPr>
            <a:xfrm>
              <a:off x="10483175" y="7066550"/>
              <a:ext cx="130500" cy="175175"/>
            </a:xfrm>
            <a:custGeom>
              <a:avLst/>
              <a:gdLst/>
              <a:ahLst/>
              <a:cxnLst/>
              <a:rect l="l" t="t" r="r" b="b"/>
              <a:pathLst>
                <a:path w="5220" h="7007" extrusionOk="0">
                  <a:moveTo>
                    <a:pt x="1415" y="0"/>
                  </a:moveTo>
                  <a:cubicBezTo>
                    <a:pt x="1365" y="0"/>
                    <a:pt x="1312" y="7"/>
                    <a:pt x="1258" y="21"/>
                  </a:cubicBezTo>
                  <a:cubicBezTo>
                    <a:pt x="1151" y="21"/>
                    <a:pt x="1098" y="47"/>
                    <a:pt x="990" y="101"/>
                  </a:cubicBezTo>
                  <a:lnTo>
                    <a:pt x="964" y="101"/>
                  </a:lnTo>
                  <a:cubicBezTo>
                    <a:pt x="803" y="181"/>
                    <a:pt x="616" y="288"/>
                    <a:pt x="482" y="449"/>
                  </a:cubicBezTo>
                  <a:cubicBezTo>
                    <a:pt x="348" y="636"/>
                    <a:pt x="268" y="797"/>
                    <a:pt x="187" y="984"/>
                  </a:cubicBezTo>
                  <a:cubicBezTo>
                    <a:pt x="80" y="1171"/>
                    <a:pt x="54" y="1359"/>
                    <a:pt x="27" y="1600"/>
                  </a:cubicBezTo>
                  <a:cubicBezTo>
                    <a:pt x="27" y="1787"/>
                    <a:pt x="0" y="2028"/>
                    <a:pt x="27" y="2242"/>
                  </a:cubicBezTo>
                  <a:cubicBezTo>
                    <a:pt x="27" y="2322"/>
                    <a:pt x="27" y="2429"/>
                    <a:pt x="54" y="2537"/>
                  </a:cubicBezTo>
                  <a:cubicBezTo>
                    <a:pt x="54" y="2644"/>
                    <a:pt x="80" y="2724"/>
                    <a:pt x="134" y="2831"/>
                  </a:cubicBezTo>
                  <a:cubicBezTo>
                    <a:pt x="214" y="3259"/>
                    <a:pt x="455" y="3714"/>
                    <a:pt x="803" y="4142"/>
                  </a:cubicBezTo>
                  <a:cubicBezTo>
                    <a:pt x="1098" y="4544"/>
                    <a:pt x="1419" y="4919"/>
                    <a:pt x="1874" y="5240"/>
                  </a:cubicBezTo>
                  <a:cubicBezTo>
                    <a:pt x="2222" y="5534"/>
                    <a:pt x="2677" y="5802"/>
                    <a:pt x="3158" y="6123"/>
                  </a:cubicBezTo>
                  <a:cubicBezTo>
                    <a:pt x="3560" y="6337"/>
                    <a:pt x="4042" y="6578"/>
                    <a:pt x="4550" y="6792"/>
                  </a:cubicBezTo>
                  <a:cubicBezTo>
                    <a:pt x="4738" y="6873"/>
                    <a:pt x="4952" y="6953"/>
                    <a:pt x="5139" y="7006"/>
                  </a:cubicBezTo>
                  <a:lnTo>
                    <a:pt x="5166" y="7006"/>
                  </a:lnTo>
                  <a:cubicBezTo>
                    <a:pt x="5166" y="7006"/>
                    <a:pt x="5219" y="7006"/>
                    <a:pt x="5219" y="6980"/>
                  </a:cubicBezTo>
                  <a:lnTo>
                    <a:pt x="5219" y="6953"/>
                  </a:lnTo>
                  <a:cubicBezTo>
                    <a:pt x="5219" y="6926"/>
                    <a:pt x="5166" y="6873"/>
                    <a:pt x="5166" y="6873"/>
                  </a:cubicBezTo>
                  <a:lnTo>
                    <a:pt x="5166" y="6792"/>
                  </a:lnTo>
                  <a:cubicBezTo>
                    <a:pt x="4818" y="5909"/>
                    <a:pt x="4470" y="4999"/>
                    <a:pt x="4176" y="4169"/>
                  </a:cubicBezTo>
                  <a:cubicBezTo>
                    <a:pt x="4069" y="3875"/>
                    <a:pt x="3935" y="3527"/>
                    <a:pt x="3828" y="3232"/>
                  </a:cubicBezTo>
                  <a:cubicBezTo>
                    <a:pt x="3640" y="2670"/>
                    <a:pt x="3426" y="2162"/>
                    <a:pt x="3239" y="1707"/>
                  </a:cubicBezTo>
                  <a:cubicBezTo>
                    <a:pt x="3158" y="1466"/>
                    <a:pt x="3078" y="1305"/>
                    <a:pt x="2971" y="1118"/>
                  </a:cubicBezTo>
                  <a:cubicBezTo>
                    <a:pt x="2864" y="957"/>
                    <a:pt x="2730" y="797"/>
                    <a:pt x="2596" y="636"/>
                  </a:cubicBezTo>
                  <a:cubicBezTo>
                    <a:pt x="2463" y="449"/>
                    <a:pt x="2302" y="315"/>
                    <a:pt x="2141" y="235"/>
                  </a:cubicBezTo>
                  <a:cubicBezTo>
                    <a:pt x="2034" y="154"/>
                    <a:pt x="1927" y="128"/>
                    <a:pt x="1874" y="101"/>
                  </a:cubicBezTo>
                  <a:cubicBezTo>
                    <a:pt x="1767" y="47"/>
                    <a:pt x="1660" y="21"/>
                    <a:pt x="1553" y="21"/>
                  </a:cubicBezTo>
                  <a:cubicBezTo>
                    <a:pt x="1512" y="7"/>
                    <a:pt x="1466" y="0"/>
                    <a:pt x="14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8" name="Google Shape;7098;p48"/>
            <p:cNvSpPr/>
            <p:nvPr/>
          </p:nvSpPr>
          <p:spPr>
            <a:xfrm>
              <a:off x="10432475" y="7305000"/>
              <a:ext cx="176000" cy="131375"/>
            </a:xfrm>
            <a:custGeom>
              <a:avLst/>
              <a:gdLst/>
              <a:ahLst/>
              <a:cxnLst/>
              <a:rect l="l" t="t" r="r" b="b"/>
              <a:pathLst>
                <a:path w="7040" h="5255" extrusionOk="0">
                  <a:moveTo>
                    <a:pt x="6996" y="1"/>
                  </a:moveTo>
                  <a:cubicBezTo>
                    <a:pt x="6990" y="1"/>
                    <a:pt x="6986" y="4"/>
                    <a:pt x="6986" y="11"/>
                  </a:cubicBezTo>
                  <a:cubicBezTo>
                    <a:pt x="6986" y="11"/>
                    <a:pt x="6960" y="11"/>
                    <a:pt x="6933" y="65"/>
                  </a:cubicBezTo>
                  <a:lnTo>
                    <a:pt x="6826" y="65"/>
                  </a:lnTo>
                  <a:cubicBezTo>
                    <a:pt x="5969" y="466"/>
                    <a:pt x="5059" y="787"/>
                    <a:pt x="4176" y="1082"/>
                  </a:cubicBezTo>
                  <a:cubicBezTo>
                    <a:pt x="3882" y="1189"/>
                    <a:pt x="3560" y="1323"/>
                    <a:pt x="3239" y="1430"/>
                  </a:cubicBezTo>
                  <a:cubicBezTo>
                    <a:pt x="2757" y="1590"/>
                    <a:pt x="2222" y="1804"/>
                    <a:pt x="1714" y="2019"/>
                  </a:cubicBezTo>
                  <a:cubicBezTo>
                    <a:pt x="1473" y="2126"/>
                    <a:pt x="1312" y="2206"/>
                    <a:pt x="1152" y="2286"/>
                  </a:cubicBezTo>
                  <a:cubicBezTo>
                    <a:pt x="964" y="2393"/>
                    <a:pt x="804" y="2527"/>
                    <a:pt x="643" y="2661"/>
                  </a:cubicBezTo>
                  <a:cubicBezTo>
                    <a:pt x="482" y="2795"/>
                    <a:pt x="349" y="2955"/>
                    <a:pt x="241" y="3143"/>
                  </a:cubicBezTo>
                  <a:cubicBezTo>
                    <a:pt x="161" y="3223"/>
                    <a:pt x="134" y="3330"/>
                    <a:pt x="108" y="3410"/>
                  </a:cubicBezTo>
                  <a:cubicBezTo>
                    <a:pt x="81" y="3464"/>
                    <a:pt x="27" y="3571"/>
                    <a:pt x="27" y="3705"/>
                  </a:cubicBezTo>
                  <a:cubicBezTo>
                    <a:pt x="1" y="3812"/>
                    <a:pt x="1" y="3892"/>
                    <a:pt x="27" y="3999"/>
                  </a:cubicBezTo>
                  <a:lnTo>
                    <a:pt x="27" y="4026"/>
                  </a:lnTo>
                  <a:cubicBezTo>
                    <a:pt x="27" y="4106"/>
                    <a:pt x="81" y="4213"/>
                    <a:pt x="108" y="4267"/>
                  </a:cubicBezTo>
                  <a:lnTo>
                    <a:pt x="108" y="4294"/>
                  </a:lnTo>
                  <a:cubicBezTo>
                    <a:pt x="215" y="4481"/>
                    <a:pt x="295" y="4642"/>
                    <a:pt x="482" y="4775"/>
                  </a:cubicBezTo>
                  <a:cubicBezTo>
                    <a:pt x="643" y="4909"/>
                    <a:pt x="804" y="5016"/>
                    <a:pt x="1018" y="5070"/>
                  </a:cubicBezTo>
                  <a:cubicBezTo>
                    <a:pt x="1178" y="5177"/>
                    <a:pt x="1366" y="5204"/>
                    <a:pt x="1607" y="5230"/>
                  </a:cubicBezTo>
                  <a:cubicBezTo>
                    <a:pt x="1749" y="5230"/>
                    <a:pt x="1892" y="5254"/>
                    <a:pt x="2035" y="5254"/>
                  </a:cubicBezTo>
                  <a:cubicBezTo>
                    <a:pt x="2106" y="5254"/>
                    <a:pt x="2178" y="5248"/>
                    <a:pt x="2249" y="5230"/>
                  </a:cubicBezTo>
                  <a:cubicBezTo>
                    <a:pt x="2436" y="5204"/>
                    <a:pt x="2650" y="5177"/>
                    <a:pt x="2838" y="5097"/>
                  </a:cubicBezTo>
                  <a:cubicBezTo>
                    <a:pt x="3293" y="4963"/>
                    <a:pt x="3721" y="4775"/>
                    <a:pt x="4149" y="4427"/>
                  </a:cubicBezTo>
                  <a:cubicBezTo>
                    <a:pt x="4551" y="4133"/>
                    <a:pt x="4925" y="3812"/>
                    <a:pt x="5247" y="3357"/>
                  </a:cubicBezTo>
                  <a:cubicBezTo>
                    <a:pt x="5541" y="3009"/>
                    <a:pt x="5809" y="2554"/>
                    <a:pt x="6130" y="2072"/>
                  </a:cubicBezTo>
                  <a:cubicBezTo>
                    <a:pt x="6371" y="1671"/>
                    <a:pt x="6585" y="1189"/>
                    <a:pt x="6799" y="680"/>
                  </a:cubicBezTo>
                  <a:cubicBezTo>
                    <a:pt x="6853" y="493"/>
                    <a:pt x="6960" y="279"/>
                    <a:pt x="7040" y="65"/>
                  </a:cubicBezTo>
                  <a:cubicBezTo>
                    <a:pt x="7040" y="25"/>
                    <a:pt x="7011" y="1"/>
                    <a:pt x="69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9" name="Google Shape;7099;p48"/>
            <p:cNvSpPr/>
            <p:nvPr/>
          </p:nvSpPr>
          <p:spPr>
            <a:xfrm>
              <a:off x="10464600" y="7101175"/>
              <a:ext cx="347975" cy="351025"/>
            </a:xfrm>
            <a:custGeom>
              <a:avLst/>
              <a:gdLst/>
              <a:ahLst/>
              <a:cxnLst/>
              <a:rect l="l" t="t" r="r" b="b"/>
              <a:pathLst>
                <a:path w="13919" h="14041" extrusionOk="0">
                  <a:moveTo>
                    <a:pt x="6852" y="4524"/>
                  </a:moveTo>
                  <a:cubicBezTo>
                    <a:pt x="6906" y="4792"/>
                    <a:pt x="7013" y="5059"/>
                    <a:pt x="7147" y="5354"/>
                  </a:cubicBezTo>
                  <a:cubicBezTo>
                    <a:pt x="7227" y="5488"/>
                    <a:pt x="7281" y="5621"/>
                    <a:pt x="7361" y="5782"/>
                  </a:cubicBezTo>
                  <a:cubicBezTo>
                    <a:pt x="7361" y="5782"/>
                    <a:pt x="7361" y="5836"/>
                    <a:pt x="7388" y="5836"/>
                  </a:cubicBezTo>
                  <a:lnTo>
                    <a:pt x="7441" y="5836"/>
                  </a:lnTo>
                  <a:cubicBezTo>
                    <a:pt x="7495" y="5836"/>
                    <a:pt x="7495" y="5782"/>
                    <a:pt x="7495" y="5755"/>
                  </a:cubicBezTo>
                  <a:cubicBezTo>
                    <a:pt x="7521" y="5755"/>
                    <a:pt x="7548" y="5728"/>
                    <a:pt x="7548" y="5702"/>
                  </a:cubicBezTo>
                  <a:cubicBezTo>
                    <a:pt x="7655" y="5434"/>
                    <a:pt x="7762" y="5193"/>
                    <a:pt x="7896" y="4899"/>
                  </a:cubicBezTo>
                  <a:lnTo>
                    <a:pt x="7896" y="4899"/>
                  </a:lnTo>
                  <a:cubicBezTo>
                    <a:pt x="7843" y="5059"/>
                    <a:pt x="7843" y="5220"/>
                    <a:pt x="7843" y="5434"/>
                  </a:cubicBezTo>
                  <a:lnTo>
                    <a:pt x="7843" y="5889"/>
                  </a:lnTo>
                  <a:lnTo>
                    <a:pt x="7843" y="5916"/>
                  </a:lnTo>
                  <a:lnTo>
                    <a:pt x="7923" y="5916"/>
                  </a:lnTo>
                  <a:cubicBezTo>
                    <a:pt x="7950" y="5916"/>
                    <a:pt x="7950" y="5889"/>
                    <a:pt x="7950" y="5889"/>
                  </a:cubicBezTo>
                  <a:lnTo>
                    <a:pt x="7976" y="5889"/>
                  </a:lnTo>
                  <a:cubicBezTo>
                    <a:pt x="8003" y="6130"/>
                    <a:pt x="8003" y="6157"/>
                    <a:pt x="8084" y="6210"/>
                  </a:cubicBezTo>
                  <a:lnTo>
                    <a:pt x="8191" y="6210"/>
                  </a:lnTo>
                  <a:cubicBezTo>
                    <a:pt x="8217" y="6210"/>
                    <a:pt x="8244" y="6210"/>
                    <a:pt x="8244" y="6157"/>
                  </a:cubicBezTo>
                  <a:lnTo>
                    <a:pt x="8271" y="6157"/>
                  </a:lnTo>
                  <a:lnTo>
                    <a:pt x="8351" y="6130"/>
                  </a:lnTo>
                  <a:lnTo>
                    <a:pt x="8432" y="6103"/>
                  </a:lnTo>
                  <a:lnTo>
                    <a:pt x="8565" y="6076"/>
                  </a:lnTo>
                  <a:lnTo>
                    <a:pt x="8699" y="6023"/>
                  </a:lnTo>
                  <a:cubicBezTo>
                    <a:pt x="8779" y="5996"/>
                    <a:pt x="8887" y="5969"/>
                    <a:pt x="9020" y="5943"/>
                  </a:cubicBezTo>
                  <a:lnTo>
                    <a:pt x="9047" y="5943"/>
                  </a:lnTo>
                  <a:cubicBezTo>
                    <a:pt x="9288" y="5862"/>
                    <a:pt x="9502" y="5809"/>
                    <a:pt x="9716" y="5728"/>
                  </a:cubicBezTo>
                  <a:lnTo>
                    <a:pt x="9716" y="5728"/>
                  </a:lnTo>
                  <a:cubicBezTo>
                    <a:pt x="9556" y="5836"/>
                    <a:pt x="9422" y="5969"/>
                    <a:pt x="9261" y="6103"/>
                  </a:cubicBezTo>
                  <a:lnTo>
                    <a:pt x="9234" y="6130"/>
                  </a:lnTo>
                  <a:cubicBezTo>
                    <a:pt x="9127" y="6210"/>
                    <a:pt x="9020" y="6264"/>
                    <a:pt x="8967" y="6371"/>
                  </a:cubicBezTo>
                  <a:lnTo>
                    <a:pt x="8860" y="6424"/>
                  </a:lnTo>
                  <a:lnTo>
                    <a:pt x="8753" y="6505"/>
                  </a:lnTo>
                  <a:lnTo>
                    <a:pt x="8726" y="6531"/>
                  </a:lnTo>
                  <a:lnTo>
                    <a:pt x="8646" y="6558"/>
                  </a:lnTo>
                  <a:lnTo>
                    <a:pt x="8619" y="6612"/>
                  </a:lnTo>
                  <a:lnTo>
                    <a:pt x="8565" y="6665"/>
                  </a:lnTo>
                  <a:lnTo>
                    <a:pt x="8485" y="6746"/>
                  </a:lnTo>
                  <a:lnTo>
                    <a:pt x="8485" y="6772"/>
                  </a:lnTo>
                  <a:cubicBezTo>
                    <a:pt x="8485" y="6799"/>
                    <a:pt x="8485" y="6826"/>
                    <a:pt x="8512" y="6879"/>
                  </a:cubicBezTo>
                  <a:cubicBezTo>
                    <a:pt x="8512" y="6906"/>
                    <a:pt x="8565" y="6906"/>
                    <a:pt x="8592" y="6906"/>
                  </a:cubicBezTo>
                  <a:lnTo>
                    <a:pt x="8619" y="6906"/>
                  </a:lnTo>
                  <a:cubicBezTo>
                    <a:pt x="8619" y="6906"/>
                    <a:pt x="8619" y="6933"/>
                    <a:pt x="8646" y="6933"/>
                  </a:cubicBezTo>
                  <a:cubicBezTo>
                    <a:pt x="8913" y="7040"/>
                    <a:pt x="9234" y="7094"/>
                    <a:pt x="9502" y="7147"/>
                  </a:cubicBezTo>
                  <a:lnTo>
                    <a:pt x="9288" y="7174"/>
                  </a:lnTo>
                  <a:lnTo>
                    <a:pt x="9154" y="7201"/>
                  </a:lnTo>
                  <a:lnTo>
                    <a:pt x="9020" y="7227"/>
                  </a:lnTo>
                  <a:lnTo>
                    <a:pt x="8887" y="7281"/>
                  </a:lnTo>
                  <a:lnTo>
                    <a:pt x="8806" y="7281"/>
                  </a:lnTo>
                  <a:cubicBezTo>
                    <a:pt x="8779" y="7281"/>
                    <a:pt x="8753" y="7281"/>
                    <a:pt x="8753" y="7308"/>
                  </a:cubicBezTo>
                  <a:cubicBezTo>
                    <a:pt x="8726" y="7308"/>
                    <a:pt x="8672" y="7334"/>
                    <a:pt x="8646" y="7361"/>
                  </a:cubicBezTo>
                  <a:lnTo>
                    <a:pt x="8646" y="7468"/>
                  </a:lnTo>
                  <a:cubicBezTo>
                    <a:pt x="8646" y="7495"/>
                    <a:pt x="8672" y="7549"/>
                    <a:pt x="8726" y="7549"/>
                  </a:cubicBezTo>
                  <a:lnTo>
                    <a:pt x="8726" y="7575"/>
                  </a:lnTo>
                  <a:cubicBezTo>
                    <a:pt x="8860" y="7709"/>
                    <a:pt x="9020" y="7816"/>
                    <a:pt x="9181" y="7896"/>
                  </a:cubicBezTo>
                  <a:lnTo>
                    <a:pt x="9047" y="7870"/>
                  </a:lnTo>
                  <a:lnTo>
                    <a:pt x="8913" y="7843"/>
                  </a:lnTo>
                  <a:lnTo>
                    <a:pt x="8779" y="7816"/>
                  </a:lnTo>
                  <a:lnTo>
                    <a:pt x="8646" y="7763"/>
                  </a:lnTo>
                  <a:lnTo>
                    <a:pt x="8512" y="7763"/>
                  </a:lnTo>
                  <a:cubicBezTo>
                    <a:pt x="8485" y="7763"/>
                    <a:pt x="8405" y="7763"/>
                    <a:pt x="8378" y="7816"/>
                  </a:cubicBezTo>
                  <a:cubicBezTo>
                    <a:pt x="8351" y="7843"/>
                    <a:pt x="8351" y="7870"/>
                    <a:pt x="8351" y="7870"/>
                  </a:cubicBezTo>
                  <a:cubicBezTo>
                    <a:pt x="8351" y="7896"/>
                    <a:pt x="8351" y="7950"/>
                    <a:pt x="8378" y="7977"/>
                  </a:cubicBezTo>
                  <a:lnTo>
                    <a:pt x="8378" y="8004"/>
                  </a:lnTo>
                  <a:lnTo>
                    <a:pt x="8405" y="8111"/>
                  </a:lnTo>
                  <a:lnTo>
                    <a:pt x="8324" y="8004"/>
                  </a:lnTo>
                  <a:cubicBezTo>
                    <a:pt x="8244" y="7950"/>
                    <a:pt x="8191" y="7896"/>
                    <a:pt x="8084" y="7843"/>
                  </a:cubicBezTo>
                  <a:lnTo>
                    <a:pt x="8003" y="7843"/>
                  </a:lnTo>
                  <a:lnTo>
                    <a:pt x="7976" y="7816"/>
                  </a:lnTo>
                  <a:lnTo>
                    <a:pt x="7950" y="7816"/>
                  </a:lnTo>
                  <a:cubicBezTo>
                    <a:pt x="7950" y="7816"/>
                    <a:pt x="7923" y="7816"/>
                    <a:pt x="7923" y="7843"/>
                  </a:cubicBezTo>
                  <a:lnTo>
                    <a:pt x="7923" y="7870"/>
                  </a:lnTo>
                  <a:cubicBezTo>
                    <a:pt x="7923" y="8004"/>
                    <a:pt x="7950" y="8164"/>
                    <a:pt x="7976" y="8351"/>
                  </a:cubicBezTo>
                  <a:cubicBezTo>
                    <a:pt x="8003" y="8512"/>
                    <a:pt x="8057" y="8699"/>
                    <a:pt x="8084" y="8887"/>
                  </a:cubicBezTo>
                  <a:lnTo>
                    <a:pt x="8057" y="8807"/>
                  </a:lnTo>
                  <a:lnTo>
                    <a:pt x="7923" y="8646"/>
                  </a:lnTo>
                  <a:lnTo>
                    <a:pt x="7869" y="8619"/>
                  </a:lnTo>
                  <a:lnTo>
                    <a:pt x="7843" y="8566"/>
                  </a:lnTo>
                  <a:lnTo>
                    <a:pt x="7816" y="8512"/>
                  </a:lnTo>
                  <a:lnTo>
                    <a:pt x="7789" y="8485"/>
                  </a:lnTo>
                  <a:lnTo>
                    <a:pt x="7709" y="8405"/>
                  </a:lnTo>
                  <a:cubicBezTo>
                    <a:pt x="7709" y="8378"/>
                    <a:pt x="7682" y="8378"/>
                    <a:pt x="7655" y="8378"/>
                  </a:cubicBezTo>
                  <a:lnTo>
                    <a:pt x="7575" y="8378"/>
                  </a:lnTo>
                  <a:cubicBezTo>
                    <a:pt x="7548" y="8378"/>
                    <a:pt x="7521" y="8378"/>
                    <a:pt x="7468" y="8405"/>
                  </a:cubicBezTo>
                  <a:lnTo>
                    <a:pt x="7414" y="8485"/>
                  </a:lnTo>
                  <a:lnTo>
                    <a:pt x="7388" y="8512"/>
                  </a:lnTo>
                  <a:cubicBezTo>
                    <a:pt x="7334" y="8646"/>
                    <a:pt x="7307" y="8753"/>
                    <a:pt x="7281" y="8887"/>
                  </a:cubicBezTo>
                  <a:lnTo>
                    <a:pt x="7281" y="8807"/>
                  </a:lnTo>
                  <a:lnTo>
                    <a:pt x="7281" y="8753"/>
                  </a:lnTo>
                  <a:cubicBezTo>
                    <a:pt x="7281" y="8699"/>
                    <a:pt x="7281" y="8699"/>
                    <a:pt x="7254" y="8673"/>
                  </a:cubicBezTo>
                  <a:cubicBezTo>
                    <a:pt x="7254" y="8646"/>
                    <a:pt x="7227" y="8619"/>
                    <a:pt x="7174" y="8566"/>
                  </a:cubicBezTo>
                  <a:lnTo>
                    <a:pt x="7093" y="8566"/>
                  </a:lnTo>
                  <a:cubicBezTo>
                    <a:pt x="7040" y="8566"/>
                    <a:pt x="7013" y="8619"/>
                    <a:pt x="7013" y="8646"/>
                  </a:cubicBezTo>
                  <a:lnTo>
                    <a:pt x="6986" y="8646"/>
                  </a:lnTo>
                  <a:cubicBezTo>
                    <a:pt x="6772" y="8887"/>
                    <a:pt x="6585" y="9154"/>
                    <a:pt x="6424" y="9449"/>
                  </a:cubicBezTo>
                  <a:lnTo>
                    <a:pt x="6451" y="9342"/>
                  </a:lnTo>
                  <a:cubicBezTo>
                    <a:pt x="6478" y="9208"/>
                    <a:pt x="6478" y="9101"/>
                    <a:pt x="6504" y="8967"/>
                  </a:cubicBezTo>
                  <a:lnTo>
                    <a:pt x="6531" y="8833"/>
                  </a:lnTo>
                  <a:lnTo>
                    <a:pt x="6585" y="8699"/>
                  </a:lnTo>
                  <a:lnTo>
                    <a:pt x="6611" y="8566"/>
                  </a:lnTo>
                  <a:lnTo>
                    <a:pt x="6611" y="8512"/>
                  </a:lnTo>
                  <a:lnTo>
                    <a:pt x="6611" y="8485"/>
                  </a:lnTo>
                  <a:lnTo>
                    <a:pt x="6611" y="8432"/>
                  </a:lnTo>
                  <a:lnTo>
                    <a:pt x="6611" y="8405"/>
                  </a:lnTo>
                  <a:cubicBezTo>
                    <a:pt x="6611" y="8378"/>
                    <a:pt x="6611" y="8298"/>
                    <a:pt x="6585" y="8271"/>
                  </a:cubicBezTo>
                  <a:cubicBezTo>
                    <a:pt x="6585" y="8244"/>
                    <a:pt x="6531" y="8244"/>
                    <a:pt x="6504" y="8244"/>
                  </a:cubicBezTo>
                  <a:lnTo>
                    <a:pt x="6478" y="8244"/>
                  </a:lnTo>
                  <a:cubicBezTo>
                    <a:pt x="6451" y="8244"/>
                    <a:pt x="6397" y="8244"/>
                    <a:pt x="6371" y="8271"/>
                  </a:cubicBezTo>
                  <a:lnTo>
                    <a:pt x="6344" y="8271"/>
                  </a:lnTo>
                  <a:cubicBezTo>
                    <a:pt x="6049" y="8405"/>
                    <a:pt x="5701" y="8619"/>
                    <a:pt x="5407" y="8833"/>
                  </a:cubicBezTo>
                  <a:cubicBezTo>
                    <a:pt x="5675" y="8432"/>
                    <a:pt x="5889" y="8164"/>
                    <a:pt x="6049" y="7896"/>
                  </a:cubicBezTo>
                  <a:cubicBezTo>
                    <a:pt x="6076" y="7870"/>
                    <a:pt x="6076" y="7843"/>
                    <a:pt x="6049" y="7843"/>
                  </a:cubicBezTo>
                  <a:cubicBezTo>
                    <a:pt x="6049" y="7843"/>
                    <a:pt x="6076" y="7816"/>
                    <a:pt x="6076" y="7763"/>
                  </a:cubicBezTo>
                  <a:cubicBezTo>
                    <a:pt x="6076" y="7736"/>
                    <a:pt x="6076" y="7736"/>
                    <a:pt x="6049" y="7709"/>
                  </a:cubicBezTo>
                  <a:lnTo>
                    <a:pt x="6023" y="7709"/>
                  </a:lnTo>
                  <a:cubicBezTo>
                    <a:pt x="5835" y="7736"/>
                    <a:pt x="5675" y="7736"/>
                    <a:pt x="5541" y="7763"/>
                  </a:cubicBezTo>
                  <a:lnTo>
                    <a:pt x="5568" y="7736"/>
                  </a:lnTo>
                  <a:cubicBezTo>
                    <a:pt x="5675" y="7629"/>
                    <a:pt x="5782" y="7495"/>
                    <a:pt x="5916" y="7415"/>
                  </a:cubicBezTo>
                  <a:lnTo>
                    <a:pt x="5916" y="7361"/>
                  </a:lnTo>
                  <a:cubicBezTo>
                    <a:pt x="5916" y="7334"/>
                    <a:pt x="5916" y="7334"/>
                    <a:pt x="5889" y="7308"/>
                  </a:cubicBezTo>
                  <a:lnTo>
                    <a:pt x="5808" y="7308"/>
                  </a:lnTo>
                  <a:lnTo>
                    <a:pt x="5782" y="7281"/>
                  </a:lnTo>
                  <a:lnTo>
                    <a:pt x="5300" y="7281"/>
                  </a:lnTo>
                  <a:cubicBezTo>
                    <a:pt x="5380" y="7227"/>
                    <a:pt x="5434" y="7227"/>
                    <a:pt x="5514" y="7201"/>
                  </a:cubicBezTo>
                  <a:cubicBezTo>
                    <a:pt x="5648" y="7147"/>
                    <a:pt x="5782" y="7067"/>
                    <a:pt x="5942" y="7013"/>
                  </a:cubicBezTo>
                  <a:lnTo>
                    <a:pt x="5969" y="6960"/>
                  </a:lnTo>
                  <a:lnTo>
                    <a:pt x="5969" y="6933"/>
                  </a:lnTo>
                  <a:cubicBezTo>
                    <a:pt x="5969" y="6933"/>
                    <a:pt x="5969" y="6906"/>
                    <a:pt x="5942" y="6906"/>
                  </a:cubicBezTo>
                  <a:lnTo>
                    <a:pt x="5916" y="6906"/>
                  </a:lnTo>
                  <a:cubicBezTo>
                    <a:pt x="5916" y="6879"/>
                    <a:pt x="5889" y="6826"/>
                    <a:pt x="5889" y="6826"/>
                  </a:cubicBezTo>
                  <a:cubicBezTo>
                    <a:pt x="5701" y="6772"/>
                    <a:pt x="5541" y="6692"/>
                    <a:pt x="5353" y="6612"/>
                  </a:cubicBezTo>
                  <a:cubicBezTo>
                    <a:pt x="5113" y="6505"/>
                    <a:pt x="4872" y="6398"/>
                    <a:pt x="4577" y="6264"/>
                  </a:cubicBezTo>
                  <a:lnTo>
                    <a:pt x="4577" y="6264"/>
                  </a:lnTo>
                  <a:cubicBezTo>
                    <a:pt x="4872" y="6344"/>
                    <a:pt x="5246" y="6371"/>
                    <a:pt x="5568" y="6371"/>
                  </a:cubicBezTo>
                  <a:lnTo>
                    <a:pt x="6049" y="6371"/>
                  </a:lnTo>
                  <a:cubicBezTo>
                    <a:pt x="6049" y="6371"/>
                    <a:pt x="6076" y="6371"/>
                    <a:pt x="6076" y="6317"/>
                  </a:cubicBezTo>
                  <a:cubicBezTo>
                    <a:pt x="6076" y="6317"/>
                    <a:pt x="6103" y="6291"/>
                    <a:pt x="6076" y="6291"/>
                  </a:cubicBezTo>
                  <a:lnTo>
                    <a:pt x="6076" y="6264"/>
                  </a:lnTo>
                  <a:lnTo>
                    <a:pt x="6049" y="6264"/>
                  </a:lnTo>
                  <a:cubicBezTo>
                    <a:pt x="6049" y="6237"/>
                    <a:pt x="6049" y="6183"/>
                    <a:pt x="6023" y="6157"/>
                  </a:cubicBezTo>
                  <a:cubicBezTo>
                    <a:pt x="5889" y="6023"/>
                    <a:pt x="5755" y="5889"/>
                    <a:pt x="5621" y="5728"/>
                  </a:cubicBezTo>
                  <a:lnTo>
                    <a:pt x="5584" y="5691"/>
                  </a:lnTo>
                  <a:lnTo>
                    <a:pt x="5584" y="5691"/>
                  </a:lnTo>
                  <a:cubicBezTo>
                    <a:pt x="5703" y="5735"/>
                    <a:pt x="5823" y="5764"/>
                    <a:pt x="5942" y="5836"/>
                  </a:cubicBezTo>
                  <a:lnTo>
                    <a:pt x="6076" y="5836"/>
                  </a:lnTo>
                  <a:cubicBezTo>
                    <a:pt x="6103" y="5836"/>
                    <a:pt x="6156" y="5809"/>
                    <a:pt x="6156" y="5755"/>
                  </a:cubicBezTo>
                  <a:cubicBezTo>
                    <a:pt x="6183" y="5728"/>
                    <a:pt x="6183" y="5702"/>
                    <a:pt x="6183" y="5621"/>
                  </a:cubicBezTo>
                  <a:cubicBezTo>
                    <a:pt x="6183" y="5595"/>
                    <a:pt x="6183" y="5595"/>
                    <a:pt x="6156" y="5568"/>
                  </a:cubicBezTo>
                  <a:lnTo>
                    <a:pt x="6156" y="5514"/>
                  </a:lnTo>
                  <a:lnTo>
                    <a:pt x="6103" y="5461"/>
                  </a:lnTo>
                  <a:lnTo>
                    <a:pt x="6076" y="5381"/>
                  </a:lnTo>
                  <a:lnTo>
                    <a:pt x="6076" y="5327"/>
                  </a:lnTo>
                  <a:lnTo>
                    <a:pt x="6023" y="5113"/>
                  </a:lnTo>
                  <a:lnTo>
                    <a:pt x="5942" y="4925"/>
                  </a:lnTo>
                  <a:lnTo>
                    <a:pt x="5942" y="4899"/>
                  </a:lnTo>
                  <a:cubicBezTo>
                    <a:pt x="6076" y="5059"/>
                    <a:pt x="6237" y="5247"/>
                    <a:pt x="6424" y="5434"/>
                  </a:cubicBezTo>
                  <a:lnTo>
                    <a:pt x="6745" y="5755"/>
                  </a:lnTo>
                  <a:lnTo>
                    <a:pt x="6772" y="5755"/>
                  </a:lnTo>
                  <a:cubicBezTo>
                    <a:pt x="6772" y="5755"/>
                    <a:pt x="6826" y="5755"/>
                    <a:pt x="6826" y="5728"/>
                  </a:cubicBezTo>
                  <a:lnTo>
                    <a:pt x="6826" y="5702"/>
                  </a:lnTo>
                  <a:lnTo>
                    <a:pt x="6826" y="5648"/>
                  </a:lnTo>
                  <a:cubicBezTo>
                    <a:pt x="6826" y="5648"/>
                    <a:pt x="6852" y="5621"/>
                    <a:pt x="6852" y="5595"/>
                  </a:cubicBezTo>
                  <a:lnTo>
                    <a:pt x="6852" y="4524"/>
                  </a:lnTo>
                  <a:close/>
                  <a:moveTo>
                    <a:pt x="5916" y="1"/>
                  </a:moveTo>
                  <a:cubicBezTo>
                    <a:pt x="5782" y="1"/>
                    <a:pt x="5648" y="54"/>
                    <a:pt x="5514" y="108"/>
                  </a:cubicBezTo>
                  <a:cubicBezTo>
                    <a:pt x="5380" y="161"/>
                    <a:pt x="5273" y="242"/>
                    <a:pt x="5166" y="375"/>
                  </a:cubicBezTo>
                  <a:cubicBezTo>
                    <a:pt x="5086" y="482"/>
                    <a:pt x="4979" y="616"/>
                    <a:pt x="4898" y="750"/>
                  </a:cubicBezTo>
                  <a:lnTo>
                    <a:pt x="4711" y="1152"/>
                  </a:lnTo>
                  <a:cubicBezTo>
                    <a:pt x="4684" y="1205"/>
                    <a:pt x="4684" y="1285"/>
                    <a:pt x="4631" y="1392"/>
                  </a:cubicBezTo>
                  <a:cubicBezTo>
                    <a:pt x="4631" y="1446"/>
                    <a:pt x="4604" y="1499"/>
                    <a:pt x="4604" y="1607"/>
                  </a:cubicBezTo>
                  <a:cubicBezTo>
                    <a:pt x="4577" y="1794"/>
                    <a:pt x="4577" y="1928"/>
                    <a:pt x="4604" y="2088"/>
                  </a:cubicBezTo>
                  <a:cubicBezTo>
                    <a:pt x="4550" y="1981"/>
                    <a:pt x="4443" y="1874"/>
                    <a:pt x="4336" y="1794"/>
                  </a:cubicBezTo>
                  <a:cubicBezTo>
                    <a:pt x="4176" y="1607"/>
                    <a:pt x="4042" y="1526"/>
                    <a:pt x="3908" y="1419"/>
                  </a:cubicBezTo>
                  <a:cubicBezTo>
                    <a:pt x="3881" y="1392"/>
                    <a:pt x="3801" y="1392"/>
                    <a:pt x="3774" y="1339"/>
                  </a:cubicBezTo>
                  <a:cubicBezTo>
                    <a:pt x="3667" y="1312"/>
                    <a:pt x="3533" y="1285"/>
                    <a:pt x="3426" y="1285"/>
                  </a:cubicBezTo>
                  <a:cubicBezTo>
                    <a:pt x="3266" y="1285"/>
                    <a:pt x="3132" y="1339"/>
                    <a:pt x="2998" y="1473"/>
                  </a:cubicBezTo>
                  <a:cubicBezTo>
                    <a:pt x="2864" y="1607"/>
                    <a:pt x="2757" y="1821"/>
                    <a:pt x="2704" y="2088"/>
                  </a:cubicBezTo>
                  <a:cubicBezTo>
                    <a:pt x="2677" y="2249"/>
                    <a:pt x="2623" y="2436"/>
                    <a:pt x="2623" y="2624"/>
                  </a:cubicBezTo>
                  <a:lnTo>
                    <a:pt x="2597" y="2570"/>
                  </a:lnTo>
                  <a:cubicBezTo>
                    <a:pt x="2570" y="2543"/>
                    <a:pt x="2490" y="2517"/>
                    <a:pt x="2463" y="2517"/>
                  </a:cubicBezTo>
                  <a:cubicBezTo>
                    <a:pt x="2356" y="2490"/>
                    <a:pt x="2302" y="2436"/>
                    <a:pt x="2195" y="2410"/>
                  </a:cubicBezTo>
                  <a:lnTo>
                    <a:pt x="2008" y="2410"/>
                  </a:lnTo>
                  <a:cubicBezTo>
                    <a:pt x="1901" y="2410"/>
                    <a:pt x="1820" y="2436"/>
                    <a:pt x="1767" y="2436"/>
                  </a:cubicBezTo>
                  <a:cubicBezTo>
                    <a:pt x="1687" y="2490"/>
                    <a:pt x="1633" y="2490"/>
                    <a:pt x="1553" y="2543"/>
                  </a:cubicBezTo>
                  <a:cubicBezTo>
                    <a:pt x="1499" y="2570"/>
                    <a:pt x="1419" y="2624"/>
                    <a:pt x="1392" y="2677"/>
                  </a:cubicBezTo>
                  <a:lnTo>
                    <a:pt x="1365" y="2704"/>
                  </a:lnTo>
                  <a:cubicBezTo>
                    <a:pt x="1258" y="2811"/>
                    <a:pt x="1151" y="2945"/>
                    <a:pt x="1124" y="3079"/>
                  </a:cubicBezTo>
                  <a:cubicBezTo>
                    <a:pt x="1098" y="3212"/>
                    <a:pt x="1071" y="3346"/>
                    <a:pt x="1071" y="3507"/>
                  </a:cubicBezTo>
                  <a:cubicBezTo>
                    <a:pt x="1071" y="3694"/>
                    <a:pt x="1071" y="3828"/>
                    <a:pt x="1098" y="3989"/>
                  </a:cubicBezTo>
                  <a:cubicBezTo>
                    <a:pt x="1124" y="4123"/>
                    <a:pt x="1151" y="4283"/>
                    <a:pt x="1232" y="4417"/>
                  </a:cubicBezTo>
                  <a:cubicBezTo>
                    <a:pt x="1285" y="4551"/>
                    <a:pt x="1365" y="4685"/>
                    <a:pt x="1472" y="4818"/>
                  </a:cubicBezTo>
                  <a:cubicBezTo>
                    <a:pt x="1499" y="4899"/>
                    <a:pt x="1553" y="4952"/>
                    <a:pt x="1633" y="5033"/>
                  </a:cubicBezTo>
                  <a:lnTo>
                    <a:pt x="1740" y="5113"/>
                  </a:lnTo>
                  <a:lnTo>
                    <a:pt x="1740" y="5113"/>
                  </a:lnTo>
                  <a:lnTo>
                    <a:pt x="1687" y="5086"/>
                  </a:lnTo>
                  <a:cubicBezTo>
                    <a:pt x="1526" y="5059"/>
                    <a:pt x="1392" y="5033"/>
                    <a:pt x="1232" y="5033"/>
                  </a:cubicBezTo>
                  <a:cubicBezTo>
                    <a:pt x="1098" y="5033"/>
                    <a:pt x="937" y="5033"/>
                    <a:pt x="803" y="5059"/>
                  </a:cubicBezTo>
                  <a:cubicBezTo>
                    <a:pt x="723" y="5086"/>
                    <a:pt x="669" y="5086"/>
                    <a:pt x="589" y="5113"/>
                  </a:cubicBezTo>
                  <a:cubicBezTo>
                    <a:pt x="536" y="5166"/>
                    <a:pt x="455" y="5220"/>
                    <a:pt x="402" y="5247"/>
                  </a:cubicBezTo>
                  <a:cubicBezTo>
                    <a:pt x="322" y="5300"/>
                    <a:pt x="295" y="5354"/>
                    <a:pt x="214" y="5434"/>
                  </a:cubicBezTo>
                  <a:lnTo>
                    <a:pt x="134" y="5621"/>
                  </a:lnTo>
                  <a:lnTo>
                    <a:pt x="134" y="5648"/>
                  </a:lnTo>
                  <a:cubicBezTo>
                    <a:pt x="54" y="5782"/>
                    <a:pt x="54" y="5916"/>
                    <a:pt x="54" y="6103"/>
                  </a:cubicBezTo>
                  <a:cubicBezTo>
                    <a:pt x="54" y="6237"/>
                    <a:pt x="81" y="6371"/>
                    <a:pt x="161" y="6531"/>
                  </a:cubicBezTo>
                  <a:cubicBezTo>
                    <a:pt x="214" y="6665"/>
                    <a:pt x="295" y="6799"/>
                    <a:pt x="402" y="6933"/>
                  </a:cubicBezTo>
                  <a:cubicBezTo>
                    <a:pt x="482" y="7067"/>
                    <a:pt x="589" y="7174"/>
                    <a:pt x="696" y="7254"/>
                  </a:cubicBezTo>
                  <a:lnTo>
                    <a:pt x="803" y="7361"/>
                  </a:lnTo>
                  <a:cubicBezTo>
                    <a:pt x="669" y="7388"/>
                    <a:pt x="536" y="7468"/>
                    <a:pt x="402" y="7575"/>
                  </a:cubicBezTo>
                  <a:cubicBezTo>
                    <a:pt x="322" y="7602"/>
                    <a:pt x="295" y="7656"/>
                    <a:pt x="214" y="7709"/>
                  </a:cubicBezTo>
                  <a:cubicBezTo>
                    <a:pt x="188" y="7736"/>
                    <a:pt x="134" y="7789"/>
                    <a:pt x="81" y="7896"/>
                  </a:cubicBezTo>
                  <a:cubicBezTo>
                    <a:pt x="54" y="7977"/>
                    <a:pt x="27" y="8030"/>
                    <a:pt x="27" y="8111"/>
                  </a:cubicBezTo>
                  <a:lnTo>
                    <a:pt x="27" y="8137"/>
                  </a:lnTo>
                  <a:cubicBezTo>
                    <a:pt x="27" y="8191"/>
                    <a:pt x="0" y="8271"/>
                    <a:pt x="0" y="8325"/>
                  </a:cubicBezTo>
                  <a:lnTo>
                    <a:pt x="0" y="8378"/>
                  </a:lnTo>
                  <a:cubicBezTo>
                    <a:pt x="0" y="8512"/>
                    <a:pt x="27" y="8673"/>
                    <a:pt x="81" y="8780"/>
                  </a:cubicBezTo>
                  <a:cubicBezTo>
                    <a:pt x="161" y="8914"/>
                    <a:pt x="268" y="8994"/>
                    <a:pt x="348" y="9101"/>
                  </a:cubicBezTo>
                  <a:cubicBezTo>
                    <a:pt x="455" y="9208"/>
                    <a:pt x="589" y="9315"/>
                    <a:pt x="723" y="9369"/>
                  </a:cubicBezTo>
                  <a:cubicBezTo>
                    <a:pt x="803" y="9395"/>
                    <a:pt x="884" y="9476"/>
                    <a:pt x="964" y="9502"/>
                  </a:cubicBezTo>
                  <a:cubicBezTo>
                    <a:pt x="1017" y="9529"/>
                    <a:pt x="1071" y="9529"/>
                    <a:pt x="1124" y="9583"/>
                  </a:cubicBezTo>
                  <a:cubicBezTo>
                    <a:pt x="1258" y="9609"/>
                    <a:pt x="1419" y="9636"/>
                    <a:pt x="1553" y="9663"/>
                  </a:cubicBezTo>
                  <a:cubicBezTo>
                    <a:pt x="1660" y="9663"/>
                    <a:pt x="1767" y="9717"/>
                    <a:pt x="1874" y="9717"/>
                  </a:cubicBezTo>
                  <a:cubicBezTo>
                    <a:pt x="1794" y="9770"/>
                    <a:pt x="1740" y="9877"/>
                    <a:pt x="1687" y="9984"/>
                  </a:cubicBezTo>
                  <a:cubicBezTo>
                    <a:pt x="1633" y="10118"/>
                    <a:pt x="1553" y="10252"/>
                    <a:pt x="1526" y="10386"/>
                  </a:cubicBezTo>
                  <a:cubicBezTo>
                    <a:pt x="1499" y="10520"/>
                    <a:pt x="1472" y="10680"/>
                    <a:pt x="1419" y="10814"/>
                  </a:cubicBezTo>
                  <a:lnTo>
                    <a:pt x="1419" y="11269"/>
                  </a:lnTo>
                  <a:cubicBezTo>
                    <a:pt x="1472" y="11456"/>
                    <a:pt x="1499" y="11590"/>
                    <a:pt x="1553" y="11670"/>
                  </a:cubicBezTo>
                  <a:cubicBezTo>
                    <a:pt x="1633" y="11804"/>
                    <a:pt x="1740" y="11911"/>
                    <a:pt x="1820" y="12018"/>
                  </a:cubicBezTo>
                  <a:lnTo>
                    <a:pt x="1874" y="12018"/>
                  </a:lnTo>
                  <a:cubicBezTo>
                    <a:pt x="1927" y="12045"/>
                    <a:pt x="1954" y="12072"/>
                    <a:pt x="2035" y="12125"/>
                  </a:cubicBezTo>
                  <a:lnTo>
                    <a:pt x="2061" y="12125"/>
                  </a:lnTo>
                  <a:cubicBezTo>
                    <a:pt x="2142" y="12152"/>
                    <a:pt x="2222" y="12152"/>
                    <a:pt x="2275" y="12179"/>
                  </a:cubicBezTo>
                  <a:lnTo>
                    <a:pt x="2490" y="12179"/>
                  </a:lnTo>
                  <a:cubicBezTo>
                    <a:pt x="2570" y="12179"/>
                    <a:pt x="2623" y="12152"/>
                    <a:pt x="2704" y="12152"/>
                  </a:cubicBezTo>
                  <a:cubicBezTo>
                    <a:pt x="2837" y="12125"/>
                    <a:pt x="2971" y="12045"/>
                    <a:pt x="3078" y="11938"/>
                  </a:cubicBezTo>
                  <a:cubicBezTo>
                    <a:pt x="3132" y="11885"/>
                    <a:pt x="3212" y="11858"/>
                    <a:pt x="3266" y="11777"/>
                  </a:cubicBezTo>
                  <a:lnTo>
                    <a:pt x="3266" y="11885"/>
                  </a:lnTo>
                  <a:cubicBezTo>
                    <a:pt x="3266" y="12125"/>
                    <a:pt x="3293" y="12393"/>
                    <a:pt x="3400" y="12607"/>
                  </a:cubicBezTo>
                  <a:cubicBezTo>
                    <a:pt x="3507" y="12821"/>
                    <a:pt x="3560" y="12955"/>
                    <a:pt x="3667" y="13089"/>
                  </a:cubicBezTo>
                  <a:lnTo>
                    <a:pt x="3774" y="13196"/>
                  </a:lnTo>
                  <a:cubicBezTo>
                    <a:pt x="3801" y="13223"/>
                    <a:pt x="3881" y="13250"/>
                    <a:pt x="3935" y="13276"/>
                  </a:cubicBezTo>
                  <a:cubicBezTo>
                    <a:pt x="4013" y="13316"/>
                    <a:pt x="4092" y="13340"/>
                    <a:pt x="4160" y="13340"/>
                  </a:cubicBezTo>
                  <a:cubicBezTo>
                    <a:pt x="4184" y="13340"/>
                    <a:pt x="4208" y="13337"/>
                    <a:pt x="4229" y="13330"/>
                  </a:cubicBezTo>
                  <a:cubicBezTo>
                    <a:pt x="4363" y="13330"/>
                    <a:pt x="4550" y="13250"/>
                    <a:pt x="4684" y="13116"/>
                  </a:cubicBezTo>
                  <a:cubicBezTo>
                    <a:pt x="4818" y="13009"/>
                    <a:pt x="4952" y="12875"/>
                    <a:pt x="5086" y="12688"/>
                  </a:cubicBezTo>
                  <a:cubicBezTo>
                    <a:pt x="5220" y="12527"/>
                    <a:pt x="5300" y="12340"/>
                    <a:pt x="5434" y="12125"/>
                  </a:cubicBezTo>
                  <a:lnTo>
                    <a:pt x="5487" y="12072"/>
                  </a:lnTo>
                  <a:lnTo>
                    <a:pt x="5487" y="12340"/>
                  </a:lnTo>
                  <a:cubicBezTo>
                    <a:pt x="5487" y="12473"/>
                    <a:pt x="5514" y="12607"/>
                    <a:pt x="5541" y="12714"/>
                  </a:cubicBezTo>
                  <a:cubicBezTo>
                    <a:pt x="5568" y="12821"/>
                    <a:pt x="5621" y="12955"/>
                    <a:pt x="5675" y="13089"/>
                  </a:cubicBezTo>
                  <a:cubicBezTo>
                    <a:pt x="5782" y="13330"/>
                    <a:pt x="5942" y="13517"/>
                    <a:pt x="6103" y="13678"/>
                  </a:cubicBezTo>
                  <a:cubicBezTo>
                    <a:pt x="6290" y="13812"/>
                    <a:pt x="6424" y="13919"/>
                    <a:pt x="6558" y="13999"/>
                  </a:cubicBezTo>
                  <a:cubicBezTo>
                    <a:pt x="6585" y="14026"/>
                    <a:pt x="6611" y="14026"/>
                    <a:pt x="6692" y="14026"/>
                  </a:cubicBezTo>
                  <a:cubicBezTo>
                    <a:pt x="6745" y="14035"/>
                    <a:pt x="6799" y="14041"/>
                    <a:pt x="6851" y="14041"/>
                  </a:cubicBezTo>
                  <a:cubicBezTo>
                    <a:pt x="6956" y="14041"/>
                    <a:pt x="7058" y="14017"/>
                    <a:pt x="7147" y="13946"/>
                  </a:cubicBezTo>
                  <a:cubicBezTo>
                    <a:pt x="7281" y="13892"/>
                    <a:pt x="7388" y="13758"/>
                    <a:pt x="7495" y="13598"/>
                  </a:cubicBezTo>
                  <a:cubicBezTo>
                    <a:pt x="7548" y="13410"/>
                    <a:pt x="7629" y="13250"/>
                    <a:pt x="7682" y="13009"/>
                  </a:cubicBezTo>
                  <a:cubicBezTo>
                    <a:pt x="7682" y="12955"/>
                    <a:pt x="7709" y="12848"/>
                    <a:pt x="7709" y="12795"/>
                  </a:cubicBezTo>
                  <a:cubicBezTo>
                    <a:pt x="7762" y="12848"/>
                    <a:pt x="7816" y="12875"/>
                    <a:pt x="7843" y="12955"/>
                  </a:cubicBezTo>
                  <a:cubicBezTo>
                    <a:pt x="7976" y="13089"/>
                    <a:pt x="8191" y="13223"/>
                    <a:pt x="8378" y="13276"/>
                  </a:cubicBezTo>
                  <a:cubicBezTo>
                    <a:pt x="8432" y="13276"/>
                    <a:pt x="8458" y="13330"/>
                    <a:pt x="8485" y="13330"/>
                  </a:cubicBezTo>
                  <a:cubicBezTo>
                    <a:pt x="8678" y="13388"/>
                    <a:pt x="8843" y="13432"/>
                    <a:pt x="8980" y="13432"/>
                  </a:cubicBezTo>
                  <a:cubicBezTo>
                    <a:pt x="9034" y="13432"/>
                    <a:pt x="9083" y="13425"/>
                    <a:pt x="9127" y="13410"/>
                  </a:cubicBezTo>
                  <a:cubicBezTo>
                    <a:pt x="9288" y="13383"/>
                    <a:pt x="9422" y="13330"/>
                    <a:pt x="9529" y="13196"/>
                  </a:cubicBezTo>
                  <a:cubicBezTo>
                    <a:pt x="9582" y="13116"/>
                    <a:pt x="9636" y="13009"/>
                    <a:pt x="9663" y="12875"/>
                  </a:cubicBezTo>
                  <a:cubicBezTo>
                    <a:pt x="9663" y="12821"/>
                    <a:pt x="9689" y="12795"/>
                    <a:pt x="9689" y="12741"/>
                  </a:cubicBezTo>
                  <a:cubicBezTo>
                    <a:pt x="9689" y="12580"/>
                    <a:pt x="9689" y="12393"/>
                    <a:pt x="9663" y="12179"/>
                  </a:cubicBezTo>
                  <a:cubicBezTo>
                    <a:pt x="9663" y="12072"/>
                    <a:pt x="9636" y="12018"/>
                    <a:pt x="9582" y="11911"/>
                  </a:cubicBezTo>
                  <a:lnTo>
                    <a:pt x="9582" y="11911"/>
                  </a:lnTo>
                  <a:lnTo>
                    <a:pt x="9904" y="12125"/>
                  </a:lnTo>
                  <a:lnTo>
                    <a:pt x="10091" y="12206"/>
                  </a:lnTo>
                  <a:cubicBezTo>
                    <a:pt x="10171" y="12259"/>
                    <a:pt x="10225" y="12286"/>
                    <a:pt x="10305" y="12286"/>
                  </a:cubicBezTo>
                  <a:cubicBezTo>
                    <a:pt x="10439" y="12313"/>
                    <a:pt x="10600" y="12340"/>
                    <a:pt x="10733" y="12393"/>
                  </a:cubicBezTo>
                  <a:lnTo>
                    <a:pt x="11188" y="12393"/>
                  </a:lnTo>
                  <a:cubicBezTo>
                    <a:pt x="11376" y="12340"/>
                    <a:pt x="11510" y="12313"/>
                    <a:pt x="11590" y="12259"/>
                  </a:cubicBezTo>
                  <a:cubicBezTo>
                    <a:pt x="11724" y="12179"/>
                    <a:pt x="11831" y="12072"/>
                    <a:pt x="11938" y="11992"/>
                  </a:cubicBezTo>
                  <a:lnTo>
                    <a:pt x="11938" y="11938"/>
                  </a:lnTo>
                  <a:lnTo>
                    <a:pt x="12045" y="11751"/>
                  </a:lnTo>
                  <a:cubicBezTo>
                    <a:pt x="12072" y="11670"/>
                    <a:pt x="12072" y="11617"/>
                    <a:pt x="12098" y="11537"/>
                  </a:cubicBezTo>
                  <a:lnTo>
                    <a:pt x="12098" y="11322"/>
                  </a:lnTo>
                  <a:cubicBezTo>
                    <a:pt x="12098" y="11242"/>
                    <a:pt x="12072" y="11189"/>
                    <a:pt x="12072" y="11108"/>
                  </a:cubicBezTo>
                  <a:cubicBezTo>
                    <a:pt x="12045" y="11055"/>
                    <a:pt x="12045" y="10975"/>
                    <a:pt x="11991" y="10921"/>
                  </a:cubicBezTo>
                  <a:cubicBezTo>
                    <a:pt x="12125" y="10867"/>
                    <a:pt x="12313" y="10841"/>
                    <a:pt x="12446" y="10787"/>
                  </a:cubicBezTo>
                  <a:cubicBezTo>
                    <a:pt x="12714" y="10680"/>
                    <a:pt x="12875" y="10546"/>
                    <a:pt x="13008" y="10412"/>
                  </a:cubicBezTo>
                  <a:cubicBezTo>
                    <a:pt x="13115" y="10279"/>
                    <a:pt x="13169" y="10118"/>
                    <a:pt x="13142" y="9984"/>
                  </a:cubicBezTo>
                  <a:cubicBezTo>
                    <a:pt x="13142" y="9850"/>
                    <a:pt x="13062" y="9663"/>
                    <a:pt x="12928" y="9529"/>
                  </a:cubicBezTo>
                  <a:cubicBezTo>
                    <a:pt x="12901" y="9502"/>
                    <a:pt x="12901" y="9476"/>
                    <a:pt x="12875" y="9449"/>
                  </a:cubicBezTo>
                  <a:cubicBezTo>
                    <a:pt x="12768" y="9342"/>
                    <a:pt x="12660" y="9235"/>
                    <a:pt x="12500" y="9128"/>
                  </a:cubicBezTo>
                  <a:cubicBezTo>
                    <a:pt x="12393" y="9074"/>
                    <a:pt x="12313" y="8967"/>
                    <a:pt x="12179" y="8914"/>
                  </a:cubicBezTo>
                  <a:lnTo>
                    <a:pt x="12205" y="8914"/>
                  </a:lnTo>
                  <a:cubicBezTo>
                    <a:pt x="12339" y="8914"/>
                    <a:pt x="12473" y="8860"/>
                    <a:pt x="12580" y="8833"/>
                  </a:cubicBezTo>
                  <a:cubicBezTo>
                    <a:pt x="12660" y="8807"/>
                    <a:pt x="12794" y="8780"/>
                    <a:pt x="12928" y="8699"/>
                  </a:cubicBezTo>
                  <a:cubicBezTo>
                    <a:pt x="13169" y="8592"/>
                    <a:pt x="13383" y="8432"/>
                    <a:pt x="13544" y="8271"/>
                  </a:cubicBezTo>
                  <a:cubicBezTo>
                    <a:pt x="13731" y="8057"/>
                    <a:pt x="13838" y="7870"/>
                    <a:pt x="13865" y="7709"/>
                  </a:cubicBezTo>
                  <a:cubicBezTo>
                    <a:pt x="13918" y="7522"/>
                    <a:pt x="13918" y="7361"/>
                    <a:pt x="13811" y="7227"/>
                  </a:cubicBezTo>
                  <a:cubicBezTo>
                    <a:pt x="13731" y="7094"/>
                    <a:pt x="13597" y="6986"/>
                    <a:pt x="13437" y="6906"/>
                  </a:cubicBezTo>
                  <a:cubicBezTo>
                    <a:pt x="13410" y="6853"/>
                    <a:pt x="13383" y="6853"/>
                    <a:pt x="13330" y="6853"/>
                  </a:cubicBezTo>
                  <a:cubicBezTo>
                    <a:pt x="13196" y="6799"/>
                    <a:pt x="13062" y="6772"/>
                    <a:pt x="12875" y="6719"/>
                  </a:cubicBezTo>
                  <a:cubicBezTo>
                    <a:pt x="12714" y="6692"/>
                    <a:pt x="12580" y="6665"/>
                    <a:pt x="12366" y="6665"/>
                  </a:cubicBezTo>
                  <a:cubicBezTo>
                    <a:pt x="12446" y="6638"/>
                    <a:pt x="12473" y="6585"/>
                    <a:pt x="12527" y="6558"/>
                  </a:cubicBezTo>
                  <a:cubicBezTo>
                    <a:pt x="12634" y="6505"/>
                    <a:pt x="12741" y="6424"/>
                    <a:pt x="12794" y="6317"/>
                  </a:cubicBezTo>
                  <a:cubicBezTo>
                    <a:pt x="12982" y="6157"/>
                    <a:pt x="13115" y="5916"/>
                    <a:pt x="13196" y="5702"/>
                  </a:cubicBezTo>
                  <a:cubicBezTo>
                    <a:pt x="13249" y="5595"/>
                    <a:pt x="13276" y="5488"/>
                    <a:pt x="13276" y="5434"/>
                  </a:cubicBezTo>
                  <a:cubicBezTo>
                    <a:pt x="13303" y="5300"/>
                    <a:pt x="13303" y="5166"/>
                    <a:pt x="13303" y="5059"/>
                  </a:cubicBezTo>
                  <a:cubicBezTo>
                    <a:pt x="13276" y="4899"/>
                    <a:pt x="13196" y="4765"/>
                    <a:pt x="13062" y="4658"/>
                  </a:cubicBezTo>
                  <a:cubicBezTo>
                    <a:pt x="13035" y="4631"/>
                    <a:pt x="12982" y="4578"/>
                    <a:pt x="12928" y="4578"/>
                  </a:cubicBezTo>
                  <a:cubicBezTo>
                    <a:pt x="12848" y="4551"/>
                    <a:pt x="12741" y="4524"/>
                    <a:pt x="12634" y="4524"/>
                  </a:cubicBezTo>
                  <a:cubicBezTo>
                    <a:pt x="12473" y="4524"/>
                    <a:pt x="12259" y="4524"/>
                    <a:pt x="12072" y="4551"/>
                  </a:cubicBezTo>
                  <a:cubicBezTo>
                    <a:pt x="11911" y="4578"/>
                    <a:pt x="11724" y="4631"/>
                    <a:pt x="11510" y="4685"/>
                  </a:cubicBezTo>
                  <a:cubicBezTo>
                    <a:pt x="11670" y="4578"/>
                    <a:pt x="11804" y="4444"/>
                    <a:pt x="11911" y="4363"/>
                  </a:cubicBezTo>
                  <a:cubicBezTo>
                    <a:pt x="12072" y="4176"/>
                    <a:pt x="12179" y="4042"/>
                    <a:pt x="12259" y="3908"/>
                  </a:cubicBezTo>
                  <a:cubicBezTo>
                    <a:pt x="12366" y="3748"/>
                    <a:pt x="12393" y="3614"/>
                    <a:pt x="12393" y="3453"/>
                  </a:cubicBezTo>
                  <a:cubicBezTo>
                    <a:pt x="12393" y="3293"/>
                    <a:pt x="12339" y="3159"/>
                    <a:pt x="12205" y="3025"/>
                  </a:cubicBezTo>
                  <a:cubicBezTo>
                    <a:pt x="12098" y="2945"/>
                    <a:pt x="11991" y="2891"/>
                    <a:pt x="11858" y="2811"/>
                  </a:cubicBezTo>
                  <a:cubicBezTo>
                    <a:pt x="11804" y="2784"/>
                    <a:pt x="11697" y="2757"/>
                    <a:pt x="11590" y="2704"/>
                  </a:cubicBezTo>
                  <a:cubicBezTo>
                    <a:pt x="11563" y="2704"/>
                    <a:pt x="11536" y="2704"/>
                    <a:pt x="11510" y="2677"/>
                  </a:cubicBezTo>
                  <a:cubicBezTo>
                    <a:pt x="11563" y="2543"/>
                    <a:pt x="11643" y="2410"/>
                    <a:pt x="11670" y="2276"/>
                  </a:cubicBezTo>
                  <a:lnTo>
                    <a:pt x="11670" y="2088"/>
                  </a:lnTo>
                  <a:cubicBezTo>
                    <a:pt x="11670" y="1981"/>
                    <a:pt x="11643" y="1901"/>
                    <a:pt x="11643" y="1847"/>
                  </a:cubicBezTo>
                  <a:cubicBezTo>
                    <a:pt x="11643" y="1767"/>
                    <a:pt x="11590" y="1714"/>
                    <a:pt x="11536" y="1633"/>
                  </a:cubicBezTo>
                  <a:cubicBezTo>
                    <a:pt x="11510" y="1580"/>
                    <a:pt x="11456" y="1499"/>
                    <a:pt x="11402" y="1473"/>
                  </a:cubicBezTo>
                  <a:lnTo>
                    <a:pt x="11402" y="1446"/>
                  </a:lnTo>
                  <a:cubicBezTo>
                    <a:pt x="11510" y="1392"/>
                    <a:pt x="11402" y="1312"/>
                    <a:pt x="11295" y="1259"/>
                  </a:cubicBezTo>
                  <a:cubicBezTo>
                    <a:pt x="11269" y="1259"/>
                    <a:pt x="11269" y="1259"/>
                    <a:pt x="11242" y="1205"/>
                  </a:cubicBezTo>
                  <a:cubicBezTo>
                    <a:pt x="11108" y="1178"/>
                    <a:pt x="10974" y="1152"/>
                    <a:pt x="10787" y="1152"/>
                  </a:cubicBezTo>
                  <a:cubicBezTo>
                    <a:pt x="10626" y="1152"/>
                    <a:pt x="10492" y="1152"/>
                    <a:pt x="10332" y="1178"/>
                  </a:cubicBezTo>
                  <a:cubicBezTo>
                    <a:pt x="10198" y="1205"/>
                    <a:pt x="10011" y="1259"/>
                    <a:pt x="9904" y="1312"/>
                  </a:cubicBezTo>
                  <a:cubicBezTo>
                    <a:pt x="9770" y="1392"/>
                    <a:pt x="9636" y="1446"/>
                    <a:pt x="9502" y="1553"/>
                  </a:cubicBezTo>
                  <a:cubicBezTo>
                    <a:pt x="9449" y="1580"/>
                    <a:pt x="9422" y="1580"/>
                    <a:pt x="9395" y="1607"/>
                  </a:cubicBezTo>
                  <a:cubicBezTo>
                    <a:pt x="9422" y="1526"/>
                    <a:pt x="9422" y="1419"/>
                    <a:pt x="9449" y="1285"/>
                  </a:cubicBezTo>
                  <a:cubicBezTo>
                    <a:pt x="9449" y="1152"/>
                    <a:pt x="9449" y="991"/>
                    <a:pt x="9422" y="857"/>
                  </a:cubicBezTo>
                  <a:cubicBezTo>
                    <a:pt x="9395" y="777"/>
                    <a:pt x="9395" y="723"/>
                    <a:pt x="9368" y="643"/>
                  </a:cubicBezTo>
                  <a:cubicBezTo>
                    <a:pt x="9315" y="589"/>
                    <a:pt x="9261" y="509"/>
                    <a:pt x="9234" y="456"/>
                  </a:cubicBezTo>
                  <a:cubicBezTo>
                    <a:pt x="9181" y="375"/>
                    <a:pt x="9127" y="349"/>
                    <a:pt x="9047" y="268"/>
                  </a:cubicBezTo>
                  <a:lnTo>
                    <a:pt x="8860" y="188"/>
                  </a:lnTo>
                  <a:lnTo>
                    <a:pt x="8833" y="188"/>
                  </a:lnTo>
                  <a:cubicBezTo>
                    <a:pt x="8699" y="108"/>
                    <a:pt x="8565" y="108"/>
                    <a:pt x="8378" y="108"/>
                  </a:cubicBezTo>
                  <a:cubicBezTo>
                    <a:pt x="8244" y="108"/>
                    <a:pt x="8110" y="134"/>
                    <a:pt x="7950" y="215"/>
                  </a:cubicBezTo>
                  <a:cubicBezTo>
                    <a:pt x="7816" y="268"/>
                    <a:pt x="7682" y="349"/>
                    <a:pt x="7548" y="456"/>
                  </a:cubicBezTo>
                  <a:cubicBezTo>
                    <a:pt x="7414" y="536"/>
                    <a:pt x="7307" y="643"/>
                    <a:pt x="7227" y="750"/>
                  </a:cubicBezTo>
                  <a:cubicBezTo>
                    <a:pt x="7120" y="830"/>
                    <a:pt x="7040" y="991"/>
                    <a:pt x="6959" y="1125"/>
                  </a:cubicBezTo>
                  <a:cubicBezTo>
                    <a:pt x="6959" y="1018"/>
                    <a:pt x="6906" y="911"/>
                    <a:pt x="6879" y="804"/>
                  </a:cubicBezTo>
                  <a:cubicBezTo>
                    <a:pt x="6852" y="670"/>
                    <a:pt x="6772" y="536"/>
                    <a:pt x="6692" y="402"/>
                  </a:cubicBezTo>
                  <a:cubicBezTo>
                    <a:pt x="6638" y="349"/>
                    <a:pt x="6585" y="322"/>
                    <a:pt x="6558" y="242"/>
                  </a:cubicBezTo>
                  <a:cubicBezTo>
                    <a:pt x="6478" y="161"/>
                    <a:pt x="6424" y="134"/>
                    <a:pt x="6344" y="108"/>
                  </a:cubicBezTo>
                  <a:cubicBezTo>
                    <a:pt x="6317" y="108"/>
                    <a:pt x="6317" y="81"/>
                    <a:pt x="6290" y="81"/>
                  </a:cubicBezTo>
                  <a:cubicBezTo>
                    <a:pt x="6237" y="54"/>
                    <a:pt x="6183" y="54"/>
                    <a:pt x="6156" y="54"/>
                  </a:cubicBezTo>
                  <a:cubicBezTo>
                    <a:pt x="6076" y="1"/>
                    <a:pt x="6023" y="1"/>
                    <a:pt x="5942" y="1"/>
                  </a:cubicBezTo>
                  <a:close/>
                </a:path>
              </a:pathLst>
            </a:custGeom>
            <a:solidFill>
              <a:srgbClr val="FFD6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0" name="Google Shape;7100;p48"/>
            <p:cNvSpPr/>
            <p:nvPr/>
          </p:nvSpPr>
          <p:spPr>
            <a:xfrm>
              <a:off x="10570325" y="7199550"/>
              <a:ext cx="151250" cy="165950"/>
            </a:xfrm>
            <a:custGeom>
              <a:avLst/>
              <a:gdLst/>
              <a:ahLst/>
              <a:cxnLst/>
              <a:rect l="l" t="t" r="r" b="b"/>
              <a:pathLst>
                <a:path w="6050" h="6638" extrusionOk="0">
                  <a:moveTo>
                    <a:pt x="2891" y="0"/>
                  </a:moveTo>
                  <a:cubicBezTo>
                    <a:pt x="2811" y="27"/>
                    <a:pt x="2784" y="54"/>
                    <a:pt x="2757" y="80"/>
                  </a:cubicBezTo>
                  <a:cubicBezTo>
                    <a:pt x="2704" y="161"/>
                    <a:pt x="2650" y="188"/>
                    <a:pt x="2623" y="295"/>
                  </a:cubicBezTo>
                  <a:lnTo>
                    <a:pt x="2490" y="562"/>
                  </a:lnTo>
                  <a:cubicBezTo>
                    <a:pt x="2490" y="589"/>
                    <a:pt x="2490" y="589"/>
                    <a:pt x="2436" y="616"/>
                  </a:cubicBezTo>
                  <a:cubicBezTo>
                    <a:pt x="2409" y="562"/>
                    <a:pt x="2409" y="535"/>
                    <a:pt x="2382" y="482"/>
                  </a:cubicBezTo>
                  <a:cubicBezTo>
                    <a:pt x="2302" y="402"/>
                    <a:pt x="2275" y="321"/>
                    <a:pt x="2222" y="241"/>
                  </a:cubicBezTo>
                  <a:cubicBezTo>
                    <a:pt x="2168" y="188"/>
                    <a:pt x="2115" y="161"/>
                    <a:pt x="2034" y="134"/>
                  </a:cubicBezTo>
                  <a:lnTo>
                    <a:pt x="1981" y="134"/>
                  </a:lnTo>
                  <a:cubicBezTo>
                    <a:pt x="1954" y="134"/>
                    <a:pt x="1901" y="134"/>
                    <a:pt x="1874" y="161"/>
                  </a:cubicBezTo>
                  <a:cubicBezTo>
                    <a:pt x="1847" y="161"/>
                    <a:pt x="1847" y="188"/>
                    <a:pt x="1820" y="214"/>
                  </a:cubicBezTo>
                  <a:lnTo>
                    <a:pt x="1740" y="295"/>
                  </a:lnTo>
                  <a:cubicBezTo>
                    <a:pt x="1713" y="348"/>
                    <a:pt x="1687" y="428"/>
                    <a:pt x="1687" y="535"/>
                  </a:cubicBezTo>
                  <a:cubicBezTo>
                    <a:pt x="1633" y="616"/>
                    <a:pt x="1633" y="750"/>
                    <a:pt x="1687" y="883"/>
                  </a:cubicBezTo>
                  <a:cubicBezTo>
                    <a:pt x="1606" y="803"/>
                    <a:pt x="1499" y="696"/>
                    <a:pt x="1419" y="669"/>
                  </a:cubicBezTo>
                  <a:cubicBezTo>
                    <a:pt x="1339" y="616"/>
                    <a:pt x="1285" y="589"/>
                    <a:pt x="1205" y="589"/>
                  </a:cubicBezTo>
                  <a:lnTo>
                    <a:pt x="1178" y="589"/>
                  </a:lnTo>
                  <a:cubicBezTo>
                    <a:pt x="1098" y="589"/>
                    <a:pt x="1071" y="589"/>
                    <a:pt x="1044" y="616"/>
                  </a:cubicBezTo>
                  <a:cubicBezTo>
                    <a:pt x="1017" y="669"/>
                    <a:pt x="937" y="696"/>
                    <a:pt x="937" y="750"/>
                  </a:cubicBezTo>
                  <a:cubicBezTo>
                    <a:pt x="910" y="830"/>
                    <a:pt x="910" y="883"/>
                    <a:pt x="910" y="990"/>
                  </a:cubicBezTo>
                  <a:cubicBezTo>
                    <a:pt x="910" y="1071"/>
                    <a:pt x="937" y="1151"/>
                    <a:pt x="964" y="1258"/>
                  </a:cubicBezTo>
                  <a:cubicBezTo>
                    <a:pt x="1017" y="1338"/>
                    <a:pt x="1017" y="1365"/>
                    <a:pt x="1044" y="1419"/>
                  </a:cubicBezTo>
                  <a:cubicBezTo>
                    <a:pt x="910" y="1365"/>
                    <a:pt x="777" y="1338"/>
                    <a:pt x="669" y="1285"/>
                  </a:cubicBezTo>
                  <a:lnTo>
                    <a:pt x="643" y="1285"/>
                  </a:lnTo>
                  <a:cubicBezTo>
                    <a:pt x="509" y="1285"/>
                    <a:pt x="402" y="1338"/>
                    <a:pt x="375" y="1419"/>
                  </a:cubicBezTo>
                  <a:cubicBezTo>
                    <a:pt x="321" y="1526"/>
                    <a:pt x="375" y="1686"/>
                    <a:pt x="402" y="1740"/>
                  </a:cubicBezTo>
                  <a:lnTo>
                    <a:pt x="348" y="1740"/>
                  </a:lnTo>
                  <a:cubicBezTo>
                    <a:pt x="321" y="1740"/>
                    <a:pt x="321" y="1740"/>
                    <a:pt x="321" y="1767"/>
                  </a:cubicBezTo>
                  <a:lnTo>
                    <a:pt x="241" y="1767"/>
                  </a:lnTo>
                  <a:cubicBezTo>
                    <a:pt x="214" y="1767"/>
                    <a:pt x="214" y="1793"/>
                    <a:pt x="214" y="1793"/>
                  </a:cubicBezTo>
                  <a:cubicBezTo>
                    <a:pt x="188" y="1820"/>
                    <a:pt x="134" y="1874"/>
                    <a:pt x="134" y="1901"/>
                  </a:cubicBezTo>
                  <a:lnTo>
                    <a:pt x="134" y="1927"/>
                  </a:lnTo>
                  <a:lnTo>
                    <a:pt x="134" y="2008"/>
                  </a:lnTo>
                  <a:cubicBezTo>
                    <a:pt x="134" y="2034"/>
                    <a:pt x="134" y="2061"/>
                    <a:pt x="188" y="2141"/>
                  </a:cubicBezTo>
                  <a:cubicBezTo>
                    <a:pt x="188" y="2168"/>
                    <a:pt x="214" y="2195"/>
                    <a:pt x="241" y="2222"/>
                  </a:cubicBezTo>
                  <a:lnTo>
                    <a:pt x="348" y="2329"/>
                  </a:lnTo>
                  <a:cubicBezTo>
                    <a:pt x="321" y="2329"/>
                    <a:pt x="268" y="2356"/>
                    <a:pt x="268" y="2356"/>
                  </a:cubicBezTo>
                  <a:cubicBezTo>
                    <a:pt x="241" y="2409"/>
                    <a:pt x="188" y="2436"/>
                    <a:pt x="134" y="2489"/>
                  </a:cubicBezTo>
                  <a:cubicBezTo>
                    <a:pt x="107" y="2543"/>
                    <a:pt x="107" y="2596"/>
                    <a:pt x="81" y="2677"/>
                  </a:cubicBezTo>
                  <a:lnTo>
                    <a:pt x="81" y="2730"/>
                  </a:lnTo>
                  <a:cubicBezTo>
                    <a:pt x="81" y="2757"/>
                    <a:pt x="81" y="2811"/>
                    <a:pt x="107" y="2811"/>
                  </a:cubicBezTo>
                  <a:cubicBezTo>
                    <a:pt x="134" y="2864"/>
                    <a:pt x="188" y="2891"/>
                    <a:pt x="214" y="2971"/>
                  </a:cubicBezTo>
                  <a:lnTo>
                    <a:pt x="241" y="2998"/>
                  </a:lnTo>
                  <a:cubicBezTo>
                    <a:pt x="214" y="2998"/>
                    <a:pt x="214" y="2998"/>
                    <a:pt x="161" y="3025"/>
                  </a:cubicBezTo>
                  <a:cubicBezTo>
                    <a:pt x="134" y="3078"/>
                    <a:pt x="81" y="3105"/>
                    <a:pt x="27" y="3159"/>
                  </a:cubicBezTo>
                  <a:cubicBezTo>
                    <a:pt x="0" y="3212"/>
                    <a:pt x="0" y="3266"/>
                    <a:pt x="0" y="3346"/>
                  </a:cubicBezTo>
                  <a:cubicBezTo>
                    <a:pt x="0" y="3399"/>
                    <a:pt x="0" y="3480"/>
                    <a:pt x="27" y="3506"/>
                  </a:cubicBezTo>
                  <a:lnTo>
                    <a:pt x="134" y="3694"/>
                  </a:lnTo>
                  <a:cubicBezTo>
                    <a:pt x="161" y="3774"/>
                    <a:pt x="241" y="3801"/>
                    <a:pt x="348" y="3881"/>
                  </a:cubicBezTo>
                  <a:cubicBezTo>
                    <a:pt x="295" y="3881"/>
                    <a:pt x="295" y="3908"/>
                    <a:pt x="268" y="3908"/>
                  </a:cubicBezTo>
                  <a:cubicBezTo>
                    <a:pt x="214" y="3961"/>
                    <a:pt x="134" y="4042"/>
                    <a:pt x="107" y="4149"/>
                  </a:cubicBezTo>
                  <a:cubicBezTo>
                    <a:pt x="107" y="4229"/>
                    <a:pt x="107" y="4309"/>
                    <a:pt x="161" y="4416"/>
                  </a:cubicBezTo>
                  <a:cubicBezTo>
                    <a:pt x="214" y="4470"/>
                    <a:pt x="268" y="4577"/>
                    <a:pt x="375" y="4631"/>
                  </a:cubicBezTo>
                  <a:cubicBezTo>
                    <a:pt x="402" y="4684"/>
                    <a:pt x="429" y="4711"/>
                    <a:pt x="482" y="4711"/>
                  </a:cubicBezTo>
                  <a:cubicBezTo>
                    <a:pt x="509" y="4738"/>
                    <a:pt x="562" y="4738"/>
                    <a:pt x="616" y="4764"/>
                  </a:cubicBezTo>
                  <a:lnTo>
                    <a:pt x="643" y="4764"/>
                  </a:lnTo>
                  <a:cubicBezTo>
                    <a:pt x="562" y="4818"/>
                    <a:pt x="536" y="4872"/>
                    <a:pt x="509" y="4952"/>
                  </a:cubicBezTo>
                  <a:cubicBezTo>
                    <a:pt x="482" y="5005"/>
                    <a:pt x="482" y="5086"/>
                    <a:pt x="482" y="5112"/>
                  </a:cubicBezTo>
                  <a:cubicBezTo>
                    <a:pt x="482" y="5166"/>
                    <a:pt x="509" y="5246"/>
                    <a:pt x="536" y="5273"/>
                  </a:cubicBezTo>
                  <a:cubicBezTo>
                    <a:pt x="562" y="5300"/>
                    <a:pt x="616" y="5380"/>
                    <a:pt x="669" y="5407"/>
                  </a:cubicBezTo>
                  <a:cubicBezTo>
                    <a:pt x="750" y="5434"/>
                    <a:pt x="803" y="5487"/>
                    <a:pt x="884" y="5487"/>
                  </a:cubicBezTo>
                  <a:lnTo>
                    <a:pt x="1071" y="5487"/>
                  </a:lnTo>
                  <a:cubicBezTo>
                    <a:pt x="1044" y="5514"/>
                    <a:pt x="1044" y="5567"/>
                    <a:pt x="1044" y="5621"/>
                  </a:cubicBezTo>
                  <a:cubicBezTo>
                    <a:pt x="1044" y="5674"/>
                    <a:pt x="1071" y="5755"/>
                    <a:pt x="1098" y="5808"/>
                  </a:cubicBezTo>
                  <a:cubicBezTo>
                    <a:pt x="1151" y="5889"/>
                    <a:pt x="1205" y="5915"/>
                    <a:pt x="1285" y="5969"/>
                  </a:cubicBezTo>
                  <a:cubicBezTo>
                    <a:pt x="1339" y="6022"/>
                    <a:pt x="1365" y="6049"/>
                    <a:pt x="1472" y="6076"/>
                  </a:cubicBezTo>
                  <a:cubicBezTo>
                    <a:pt x="1553" y="6103"/>
                    <a:pt x="1633" y="6103"/>
                    <a:pt x="1740" y="6103"/>
                  </a:cubicBezTo>
                  <a:cubicBezTo>
                    <a:pt x="1820" y="6103"/>
                    <a:pt x="1874" y="6103"/>
                    <a:pt x="1954" y="6076"/>
                  </a:cubicBezTo>
                  <a:lnTo>
                    <a:pt x="1954" y="6076"/>
                  </a:lnTo>
                  <a:cubicBezTo>
                    <a:pt x="1954" y="6103"/>
                    <a:pt x="1954" y="6103"/>
                    <a:pt x="1901" y="6156"/>
                  </a:cubicBezTo>
                  <a:lnTo>
                    <a:pt x="1901" y="6237"/>
                  </a:lnTo>
                  <a:lnTo>
                    <a:pt x="1901" y="6290"/>
                  </a:lnTo>
                  <a:lnTo>
                    <a:pt x="1901" y="6317"/>
                  </a:lnTo>
                  <a:cubicBezTo>
                    <a:pt x="1901" y="6344"/>
                    <a:pt x="1954" y="6344"/>
                    <a:pt x="1954" y="6370"/>
                  </a:cubicBezTo>
                  <a:cubicBezTo>
                    <a:pt x="1981" y="6424"/>
                    <a:pt x="2034" y="6451"/>
                    <a:pt x="2088" y="6451"/>
                  </a:cubicBezTo>
                  <a:lnTo>
                    <a:pt x="2275" y="6451"/>
                  </a:lnTo>
                  <a:cubicBezTo>
                    <a:pt x="2356" y="6451"/>
                    <a:pt x="2382" y="6424"/>
                    <a:pt x="2490" y="6370"/>
                  </a:cubicBezTo>
                  <a:cubicBezTo>
                    <a:pt x="2543" y="6344"/>
                    <a:pt x="2623" y="6317"/>
                    <a:pt x="2677" y="6237"/>
                  </a:cubicBezTo>
                  <a:cubicBezTo>
                    <a:pt x="2677" y="6237"/>
                    <a:pt x="2677" y="6290"/>
                    <a:pt x="2704" y="6290"/>
                  </a:cubicBezTo>
                  <a:lnTo>
                    <a:pt x="2811" y="6477"/>
                  </a:lnTo>
                  <a:cubicBezTo>
                    <a:pt x="2837" y="6558"/>
                    <a:pt x="2918" y="6585"/>
                    <a:pt x="2945" y="6611"/>
                  </a:cubicBezTo>
                  <a:cubicBezTo>
                    <a:pt x="2971" y="6638"/>
                    <a:pt x="3052" y="6638"/>
                    <a:pt x="3105" y="6638"/>
                  </a:cubicBezTo>
                  <a:cubicBezTo>
                    <a:pt x="3239" y="6638"/>
                    <a:pt x="3346" y="6585"/>
                    <a:pt x="3453" y="6477"/>
                  </a:cubicBezTo>
                  <a:cubicBezTo>
                    <a:pt x="3480" y="6451"/>
                    <a:pt x="3507" y="6370"/>
                    <a:pt x="3560" y="6344"/>
                  </a:cubicBezTo>
                  <a:cubicBezTo>
                    <a:pt x="3560" y="6370"/>
                    <a:pt x="3587" y="6424"/>
                    <a:pt x="3587" y="6424"/>
                  </a:cubicBezTo>
                  <a:lnTo>
                    <a:pt x="3614" y="6451"/>
                  </a:lnTo>
                  <a:cubicBezTo>
                    <a:pt x="3640" y="6451"/>
                    <a:pt x="3640" y="6477"/>
                    <a:pt x="3640" y="6477"/>
                  </a:cubicBezTo>
                  <a:cubicBezTo>
                    <a:pt x="3640" y="6477"/>
                    <a:pt x="3694" y="6477"/>
                    <a:pt x="3694" y="6504"/>
                  </a:cubicBezTo>
                  <a:lnTo>
                    <a:pt x="3828" y="6504"/>
                  </a:lnTo>
                  <a:cubicBezTo>
                    <a:pt x="3881" y="6477"/>
                    <a:pt x="3908" y="6451"/>
                    <a:pt x="3962" y="6451"/>
                  </a:cubicBezTo>
                  <a:lnTo>
                    <a:pt x="4095" y="6317"/>
                  </a:lnTo>
                  <a:cubicBezTo>
                    <a:pt x="4176" y="6210"/>
                    <a:pt x="4229" y="6076"/>
                    <a:pt x="4283" y="5969"/>
                  </a:cubicBezTo>
                  <a:lnTo>
                    <a:pt x="4283" y="6022"/>
                  </a:lnTo>
                  <a:lnTo>
                    <a:pt x="4363" y="6076"/>
                  </a:lnTo>
                  <a:cubicBezTo>
                    <a:pt x="4363" y="6076"/>
                    <a:pt x="4390" y="6103"/>
                    <a:pt x="4417" y="6103"/>
                  </a:cubicBezTo>
                  <a:cubicBezTo>
                    <a:pt x="4417" y="6103"/>
                    <a:pt x="4443" y="6103"/>
                    <a:pt x="4443" y="6156"/>
                  </a:cubicBezTo>
                  <a:lnTo>
                    <a:pt x="4524" y="6156"/>
                  </a:lnTo>
                  <a:cubicBezTo>
                    <a:pt x="4550" y="6156"/>
                    <a:pt x="4631" y="6156"/>
                    <a:pt x="4631" y="6103"/>
                  </a:cubicBezTo>
                  <a:cubicBezTo>
                    <a:pt x="4684" y="6076"/>
                    <a:pt x="4711" y="6022"/>
                    <a:pt x="4711" y="5969"/>
                  </a:cubicBezTo>
                  <a:cubicBezTo>
                    <a:pt x="4791" y="5835"/>
                    <a:pt x="4791" y="5701"/>
                    <a:pt x="4791" y="5567"/>
                  </a:cubicBezTo>
                  <a:lnTo>
                    <a:pt x="4791" y="5487"/>
                  </a:lnTo>
                  <a:cubicBezTo>
                    <a:pt x="4845" y="5514"/>
                    <a:pt x="4925" y="5541"/>
                    <a:pt x="4952" y="5541"/>
                  </a:cubicBezTo>
                  <a:lnTo>
                    <a:pt x="4979" y="5541"/>
                  </a:lnTo>
                  <a:cubicBezTo>
                    <a:pt x="5059" y="5541"/>
                    <a:pt x="5086" y="5541"/>
                    <a:pt x="5166" y="5514"/>
                  </a:cubicBezTo>
                  <a:cubicBezTo>
                    <a:pt x="5220" y="5487"/>
                    <a:pt x="5246" y="5434"/>
                    <a:pt x="5300" y="5380"/>
                  </a:cubicBezTo>
                  <a:cubicBezTo>
                    <a:pt x="5353" y="5273"/>
                    <a:pt x="5380" y="5139"/>
                    <a:pt x="5380" y="4979"/>
                  </a:cubicBezTo>
                  <a:cubicBezTo>
                    <a:pt x="5380" y="4898"/>
                    <a:pt x="5380" y="4845"/>
                    <a:pt x="5353" y="4764"/>
                  </a:cubicBezTo>
                  <a:cubicBezTo>
                    <a:pt x="5380" y="4764"/>
                    <a:pt x="5434" y="4818"/>
                    <a:pt x="5460" y="4818"/>
                  </a:cubicBezTo>
                  <a:lnTo>
                    <a:pt x="5594" y="4818"/>
                  </a:lnTo>
                  <a:cubicBezTo>
                    <a:pt x="5621" y="4818"/>
                    <a:pt x="5648" y="4818"/>
                    <a:pt x="5701" y="4764"/>
                  </a:cubicBezTo>
                  <a:cubicBezTo>
                    <a:pt x="5728" y="4764"/>
                    <a:pt x="5755" y="4738"/>
                    <a:pt x="5782" y="4711"/>
                  </a:cubicBezTo>
                  <a:cubicBezTo>
                    <a:pt x="5835" y="4684"/>
                    <a:pt x="5862" y="4604"/>
                    <a:pt x="5889" y="4550"/>
                  </a:cubicBezTo>
                  <a:cubicBezTo>
                    <a:pt x="5889" y="4497"/>
                    <a:pt x="5889" y="4470"/>
                    <a:pt x="5916" y="4443"/>
                  </a:cubicBezTo>
                  <a:lnTo>
                    <a:pt x="5916" y="4336"/>
                  </a:lnTo>
                  <a:cubicBezTo>
                    <a:pt x="5916" y="4283"/>
                    <a:pt x="5889" y="4202"/>
                    <a:pt x="5862" y="4095"/>
                  </a:cubicBezTo>
                  <a:cubicBezTo>
                    <a:pt x="5835" y="4042"/>
                    <a:pt x="5755" y="3961"/>
                    <a:pt x="5701" y="3881"/>
                  </a:cubicBezTo>
                  <a:lnTo>
                    <a:pt x="5594" y="3774"/>
                  </a:lnTo>
                  <a:cubicBezTo>
                    <a:pt x="5701" y="3747"/>
                    <a:pt x="5782" y="3694"/>
                    <a:pt x="5862" y="3667"/>
                  </a:cubicBezTo>
                  <a:cubicBezTo>
                    <a:pt x="5916" y="3640"/>
                    <a:pt x="5969" y="3560"/>
                    <a:pt x="5996" y="3533"/>
                  </a:cubicBezTo>
                  <a:cubicBezTo>
                    <a:pt x="6023" y="3506"/>
                    <a:pt x="6023" y="3426"/>
                    <a:pt x="6049" y="3373"/>
                  </a:cubicBezTo>
                  <a:cubicBezTo>
                    <a:pt x="6049" y="3292"/>
                    <a:pt x="6049" y="3266"/>
                    <a:pt x="6023" y="3212"/>
                  </a:cubicBezTo>
                  <a:cubicBezTo>
                    <a:pt x="6023" y="3159"/>
                    <a:pt x="5996" y="3132"/>
                    <a:pt x="5969" y="3132"/>
                  </a:cubicBezTo>
                  <a:cubicBezTo>
                    <a:pt x="5916" y="3105"/>
                    <a:pt x="5916" y="3078"/>
                    <a:pt x="5889" y="3078"/>
                  </a:cubicBezTo>
                  <a:cubicBezTo>
                    <a:pt x="5835" y="2998"/>
                    <a:pt x="5701" y="2944"/>
                    <a:pt x="5594" y="2891"/>
                  </a:cubicBezTo>
                  <a:lnTo>
                    <a:pt x="5621" y="2864"/>
                  </a:lnTo>
                  <a:cubicBezTo>
                    <a:pt x="5701" y="2837"/>
                    <a:pt x="5728" y="2757"/>
                    <a:pt x="5782" y="2703"/>
                  </a:cubicBezTo>
                  <a:cubicBezTo>
                    <a:pt x="5835" y="2677"/>
                    <a:pt x="5862" y="2596"/>
                    <a:pt x="5862" y="2543"/>
                  </a:cubicBezTo>
                  <a:lnTo>
                    <a:pt x="5862" y="2356"/>
                  </a:lnTo>
                  <a:cubicBezTo>
                    <a:pt x="5862" y="2302"/>
                    <a:pt x="5782" y="2275"/>
                    <a:pt x="5782" y="2222"/>
                  </a:cubicBezTo>
                  <a:lnTo>
                    <a:pt x="5728" y="2168"/>
                  </a:lnTo>
                  <a:cubicBezTo>
                    <a:pt x="5701" y="2141"/>
                    <a:pt x="5648" y="2141"/>
                    <a:pt x="5648" y="2141"/>
                  </a:cubicBezTo>
                  <a:cubicBezTo>
                    <a:pt x="5594" y="2088"/>
                    <a:pt x="5514" y="2061"/>
                    <a:pt x="5460" y="2061"/>
                  </a:cubicBezTo>
                  <a:lnTo>
                    <a:pt x="5327" y="2061"/>
                  </a:lnTo>
                  <a:cubicBezTo>
                    <a:pt x="5353" y="2008"/>
                    <a:pt x="5434" y="1901"/>
                    <a:pt x="5434" y="1793"/>
                  </a:cubicBezTo>
                  <a:cubicBezTo>
                    <a:pt x="5460" y="1740"/>
                    <a:pt x="5460" y="1660"/>
                    <a:pt x="5460" y="1606"/>
                  </a:cubicBezTo>
                  <a:cubicBezTo>
                    <a:pt x="5460" y="1526"/>
                    <a:pt x="5460" y="1472"/>
                    <a:pt x="5434" y="1419"/>
                  </a:cubicBezTo>
                  <a:cubicBezTo>
                    <a:pt x="5434" y="1365"/>
                    <a:pt x="5380" y="1338"/>
                    <a:pt x="5353" y="1285"/>
                  </a:cubicBezTo>
                  <a:cubicBezTo>
                    <a:pt x="5327" y="1258"/>
                    <a:pt x="5246" y="1231"/>
                    <a:pt x="5193" y="1231"/>
                  </a:cubicBezTo>
                  <a:lnTo>
                    <a:pt x="4952" y="1231"/>
                  </a:lnTo>
                  <a:cubicBezTo>
                    <a:pt x="4925" y="1231"/>
                    <a:pt x="4898" y="1231"/>
                    <a:pt x="4845" y="1258"/>
                  </a:cubicBezTo>
                  <a:cubicBezTo>
                    <a:pt x="4925" y="1124"/>
                    <a:pt x="4925" y="1017"/>
                    <a:pt x="4925" y="937"/>
                  </a:cubicBezTo>
                  <a:cubicBezTo>
                    <a:pt x="4925" y="857"/>
                    <a:pt x="4898" y="803"/>
                    <a:pt x="4898" y="750"/>
                  </a:cubicBezTo>
                  <a:cubicBezTo>
                    <a:pt x="4898" y="723"/>
                    <a:pt x="4845" y="723"/>
                    <a:pt x="4818" y="696"/>
                  </a:cubicBezTo>
                  <a:cubicBezTo>
                    <a:pt x="4791" y="669"/>
                    <a:pt x="4791" y="669"/>
                    <a:pt x="4765" y="669"/>
                  </a:cubicBezTo>
                  <a:cubicBezTo>
                    <a:pt x="4711" y="616"/>
                    <a:pt x="4658" y="616"/>
                    <a:pt x="4631" y="616"/>
                  </a:cubicBezTo>
                  <a:lnTo>
                    <a:pt x="4577" y="616"/>
                  </a:lnTo>
                  <a:cubicBezTo>
                    <a:pt x="4524" y="616"/>
                    <a:pt x="4443" y="669"/>
                    <a:pt x="4390" y="696"/>
                  </a:cubicBezTo>
                  <a:cubicBezTo>
                    <a:pt x="4310" y="723"/>
                    <a:pt x="4256" y="750"/>
                    <a:pt x="4176" y="830"/>
                  </a:cubicBezTo>
                  <a:lnTo>
                    <a:pt x="4176" y="803"/>
                  </a:lnTo>
                  <a:cubicBezTo>
                    <a:pt x="4229" y="696"/>
                    <a:pt x="4229" y="616"/>
                    <a:pt x="4229" y="562"/>
                  </a:cubicBezTo>
                  <a:cubicBezTo>
                    <a:pt x="4229" y="482"/>
                    <a:pt x="4176" y="455"/>
                    <a:pt x="4149" y="428"/>
                  </a:cubicBezTo>
                  <a:cubicBezTo>
                    <a:pt x="4122" y="428"/>
                    <a:pt x="4122" y="402"/>
                    <a:pt x="4095" y="402"/>
                  </a:cubicBezTo>
                  <a:lnTo>
                    <a:pt x="3988" y="402"/>
                  </a:lnTo>
                  <a:cubicBezTo>
                    <a:pt x="3908" y="402"/>
                    <a:pt x="3855" y="428"/>
                    <a:pt x="3774" y="455"/>
                  </a:cubicBezTo>
                  <a:cubicBezTo>
                    <a:pt x="3721" y="482"/>
                    <a:pt x="3640" y="535"/>
                    <a:pt x="3587" y="589"/>
                  </a:cubicBezTo>
                  <a:cubicBezTo>
                    <a:pt x="3480" y="669"/>
                    <a:pt x="3373" y="750"/>
                    <a:pt x="3292" y="857"/>
                  </a:cubicBezTo>
                  <a:lnTo>
                    <a:pt x="3292" y="616"/>
                  </a:lnTo>
                  <a:cubicBezTo>
                    <a:pt x="3292" y="535"/>
                    <a:pt x="3239" y="428"/>
                    <a:pt x="3212" y="348"/>
                  </a:cubicBezTo>
                  <a:cubicBezTo>
                    <a:pt x="3185" y="295"/>
                    <a:pt x="3159" y="268"/>
                    <a:pt x="3105" y="214"/>
                  </a:cubicBezTo>
                  <a:cubicBezTo>
                    <a:pt x="3025" y="0"/>
                    <a:pt x="2998" y="0"/>
                    <a:pt x="29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02" name="Google Shape;7102;p48"/>
          <p:cNvGrpSpPr/>
          <p:nvPr/>
        </p:nvGrpSpPr>
        <p:grpSpPr>
          <a:xfrm>
            <a:off x="7479426" y="62176"/>
            <a:ext cx="1089316" cy="896836"/>
            <a:chOff x="4500050" y="484925"/>
            <a:chExt cx="1494425" cy="1452775"/>
          </a:xfrm>
        </p:grpSpPr>
        <p:sp>
          <p:nvSpPr>
            <p:cNvPr id="7103" name="Google Shape;7103;p48"/>
            <p:cNvSpPr/>
            <p:nvPr/>
          </p:nvSpPr>
          <p:spPr>
            <a:xfrm>
              <a:off x="4500050" y="484925"/>
              <a:ext cx="1494425" cy="1452775"/>
            </a:xfrm>
            <a:custGeom>
              <a:avLst/>
              <a:gdLst/>
              <a:ahLst/>
              <a:cxnLst/>
              <a:rect l="l" t="t" r="r" b="b"/>
              <a:pathLst>
                <a:path w="59777" h="58111" extrusionOk="0">
                  <a:moveTo>
                    <a:pt x="16898" y="1"/>
                  </a:moveTo>
                  <a:cubicBezTo>
                    <a:pt x="16847" y="1"/>
                    <a:pt x="16797" y="1"/>
                    <a:pt x="16746" y="2"/>
                  </a:cubicBezTo>
                  <a:cubicBezTo>
                    <a:pt x="14411" y="2"/>
                    <a:pt x="12143" y="569"/>
                    <a:pt x="10174" y="1503"/>
                  </a:cubicBezTo>
                  <a:cubicBezTo>
                    <a:pt x="7539" y="2837"/>
                    <a:pt x="5571" y="4905"/>
                    <a:pt x="4470" y="7507"/>
                  </a:cubicBezTo>
                  <a:cubicBezTo>
                    <a:pt x="3169" y="10609"/>
                    <a:pt x="2903" y="14345"/>
                    <a:pt x="3837" y="18015"/>
                  </a:cubicBezTo>
                  <a:cubicBezTo>
                    <a:pt x="4103" y="19316"/>
                    <a:pt x="4537" y="20583"/>
                    <a:pt x="5071" y="21784"/>
                  </a:cubicBezTo>
                  <a:cubicBezTo>
                    <a:pt x="4804" y="21851"/>
                    <a:pt x="4504" y="21951"/>
                    <a:pt x="4204" y="22118"/>
                  </a:cubicBezTo>
                  <a:cubicBezTo>
                    <a:pt x="2102" y="23152"/>
                    <a:pt x="1268" y="25653"/>
                    <a:pt x="2235" y="27755"/>
                  </a:cubicBezTo>
                  <a:cubicBezTo>
                    <a:pt x="2235" y="27755"/>
                    <a:pt x="2202" y="27755"/>
                    <a:pt x="2202" y="27788"/>
                  </a:cubicBezTo>
                  <a:cubicBezTo>
                    <a:pt x="334" y="29256"/>
                    <a:pt x="1" y="31925"/>
                    <a:pt x="1435" y="33793"/>
                  </a:cubicBezTo>
                  <a:cubicBezTo>
                    <a:pt x="2275" y="34875"/>
                    <a:pt x="3524" y="35461"/>
                    <a:pt x="4806" y="35461"/>
                  </a:cubicBezTo>
                  <a:cubicBezTo>
                    <a:pt x="5459" y="35461"/>
                    <a:pt x="6120" y="35309"/>
                    <a:pt x="6739" y="34993"/>
                  </a:cubicBezTo>
                  <a:cubicBezTo>
                    <a:pt x="7006" y="34860"/>
                    <a:pt x="7239" y="34693"/>
                    <a:pt x="7439" y="34526"/>
                  </a:cubicBezTo>
                  <a:cubicBezTo>
                    <a:pt x="7539" y="34460"/>
                    <a:pt x="7673" y="34360"/>
                    <a:pt x="7739" y="34293"/>
                  </a:cubicBezTo>
                  <a:lnTo>
                    <a:pt x="8373" y="34526"/>
                  </a:lnTo>
                  <a:cubicBezTo>
                    <a:pt x="8773" y="34760"/>
                    <a:pt x="9174" y="34927"/>
                    <a:pt x="9541" y="35127"/>
                  </a:cubicBezTo>
                  <a:cubicBezTo>
                    <a:pt x="9541" y="35494"/>
                    <a:pt x="9541" y="35861"/>
                    <a:pt x="9574" y="36261"/>
                  </a:cubicBezTo>
                  <a:cubicBezTo>
                    <a:pt x="9674" y="36928"/>
                    <a:pt x="9774" y="37595"/>
                    <a:pt x="10008" y="38296"/>
                  </a:cubicBezTo>
                  <a:cubicBezTo>
                    <a:pt x="10375" y="39497"/>
                    <a:pt x="10908" y="40698"/>
                    <a:pt x="11742" y="42132"/>
                  </a:cubicBezTo>
                  <a:cubicBezTo>
                    <a:pt x="13443" y="44967"/>
                    <a:pt x="15678" y="47703"/>
                    <a:pt x="18747" y="50705"/>
                  </a:cubicBezTo>
                  <a:cubicBezTo>
                    <a:pt x="19014" y="50972"/>
                    <a:pt x="19248" y="51205"/>
                    <a:pt x="19514" y="51439"/>
                  </a:cubicBezTo>
                  <a:cubicBezTo>
                    <a:pt x="20882" y="52706"/>
                    <a:pt x="22150" y="53774"/>
                    <a:pt x="23351" y="54674"/>
                  </a:cubicBezTo>
                  <a:cubicBezTo>
                    <a:pt x="23417" y="54774"/>
                    <a:pt x="23551" y="54808"/>
                    <a:pt x="23617" y="54874"/>
                  </a:cubicBezTo>
                  <a:lnTo>
                    <a:pt x="23717" y="54941"/>
                  </a:lnTo>
                  <a:cubicBezTo>
                    <a:pt x="24184" y="55275"/>
                    <a:pt x="24585" y="55541"/>
                    <a:pt x="24952" y="55775"/>
                  </a:cubicBezTo>
                  <a:cubicBezTo>
                    <a:pt x="26620" y="56809"/>
                    <a:pt x="28221" y="57510"/>
                    <a:pt x="29755" y="57843"/>
                  </a:cubicBezTo>
                  <a:cubicBezTo>
                    <a:pt x="30489" y="58021"/>
                    <a:pt x="31208" y="58110"/>
                    <a:pt x="31912" y="58110"/>
                  </a:cubicBezTo>
                  <a:cubicBezTo>
                    <a:pt x="32264" y="58110"/>
                    <a:pt x="32613" y="58088"/>
                    <a:pt x="32957" y="58043"/>
                  </a:cubicBezTo>
                  <a:cubicBezTo>
                    <a:pt x="33925" y="57977"/>
                    <a:pt x="34925" y="57676"/>
                    <a:pt x="35793" y="57209"/>
                  </a:cubicBezTo>
                  <a:cubicBezTo>
                    <a:pt x="38194" y="56008"/>
                    <a:pt x="39729" y="53840"/>
                    <a:pt x="39929" y="51472"/>
                  </a:cubicBezTo>
                  <a:cubicBezTo>
                    <a:pt x="44099" y="51305"/>
                    <a:pt x="47935" y="50104"/>
                    <a:pt x="51471" y="47936"/>
                  </a:cubicBezTo>
                  <a:cubicBezTo>
                    <a:pt x="55307" y="45534"/>
                    <a:pt x="59777" y="41331"/>
                    <a:pt x="59310" y="34693"/>
                  </a:cubicBezTo>
                  <a:cubicBezTo>
                    <a:pt x="59076" y="31257"/>
                    <a:pt x="57108" y="28355"/>
                    <a:pt x="53739" y="26587"/>
                  </a:cubicBezTo>
                  <a:cubicBezTo>
                    <a:pt x="51371" y="25434"/>
                    <a:pt x="48449" y="24776"/>
                    <a:pt x="45518" y="24776"/>
                  </a:cubicBezTo>
                  <a:cubicBezTo>
                    <a:pt x="45312" y="24776"/>
                    <a:pt x="45106" y="24780"/>
                    <a:pt x="44899" y="24786"/>
                  </a:cubicBezTo>
                  <a:cubicBezTo>
                    <a:pt x="43665" y="24820"/>
                    <a:pt x="42531" y="24953"/>
                    <a:pt x="41497" y="25153"/>
                  </a:cubicBezTo>
                  <a:cubicBezTo>
                    <a:pt x="42531" y="18415"/>
                    <a:pt x="40763" y="11443"/>
                    <a:pt x="36660" y="6773"/>
                  </a:cubicBezTo>
                  <a:cubicBezTo>
                    <a:pt x="34191" y="3995"/>
                    <a:pt x="30464" y="2474"/>
                    <a:pt x="26380" y="2474"/>
                  </a:cubicBezTo>
                  <a:cubicBezTo>
                    <a:pt x="26050" y="2474"/>
                    <a:pt x="25719" y="2484"/>
                    <a:pt x="25385" y="2504"/>
                  </a:cubicBezTo>
                  <a:cubicBezTo>
                    <a:pt x="25319" y="2470"/>
                    <a:pt x="25252" y="2437"/>
                    <a:pt x="25185" y="2403"/>
                  </a:cubicBezTo>
                  <a:cubicBezTo>
                    <a:pt x="22599" y="865"/>
                    <a:pt x="19595" y="1"/>
                    <a:pt x="168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4" name="Google Shape;7104;p48"/>
            <p:cNvSpPr/>
            <p:nvPr/>
          </p:nvSpPr>
          <p:spPr>
            <a:xfrm>
              <a:off x="4646000" y="555000"/>
              <a:ext cx="542075" cy="787250"/>
            </a:xfrm>
            <a:custGeom>
              <a:avLst/>
              <a:gdLst/>
              <a:ahLst/>
              <a:cxnLst/>
              <a:rect l="l" t="t" r="r" b="b"/>
              <a:pathLst>
                <a:path w="21683" h="31490" extrusionOk="0">
                  <a:moveTo>
                    <a:pt x="10874" y="1"/>
                  </a:moveTo>
                  <a:cubicBezTo>
                    <a:pt x="6805" y="1"/>
                    <a:pt x="2835" y="1869"/>
                    <a:pt x="1168" y="5805"/>
                  </a:cubicBezTo>
                  <a:cubicBezTo>
                    <a:pt x="33" y="8507"/>
                    <a:pt x="0" y="11709"/>
                    <a:pt x="701" y="14544"/>
                  </a:cubicBezTo>
                  <a:cubicBezTo>
                    <a:pt x="2635" y="22484"/>
                    <a:pt x="8473" y="28154"/>
                    <a:pt x="15711" y="31490"/>
                  </a:cubicBezTo>
                  <a:lnTo>
                    <a:pt x="21682" y="6339"/>
                  </a:lnTo>
                  <a:cubicBezTo>
                    <a:pt x="21048" y="4471"/>
                    <a:pt x="19581" y="3003"/>
                    <a:pt x="17879" y="2002"/>
                  </a:cubicBezTo>
                  <a:cubicBezTo>
                    <a:pt x="15845" y="835"/>
                    <a:pt x="13243" y="1"/>
                    <a:pt x="108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5" name="Google Shape;7105;p48"/>
            <p:cNvSpPr/>
            <p:nvPr/>
          </p:nvSpPr>
          <p:spPr>
            <a:xfrm>
              <a:off x="4725200" y="648750"/>
              <a:ext cx="370300" cy="535075"/>
            </a:xfrm>
            <a:custGeom>
              <a:avLst/>
              <a:gdLst/>
              <a:ahLst/>
              <a:cxnLst/>
              <a:rect l="l" t="t" r="r" b="b"/>
              <a:pathLst>
                <a:path w="14812" h="21403" extrusionOk="0">
                  <a:moveTo>
                    <a:pt x="8322" y="0"/>
                  </a:moveTo>
                  <a:cubicBezTo>
                    <a:pt x="7956" y="0"/>
                    <a:pt x="7592" y="68"/>
                    <a:pt x="7239" y="220"/>
                  </a:cubicBezTo>
                  <a:cubicBezTo>
                    <a:pt x="6205" y="654"/>
                    <a:pt x="5572" y="1755"/>
                    <a:pt x="5371" y="2822"/>
                  </a:cubicBezTo>
                  <a:cubicBezTo>
                    <a:pt x="5171" y="3956"/>
                    <a:pt x="5371" y="5090"/>
                    <a:pt x="5638" y="6158"/>
                  </a:cubicBezTo>
                  <a:cubicBezTo>
                    <a:pt x="4668" y="5530"/>
                    <a:pt x="3478" y="5195"/>
                    <a:pt x="2298" y="5195"/>
                  </a:cubicBezTo>
                  <a:cubicBezTo>
                    <a:pt x="2098" y="5195"/>
                    <a:pt x="1900" y="5205"/>
                    <a:pt x="1702" y="5224"/>
                  </a:cubicBezTo>
                  <a:cubicBezTo>
                    <a:pt x="1235" y="5257"/>
                    <a:pt x="802" y="5391"/>
                    <a:pt x="468" y="5724"/>
                  </a:cubicBezTo>
                  <a:cubicBezTo>
                    <a:pt x="68" y="6091"/>
                    <a:pt x="1" y="6725"/>
                    <a:pt x="1" y="7259"/>
                  </a:cubicBezTo>
                  <a:cubicBezTo>
                    <a:pt x="34" y="10294"/>
                    <a:pt x="1836" y="13063"/>
                    <a:pt x="3837" y="15398"/>
                  </a:cubicBezTo>
                  <a:cubicBezTo>
                    <a:pt x="5738" y="17599"/>
                    <a:pt x="7907" y="19634"/>
                    <a:pt x="10242" y="21402"/>
                  </a:cubicBezTo>
                  <a:lnTo>
                    <a:pt x="14812" y="7692"/>
                  </a:lnTo>
                  <a:cubicBezTo>
                    <a:pt x="14478" y="5324"/>
                    <a:pt x="13310" y="3122"/>
                    <a:pt x="11543" y="1488"/>
                  </a:cubicBezTo>
                  <a:cubicBezTo>
                    <a:pt x="10655" y="677"/>
                    <a:pt x="9479" y="0"/>
                    <a:pt x="83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6" name="Google Shape;7106;p48"/>
            <p:cNvSpPr/>
            <p:nvPr/>
          </p:nvSpPr>
          <p:spPr>
            <a:xfrm>
              <a:off x="4630150" y="1252925"/>
              <a:ext cx="207675" cy="85250"/>
            </a:xfrm>
            <a:custGeom>
              <a:avLst/>
              <a:gdLst/>
              <a:ahLst/>
              <a:cxnLst/>
              <a:rect l="l" t="t" r="r" b="b"/>
              <a:pathLst>
                <a:path w="8307" h="3410" extrusionOk="0">
                  <a:moveTo>
                    <a:pt x="747" y="1"/>
                  </a:moveTo>
                  <a:cubicBezTo>
                    <a:pt x="271" y="1"/>
                    <a:pt x="0" y="79"/>
                    <a:pt x="0" y="104"/>
                  </a:cubicBezTo>
                  <a:cubicBezTo>
                    <a:pt x="0" y="204"/>
                    <a:pt x="501" y="204"/>
                    <a:pt x="1301" y="304"/>
                  </a:cubicBezTo>
                  <a:cubicBezTo>
                    <a:pt x="1701" y="404"/>
                    <a:pt x="2168" y="471"/>
                    <a:pt x="2669" y="638"/>
                  </a:cubicBezTo>
                  <a:cubicBezTo>
                    <a:pt x="3169" y="804"/>
                    <a:pt x="3703" y="1038"/>
                    <a:pt x="4303" y="1271"/>
                  </a:cubicBezTo>
                  <a:cubicBezTo>
                    <a:pt x="5437" y="1772"/>
                    <a:pt x="6371" y="2372"/>
                    <a:pt x="7105" y="2772"/>
                  </a:cubicBezTo>
                  <a:cubicBezTo>
                    <a:pt x="7730" y="3179"/>
                    <a:pt x="8151" y="3409"/>
                    <a:pt x="8256" y="3409"/>
                  </a:cubicBezTo>
                  <a:cubicBezTo>
                    <a:pt x="8263" y="3409"/>
                    <a:pt x="8269" y="3408"/>
                    <a:pt x="8273" y="3406"/>
                  </a:cubicBezTo>
                  <a:cubicBezTo>
                    <a:pt x="8306" y="3373"/>
                    <a:pt x="7939" y="3039"/>
                    <a:pt x="7272" y="2539"/>
                  </a:cubicBezTo>
                  <a:cubicBezTo>
                    <a:pt x="6605" y="2039"/>
                    <a:pt x="5638" y="1405"/>
                    <a:pt x="4470" y="904"/>
                  </a:cubicBezTo>
                  <a:cubicBezTo>
                    <a:pt x="3870" y="638"/>
                    <a:pt x="3303" y="437"/>
                    <a:pt x="2802" y="271"/>
                  </a:cubicBezTo>
                  <a:cubicBezTo>
                    <a:pt x="2269" y="137"/>
                    <a:pt x="1768" y="70"/>
                    <a:pt x="1335" y="37"/>
                  </a:cubicBezTo>
                  <a:cubicBezTo>
                    <a:pt x="1114" y="11"/>
                    <a:pt x="917" y="1"/>
                    <a:pt x="747" y="1"/>
                  </a:cubicBezTo>
                  <a:close/>
                </a:path>
              </a:pathLst>
            </a:custGeom>
            <a:solidFill>
              <a:srgbClr val="302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7" name="Google Shape;7107;p48"/>
            <p:cNvSpPr/>
            <p:nvPr/>
          </p:nvSpPr>
          <p:spPr>
            <a:xfrm>
              <a:off x="4651825" y="1134050"/>
              <a:ext cx="215175" cy="178200"/>
            </a:xfrm>
            <a:custGeom>
              <a:avLst/>
              <a:gdLst/>
              <a:ahLst/>
              <a:cxnLst/>
              <a:rect l="l" t="t" r="r" b="b"/>
              <a:pathLst>
                <a:path w="8607" h="7128" extrusionOk="0">
                  <a:moveTo>
                    <a:pt x="426" y="1"/>
                  </a:moveTo>
                  <a:cubicBezTo>
                    <a:pt x="152" y="1"/>
                    <a:pt x="1" y="39"/>
                    <a:pt x="1" y="55"/>
                  </a:cubicBezTo>
                  <a:cubicBezTo>
                    <a:pt x="1" y="155"/>
                    <a:pt x="668" y="155"/>
                    <a:pt x="1602" y="522"/>
                  </a:cubicBezTo>
                  <a:cubicBezTo>
                    <a:pt x="2569" y="889"/>
                    <a:pt x="3737" y="1690"/>
                    <a:pt x="4871" y="2724"/>
                  </a:cubicBezTo>
                  <a:cubicBezTo>
                    <a:pt x="7255" y="4843"/>
                    <a:pt x="8456" y="7127"/>
                    <a:pt x="8571" y="7127"/>
                  </a:cubicBezTo>
                  <a:cubicBezTo>
                    <a:pt x="8572" y="7127"/>
                    <a:pt x="8573" y="7127"/>
                    <a:pt x="8573" y="7127"/>
                  </a:cubicBezTo>
                  <a:cubicBezTo>
                    <a:pt x="8607" y="7060"/>
                    <a:pt x="8340" y="6493"/>
                    <a:pt x="7806" y="5559"/>
                  </a:cubicBezTo>
                  <a:cubicBezTo>
                    <a:pt x="7272" y="4692"/>
                    <a:pt x="6338" y="3525"/>
                    <a:pt x="5171" y="2457"/>
                  </a:cubicBezTo>
                  <a:cubicBezTo>
                    <a:pt x="4003" y="1356"/>
                    <a:pt x="2736" y="556"/>
                    <a:pt x="1735" y="222"/>
                  </a:cubicBezTo>
                  <a:cubicBezTo>
                    <a:pt x="1176" y="47"/>
                    <a:pt x="727" y="1"/>
                    <a:pt x="426" y="1"/>
                  </a:cubicBezTo>
                  <a:close/>
                </a:path>
              </a:pathLst>
            </a:custGeom>
            <a:solidFill>
              <a:srgbClr val="302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8" name="Google Shape;7108;p48"/>
            <p:cNvSpPr/>
            <p:nvPr/>
          </p:nvSpPr>
          <p:spPr>
            <a:xfrm>
              <a:off x="4578450" y="1227025"/>
              <a:ext cx="81750" cy="72825"/>
            </a:xfrm>
            <a:custGeom>
              <a:avLst/>
              <a:gdLst/>
              <a:ahLst/>
              <a:cxnLst/>
              <a:rect l="l" t="t" r="r" b="b"/>
              <a:pathLst>
                <a:path w="3270" h="2913" extrusionOk="0">
                  <a:moveTo>
                    <a:pt x="1608" y="1"/>
                  </a:moveTo>
                  <a:cubicBezTo>
                    <a:pt x="1303" y="1"/>
                    <a:pt x="996" y="99"/>
                    <a:pt x="734" y="306"/>
                  </a:cubicBezTo>
                  <a:cubicBezTo>
                    <a:pt x="100" y="806"/>
                    <a:pt x="0" y="1740"/>
                    <a:pt x="500" y="2341"/>
                  </a:cubicBezTo>
                  <a:cubicBezTo>
                    <a:pt x="775" y="2713"/>
                    <a:pt x="1210" y="2913"/>
                    <a:pt x="1651" y="2913"/>
                  </a:cubicBezTo>
                  <a:cubicBezTo>
                    <a:pt x="1961" y="2913"/>
                    <a:pt x="2274" y="2814"/>
                    <a:pt x="2535" y="2608"/>
                  </a:cubicBezTo>
                  <a:cubicBezTo>
                    <a:pt x="3169" y="2107"/>
                    <a:pt x="3269" y="1173"/>
                    <a:pt x="2769" y="573"/>
                  </a:cubicBezTo>
                  <a:cubicBezTo>
                    <a:pt x="2475" y="200"/>
                    <a:pt x="2043" y="1"/>
                    <a:pt x="16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9" name="Google Shape;7109;p48"/>
            <p:cNvSpPr/>
            <p:nvPr/>
          </p:nvSpPr>
          <p:spPr>
            <a:xfrm>
              <a:off x="4836950" y="616550"/>
              <a:ext cx="1081650" cy="1086750"/>
            </a:xfrm>
            <a:custGeom>
              <a:avLst/>
              <a:gdLst/>
              <a:ahLst/>
              <a:cxnLst/>
              <a:rect l="l" t="t" r="r" b="b"/>
              <a:pathLst>
                <a:path w="43266" h="43470" extrusionOk="0">
                  <a:moveTo>
                    <a:pt x="12921" y="0"/>
                  </a:moveTo>
                  <a:cubicBezTo>
                    <a:pt x="10355" y="0"/>
                    <a:pt x="7765" y="753"/>
                    <a:pt x="5705" y="2142"/>
                  </a:cubicBezTo>
                  <a:cubicBezTo>
                    <a:pt x="3203" y="3743"/>
                    <a:pt x="1335" y="6345"/>
                    <a:pt x="701" y="9247"/>
                  </a:cubicBezTo>
                  <a:cubicBezTo>
                    <a:pt x="1" y="12616"/>
                    <a:pt x="935" y="16085"/>
                    <a:pt x="2202" y="19254"/>
                  </a:cubicBezTo>
                  <a:cubicBezTo>
                    <a:pt x="3537" y="22723"/>
                    <a:pt x="5238" y="26026"/>
                    <a:pt x="7273" y="29095"/>
                  </a:cubicBezTo>
                  <a:lnTo>
                    <a:pt x="14011" y="41737"/>
                  </a:lnTo>
                  <a:cubicBezTo>
                    <a:pt x="16713" y="42438"/>
                    <a:pt x="19448" y="42938"/>
                    <a:pt x="22250" y="43271"/>
                  </a:cubicBezTo>
                  <a:cubicBezTo>
                    <a:pt x="23303" y="43402"/>
                    <a:pt x="24340" y="43469"/>
                    <a:pt x="25359" y="43469"/>
                  </a:cubicBezTo>
                  <a:cubicBezTo>
                    <a:pt x="29281" y="43469"/>
                    <a:pt x="32959" y="42480"/>
                    <a:pt x="36427" y="40336"/>
                  </a:cubicBezTo>
                  <a:cubicBezTo>
                    <a:pt x="40363" y="37901"/>
                    <a:pt x="43265" y="34499"/>
                    <a:pt x="42932" y="29695"/>
                  </a:cubicBezTo>
                  <a:cubicBezTo>
                    <a:pt x="42579" y="24342"/>
                    <a:pt x="36713" y="22347"/>
                    <a:pt x="32023" y="22347"/>
                  </a:cubicBezTo>
                  <a:cubicBezTo>
                    <a:pt x="31832" y="22347"/>
                    <a:pt x="31643" y="22350"/>
                    <a:pt x="31457" y="22357"/>
                  </a:cubicBezTo>
                  <a:cubicBezTo>
                    <a:pt x="28588" y="22423"/>
                    <a:pt x="25552" y="23024"/>
                    <a:pt x="23551" y="25025"/>
                  </a:cubicBezTo>
                  <a:cubicBezTo>
                    <a:pt x="26553" y="18187"/>
                    <a:pt x="26086" y="9147"/>
                    <a:pt x="21016" y="3376"/>
                  </a:cubicBezTo>
                  <a:cubicBezTo>
                    <a:pt x="18971" y="1060"/>
                    <a:pt x="15964" y="0"/>
                    <a:pt x="129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0" name="Google Shape;7110;p48"/>
            <p:cNvSpPr/>
            <p:nvPr/>
          </p:nvSpPr>
          <p:spPr>
            <a:xfrm>
              <a:off x="4609300" y="1097000"/>
              <a:ext cx="84250" cy="73225"/>
            </a:xfrm>
            <a:custGeom>
              <a:avLst/>
              <a:gdLst/>
              <a:ahLst/>
              <a:cxnLst/>
              <a:rect l="l" t="t" r="r" b="b"/>
              <a:pathLst>
                <a:path w="3370" h="2929" extrusionOk="0">
                  <a:moveTo>
                    <a:pt x="1662" y="0"/>
                  </a:moveTo>
                  <a:cubicBezTo>
                    <a:pt x="1452" y="0"/>
                    <a:pt x="1238" y="44"/>
                    <a:pt x="1034" y="136"/>
                  </a:cubicBezTo>
                  <a:cubicBezTo>
                    <a:pt x="301" y="503"/>
                    <a:pt x="0" y="1371"/>
                    <a:pt x="367" y="2104"/>
                  </a:cubicBezTo>
                  <a:cubicBezTo>
                    <a:pt x="628" y="2626"/>
                    <a:pt x="1158" y="2928"/>
                    <a:pt x="1694" y="2928"/>
                  </a:cubicBezTo>
                  <a:cubicBezTo>
                    <a:pt x="1913" y="2928"/>
                    <a:pt x="2132" y="2878"/>
                    <a:pt x="2335" y="2772"/>
                  </a:cubicBezTo>
                  <a:cubicBezTo>
                    <a:pt x="3103" y="2371"/>
                    <a:pt x="3369" y="1504"/>
                    <a:pt x="3002" y="804"/>
                  </a:cubicBezTo>
                  <a:cubicBezTo>
                    <a:pt x="2737" y="297"/>
                    <a:pt x="2211" y="0"/>
                    <a:pt x="16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1" name="Google Shape;7111;p48"/>
            <p:cNvSpPr/>
            <p:nvPr/>
          </p:nvSpPr>
          <p:spPr>
            <a:xfrm>
              <a:off x="4945375" y="788925"/>
              <a:ext cx="346925" cy="521650"/>
            </a:xfrm>
            <a:custGeom>
              <a:avLst/>
              <a:gdLst/>
              <a:ahLst/>
              <a:cxnLst/>
              <a:rect l="l" t="t" r="r" b="b"/>
              <a:pathLst>
                <a:path w="13877" h="20866" extrusionOk="0">
                  <a:moveTo>
                    <a:pt x="11775" y="0"/>
                  </a:moveTo>
                  <a:cubicBezTo>
                    <a:pt x="11567" y="0"/>
                    <a:pt x="11358" y="34"/>
                    <a:pt x="11175" y="84"/>
                  </a:cubicBezTo>
                  <a:cubicBezTo>
                    <a:pt x="9540" y="451"/>
                    <a:pt x="8173" y="1618"/>
                    <a:pt x="7272" y="3019"/>
                  </a:cubicBezTo>
                  <a:cubicBezTo>
                    <a:pt x="6405" y="4454"/>
                    <a:pt x="6038" y="6121"/>
                    <a:pt x="5871" y="7789"/>
                  </a:cubicBezTo>
                  <a:cubicBezTo>
                    <a:pt x="5071" y="5654"/>
                    <a:pt x="4003" y="3653"/>
                    <a:pt x="2702" y="1818"/>
                  </a:cubicBezTo>
                  <a:cubicBezTo>
                    <a:pt x="2435" y="1485"/>
                    <a:pt x="2168" y="1085"/>
                    <a:pt x="1701" y="1085"/>
                  </a:cubicBezTo>
                  <a:cubicBezTo>
                    <a:pt x="1674" y="1082"/>
                    <a:pt x="1648" y="1080"/>
                    <a:pt x="1622" y="1080"/>
                  </a:cubicBezTo>
                  <a:cubicBezTo>
                    <a:pt x="1039" y="1080"/>
                    <a:pt x="727" y="1776"/>
                    <a:pt x="567" y="2319"/>
                  </a:cubicBezTo>
                  <a:cubicBezTo>
                    <a:pt x="0" y="4520"/>
                    <a:pt x="267" y="6855"/>
                    <a:pt x="834" y="9090"/>
                  </a:cubicBezTo>
                  <a:cubicBezTo>
                    <a:pt x="1935" y="13360"/>
                    <a:pt x="4269" y="17329"/>
                    <a:pt x="6838" y="20864"/>
                  </a:cubicBezTo>
                  <a:lnTo>
                    <a:pt x="6838" y="20864"/>
                  </a:lnTo>
                  <a:cubicBezTo>
                    <a:pt x="6790" y="20774"/>
                    <a:pt x="8707" y="18129"/>
                    <a:pt x="8873" y="17863"/>
                  </a:cubicBezTo>
                  <a:cubicBezTo>
                    <a:pt x="9607" y="16496"/>
                    <a:pt x="10508" y="15261"/>
                    <a:pt x="11175" y="13827"/>
                  </a:cubicBezTo>
                  <a:cubicBezTo>
                    <a:pt x="12042" y="11992"/>
                    <a:pt x="12843" y="10258"/>
                    <a:pt x="13343" y="8356"/>
                  </a:cubicBezTo>
                  <a:cubicBezTo>
                    <a:pt x="13677" y="7089"/>
                    <a:pt x="13877" y="5688"/>
                    <a:pt x="13777" y="4253"/>
                  </a:cubicBezTo>
                  <a:cubicBezTo>
                    <a:pt x="13777" y="3086"/>
                    <a:pt x="13610" y="684"/>
                    <a:pt x="12376" y="117"/>
                  </a:cubicBezTo>
                  <a:cubicBezTo>
                    <a:pt x="12192" y="34"/>
                    <a:pt x="11984" y="0"/>
                    <a:pt x="11775" y="0"/>
                  </a:cubicBezTo>
                  <a:close/>
                  <a:moveTo>
                    <a:pt x="6838" y="20864"/>
                  </a:moveTo>
                  <a:cubicBezTo>
                    <a:pt x="6838" y="20865"/>
                    <a:pt x="6838" y="20865"/>
                    <a:pt x="6838" y="20865"/>
                  </a:cubicBezTo>
                  <a:cubicBezTo>
                    <a:pt x="6838" y="20865"/>
                    <a:pt x="6838" y="20865"/>
                    <a:pt x="6838" y="208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2" name="Google Shape;7112;p48"/>
            <p:cNvSpPr/>
            <p:nvPr/>
          </p:nvSpPr>
          <p:spPr>
            <a:xfrm>
              <a:off x="5145500" y="990550"/>
              <a:ext cx="260225" cy="356725"/>
            </a:xfrm>
            <a:custGeom>
              <a:avLst/>
              <a:gdLst/>
              <a:ahLst/>
              <a:cxnLst/>
              <a:rect l="l" t="t" r="r" b="b"/>
              <a:pathLst>
                <a:path w="10409" h="14269" extrusionOk="0">
                  <a:moveTo>
                    <a:pt x="9294" y="0"/>
                  </a:moveTo>
                  <a:cubicBezTo>
                    <a:pt x="9215" y="0"/>
                    <a:pt x="9131" y="18"/>
                    <a:pt x="9041" y="58"/>
                  </a:cubicBezTo>
                  <a:cubicBezTo>
                    <a:pt x="8507" y="258"/>
                    <a:pt x="8073" y="1359"/>
                    <a:pt x="7840" y="1859"/>
                  </a:cubicBezTo>
                  <a:cubicBezTo>
                    <a:pt x="7540" y="2460"/>
                    <a:pt x="7273" y="3127"/>
                    <a:pt x="7006" y="3761"/>
                  </a:cubicBezTo>
                  <a:cubicBezTo>
                    <a:pt x="6372" y="5062"/>
                    <a:pt x="5705" y="6296"/>
                    <a:pt x="4938" y="7563"/>
                  </a:cubicBezTo>
                  <a:cubicBezTo>
                    <a:pt x="4237" y="8764"/>
                    <a:pt x="3437" y="9965"/>
                    <a:pt x="2603" y="11099"/>
                  </a:cubicBezTo>
                  <a:cubicBezTo>
                    <a:pt x="1802" y="12233"/>
                    <a:pt x="868" y="13201"/>
                    <a:pt x="1" y="14268"/>
                  </a:cubicBezTo>
                  <a:cubicBezTo>
                    <a:pt x="1736" y="13634"/>
                    <a:pt x="3704" y="12700"/>
                    <a:pt x="5205" y="11533"/>
                  </a:cubicBezTo>
                  <a:cubicBezTo>
                    <a:pt x="6539" y="10465"/>
                    <a:pt x="7840" y="9231"/>
                    <a:pt x="8741" y="7763"/>
                  </a:cubicBezTo>
                  <a:cubicBezTo>
                    <a:pt x="9708" y="6229"/>
                    <a:pt x="10408" y="4561"/>
                    <a:pt x="10375" y="2726"/>
                  </a:cubicBezTo>
                  <a:cubicBezTo>
                    <a:pt x="10345" y="2146"/>
                    <a:pt x="10146" y="0"/>
                    <a:pt x="92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3" name="Google Shape;7113;p48"/>
            <p:cNvSpPr/>
            <p:nvPr/>
          </p:nvSpPr>
          <p:spPr>
            <a:xfrm>
              <a:off x="5313275" y="775925"/>
              <a:ext cx="85925" cy="202675"/>
            </a:xfrm>
            <a:custGeom>
              <a:avLst/>
              <a:gdLst/>
              <a:ahLst/>
              <a:cxnLst/>
              <a:rect l="l" t="t" r="r" b="b"/>
              <a:pathLst>
                <a:path w="3437" h="8107" extrusionOk="0">
                  <a:moveTo>
                    <a:pt x="968" y="1"/>
                  </a:moveTo>
                  <a:cubicBezTo>
                    <a:pt x="168" y="1"/>
                    <a:pt x="435" y="2869"/>
                    <a:pt x="435" y="3436"/>
                  </a:cubicBezTo>
                  <a:cubicBezTo>
                    <a:pt x="368" y="5038"/>
                    <a:pt x="468" y="6572"/>
                    <a:pt x="1" y="8106"/>
                  </a:cubicBezTo>
                  <a:cubicBezTo>
                    <a:pt x="368" y="7940"/>
                    <a:pt x="701" y="7673"/>
                    <a:pt x="968" y="7339"/>
                  </a:cubicBezTo>
                  <a:cubicBezTo>
                    <a:pt x="2436" y="5538"/>
                    <a:pt x="3437" y="2903"/>
                    <a:pt x="1869" y="835"/>
                  </a:cubicBezTo>
                  <a:cubicBezTo>
                    <a:pt x="1702" y="601"/>
                    <a:pt x="1268" y="34"/>
                    <a:pt x="9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4" name="Google Shape;7114;p48"/>
            <p:cNvSpPr/>
            <p:nvPr/>
          </p:nvSpPr>
          <p:spPr>
            <a:xfrm>
              <a:off x="5227225" y="1397500"/>
              <a:ext cx="494550" cy="195775"/>
            </a:xfrm>
            <a:custGeom>
              <a:avLst/>
              <a:gdLst/>
              <a:ahLst/>
              <a:cxnLst/>
              <a:rect l="l" t="t" r="r" b="b"/>
              <a:pathLst>
                <a:path w="19782" h="7831" extrusionOk="0">
                  <a:moveTo>
                    <a:pt x="10715" y="0"/>
                  </a:moveTo>
                  <a:cubicBezTo>
                    <a:pt x="9318" y="0"/>
                    <a:pt x="7931" y="160"/>
                    <a:pt x="6572" y="292"/>
                  </a:cubicBezTo>
                  <a:cubicBezTo>
                    <a:pt x="4667" y="497"/>
                    <a:pt x="2711" y="882"/>
                    <a:pt x="793" y="882"/>
                  </a:cubicBezTo>
                  <a:cubicBezTo>
                    <a:pt x="528" y="882"/>
                    <a:pt x="264" y="875"/>
                    <a:pt x="1" y="859"/>
                  </a:cubicBezTo>
                  <a:lnTo>
                    <a:pt x="1" y="859"/>
                  </a:lnTo>
                  <a:cubicBezTo>
                    <a:pt x="1102" y="1993"/>
                    <a:pt x="2436" y="2994"/>
                    <a:pt x="3737" y="3928"/>
                  </a:cubicBezTo>
                  <a:cubicBezTo>
                    <a:pt x="5138" y="4962"/>
                    <a:pt x="6739" y="5796"/>
                    <a:pt x="8340" y="6463"/>
                  </a:cubicBezTo>
                  <a:cubicBezTo>
                    <a:pt x="10075" y="7163"/>
                    <a:pt x="11843" y="7764"/>
                    <a:pt x="13744" y="7830"/>
                  </a:cubicBezTo>
                  <a:lnTo>
                    <a:pt x="14511" y="7830"/>
                  </a:lnTo>
                  <a:cubicBezTo>
                    <a:pt x="15779" y="7797"/>
                    <a:pt x="17147" y="7664"/>
                    <a:pt x="18214" y="6930"/>
                  </a:cubicBezTo>
                  <a:cubicBezTo>
                    <a:pt x="18848" y="6496"/>
                    <a:pt x="19782" y="5762"/>
                    <a:pt x="19748" y="4962"/>
                  </a:cubicBezTo>
                  <a:cubicBezTo>
                    <a:pt x="19682" y="4094"/>
                    <a:pt x="18914" y="3160"/>
                    <a:pt x="18314" y="2593"/>
                  </a:cubicBezTo>
                  <a:cubicBezTo>
                    <a:pt x="17480" y="1826"/>
                    <a:pt x="16513" y="1226"/>
                    <a:pt x="15479" y="859"/>
                  </a:cubicBezTo>
                  <a:cubicBezTo>
                    <a:pt x="14645" y="525"/>
                    <a:pt x="13777" y="325"/>
                    <a:pt x="12910" y="158"/>
                  </a:cubicBezTo>
                  <a:cubicBezTo>
                    <a:pt x="12177" y="44"/>
                    <a:pt x="11445" y="0"/>
                    <a:pt x="107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5" name="Google Shape;7115;p48"/>
            <p:cNvSpPr/>
            <p:nvPr/>
          </p:nvSpPr>
          <p:spPr>
            <a:xfrm>
              <a:off x="5680900" y="1282125"/>
              <a:ext cx="125950" cy="124100"/>
            </a:xfrm>
            <a:custGeom>
              <a:avLst/>
              <a:gdLst/>
              <a:ahLst/>
              <a:cxnLst/>
              <a:rect l="l" t="t" r="r" b="b"/>
              <a:pathLst>
                <a:path w="5038" h="4964" extrusionOk="0">
                  <a:moveTo>
                    <a:pt x="2515" y="0"/>
                  </a:moveTo>
                  <a:cubicBezTo>
                    <a:pt x="1318" y="0"/>
                    <a:pt x="124" y="760"/>
                    <a:pt x="34" y="2071"/>
                  </a:cubicBezTo>
                  <a:cubicBezTo>
                    <a:pt x="0" y="2905"/>
                    <a:pt x="300" y="3739"/>
                    <a:pt x="868" y="4306"/>
                  </a:cubicBezTo>
                  <a:cubicBezTo>
                    <a:pt x="1312" y="4726"/>
                    <a:pt x="1921" y="4963"/>
                    <a:pt x="2532" y="4963"/>
                  </a:cubicBezTo>
                  <a:cubicBezTo>
                    <a:pt x="2747" y="4963"/>
                    <a:pt x="2961" y="4934"/>
                    <a:pt x="3169" y="4873"/>
                  </a:cubicBezTo>
                  <a:cubicBezTo>
                    <a:pt x="3369" y="4773"/>
                    <a:pt x="3603" y="4707"/>
                    <a:pt x="3803" y="4573"/>
                  </a:cubicBezTo>
                  <a:cubicBezTo>
                    <a:pt x="4470" y="4140"/>
                    <a:pt x="4870" y="3406"/>
                    <a:pt x="4970" y="2638"/>
                  </a:cubicBezTo>
                  <a:cubicBezTo>
                    <a:pt x="5037" y="1805"/>
                    <a:pt x="4704" y="1037"/>
                    <a:pt x="4103" y="537"/>
                  </a:cubicBezTo>
                  <a:cubicBezTo>
                    <a:pt x="3652" y="172"/>
                    <a:pt x="3083" y="0"/>
                    <a:pt x="25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6" name="Google Shape;7116;p48"/>
            <p:cNvSpPr/>
            <p:nvPr/>
          </p:nvSpPr>
          <p:spPr>
            <a:xfrm>
              <a:off x="5320625" y="1255600"/>
              <a:ext cx="331100" cy="104175"/>
            </a:xfrm>
            <a:custGeom>
              <a:avLst/>
              <a:gdLst/>
              <a:ahLst/>
              <a:cxnLst/>
              <a:rect l="l" t="t" r="r" b="b"/>
              <a:pathLst>
                <a:path w="13244" h="4167" extrusionOk="0">
                  <a:moveTo>
                    <a:pt x="9714" y="0"/>
                  </a:moveTo>
                  <a:cubicBezTo>
                    <a:pt x="8548" y="0"/>
                    <a:pt x="7379" y="185"/>
                    <a:pt x="6272" y="531"/>
                  </a:cubicBezTo>
                  <a:cubicBezTo>
                    <a:pt x="5071" y="931"/>
                    <a:pt x="3870" y="1431"/>
                    <a:pt x="2770" y="2132"/>
                  </a:cubicBezTo>
                  <a:cubicBezTo>
                    <a:pt x="1836" y="2765"/>
                    <a:pt x="768" y="3299"/>
                    <a:pt x="1" y="4166"/>
                  </a:cubicBezTo>
                  <a:cubicBezTo>
                    <a:pt x="1002" y="3866"/>
                    <a:pt x="1936" y="3599"/>
                    <a:pt x="2936" y="3599"/>
                  </a:cubicBezTo>
                  <a:cubicBezTo>
                    <a:pt x="3670" y="3599"/>
                    <a:pt x="4419" y="3614"/>
                    <a:pt x="5153" y="3614"/>
                  </a:cubicBezTo>
                  <a:cubicBezTo>
                    <a:pt x="5520" y="3614"/>
                    <a:pt x="5883" y="3610"/>
                    <a:pt x="6239" y="3599"/>
                  </a:cubicBezTo>
                  <a:cubicBezTo>
                    <a:pt x="7706" y="3499"/>
                    <a:pt x="9174" y="3266"/>
                    <a:pt x="10475" y="2799"/>
                  </a:cubicBezTo>
                  <a:cubicBezTo>
                    <a:pt x="11476" y="2465"/>
                    <a:pt x="12443" y="1965"/>
                    <a:pt x="13077" y="1131"/>
                  </a:cubicBezTo>
                  <a:cubicBezTo>
                    <a:pt x="13144" y="998"/>
                    <a:pt x="13244" y="831"/>
                    <a:pt x="13210" y="697"/>
                  </a:cubicBezTo>
                  <a:cubicBezTo>
                    <a:pt x="13144" y="597"/>
                    <a:pt x="13044" y="531"/>
                    <a:pt x="12910" y="497"/>
                  </a:cubicBezTo>
                  <a:cubicBezTo>
                    <a:pt x="11882" y="160"/>
                    <a:pt x="10799" y="0"/>
                    <a:pt x="97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7" name="Google Shape;7117;p48"/>
            <p:cNvSpPr/>
            <p:nvPr/>
          </p:nvSpPr>
          <p:spPr>
            <a:xfrm>
              <a:off x="4804425" y="1245325"/>
              <a:ext cx="624650" cy="622350"/>
            </a:xfrm>
            <a:custGeom>
              <a:avLst/>
              <a:gdLst/>
              <a:ahLst/>
              <a:cxnLst/>
              <a:rect l="l" t="t" r="r" b="b"/>
              <a:pathLst>
                <a:path w="24986" h="24894" extrusionOk="0">
                  <a:moveTo>
                    <a:pt x="4151" y="1"/>
                  </a:moveTo>
                  <a:cubicBezTo>
                    <a:pt x="3378" y="1"/>
                    <a:pt x="2571" y="292"/>
                    <a:pt x="1735" y="1008"/>
                  </a:cubicBezTo>
                  <a:cubicBezTo>
                    <a:pt x="435" y="2076"/>
                    <a:pt x="1" y="3910"/>
                    <a:pt x="134" y="5578"/>
                  </a:cubicBezTo>
                  <a:cubicBezTo>
                    <a:pt x="301" y="7246"/>
                    <a:pt x="1035" y="8847"/>
                    <a:pt x="1869" y="10248"/>
                  </a:cubicBezTo>
                  <a:cubicBezTo>
                    <a:pt x="3637" y="13217"/>
                    <a:pt x="5905" y="15852"/>
                    <a:pt x="8407" y="18254"/>
                  </a:cubicBezTo>
                  <a:cubicBezTo>
                    <a:pt x="10208" y="20022"/>
                    <a:pt x="12076" y="21623"/>
                    <a:pt x="14178" y="22957"/>
                  </a:cubicBezTo>
                  <a:cubicBezTo>
                    <a:pt x="15856" y="24006"/>
                    <a:pt x="17777" y="24894"/>
                    <a:pt x="19746" y="24894"/>
                  </a:cubicBezTo>
                  <a:cubicBezTo>
                    <a:pt x="19969" y="24894"/>
                    <a:pt x="20192" y="24882"/>
                    <a:pt x="20415" y="24859"/>
                  </a:cubicBezTo>
                  <a:cubicBezTo>
                    <a:pt x="22650" y="24625"/>
                    <a:pt x="24819" y="22924"/>
                    <a:pt x="24885" y="20722"/>
                  </a:cubicBezTo>
                  <a:cubicBezTo>
                    <a:pt x="24985" y="18854"/>
                    <a:pt x="24085" y="17854"/>
                    <a:pt x="22717" y="16886"/>
                  </a:cubicBezTo>
                  <a:cubicBezTo>
                    <a:pt x="22017" y="16419"/>
                    <a:pt x="21349" y="15852"/>
                    <a:pt x="20682" y="15218"/>
                  </a:cubicBezTo>
                  <a:cubicBezTo>
                    <a:pt x="19882" y="14451"/>
                    <a:pt x="19081" y="13684"/>
                    <a:pt x="18314" y="12917"/>
                  </a:cubicBezTo>
                  <a:cubicBezTo>
                    <a:pt x="15412" y="10081"/>
                    <a:pt x="12710" y="7079"/>
                    <a:pt x="9908" y="4110"/>
                  </a:cubicBezTo>
                  <a:cubicBezTo>
                    <a:pt x="8368" y="2472"/>
                    <a:pt x="6404" y="1"/>
                    <a:pt x="41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8" name="Google Shape;7118;p48"/>
            <p:cNvSpPr/>
            <p:nvPr/>
          </p:nvSpPr>
          <p:spPr>
            <a:xfrm>
              <a:off x="4815275" y="1272175"/>
              <a:ext cx="168475" cy="159325"/>
            </a:xfrm>
            <a:custGeom>
              <a:avLst/>
              <a:gdLst/>
              <a:ahLst/>
              <a:cxnLst/>
              <a:rect l="l" t="t" r="r" b="b"/>
              <a:pathLst>
                <a:path w="6739" h="6373" extrusionOk="0">
                  <a:moveTo>
                    <a:pt x="6438" y="1"/>
                  </a:moveTo>
                  <a:cubicBezTo>
                    <a:pt x="5638" y="1102"/>
                    <a:pt x="4737" y="2169"/>
                    <a:pt x="3603" y="3203"/>
                  </a:cubicBezTo>
                  <a:cubicBezTo>
                    <a:pt x="2436" y="4337"/>
                    <a:pt x="1201" y="5271"/>
                    <a:pt x="1" y="6005"/>
                  </a:cubicBezTo>
                  <a:lnTo>
                    <a:pt x="134" y="6372"/>
                  </a:lnTo>
                  <a:cubicBezTo>
                    <a:pt x="1402" y="5605"/>
                    <a:pt x="2702" y="4671"/>
                    <a:pt x="3903" y="3503"/>
                  </a:cubicBezTo>
                  <a:cubicBezTo>
                    <a:pt x="4971" y="2469"/>
                    <a:pt x="5938" y="1335"/>
                    <a:pt x="6739" y="268"/>
                  </a:cubicBezTo>
                  <a:cubicBezTo>
                    <a:pt x="6639" y="168"/>
                    <a:pt x="6539" y="101"/>
                    <a:pt x="64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9" name="Google Shape;7119;p48"/>
            <p:cNvSpPr/>
            <p:nvPr/>
          </p:nvSpPr>
          <p:spPr>
            <a:xfrm>
              <a:off x="4870325" y="1358075"/>
              <a:ext cx="197650" cy="179325"/>
            </a:xfrm>
            <a:custGeom>
              <a:avLst/>
              <a:gdLst/>
              <a:ahLst/>
              <a:cxnLst/>
              <a:rect l="l" t="t" r="r" b="b"/>
              <a:pathLst>
                <a:path w="7906" h="7173" extrusionOk="0">
                  <a:moveTo>
                    <a:pt x="7672" y="1"/>
                  </a:moveTo>
                  <a:cubicBezTo>
                    <a:pt x="6872" y="1102"/>
                    <a:pt x="5871" y="2236"/>
                    <a:pt x="4737" y="3336"/>
                  </a:cubicBezTo>
                  <a:cubicBezTo>
                    <a:pt x="3169" y="4804"/>
                    <a:pt x="1501" y="6005"/>
                    <a:pt x="0" y="6872"/>
                  </a:cubicBezTo>
                  <a:cubicBezTo>
                    <a:pt x="67" y="6939"/>
                    <a:pt x="100" y="7072"/>
                    <a:pt x="200" y="7173"/>
                  </a:cubicBezTo>
                  <a:cubicBezTo>
                    <a:pt x="1768" y="6272"/>
                    <a:pt x="3436" y="5104"/>
                    <a:pt x="5037" y="3603"/>
                  </a:cubicBezTo>
                  <a:cubicBezTo>
                    <a:pt x="6171" y="2569"/>
                    <a:pt x="7105" y="1402"/>
                    <a:pt x="7906" y="268"/>
                  </a:cubicBezTo>
                  <a:cubicBezTo>
                    <a:pt x="7839" y="201"/>
                    <a:pt x="7739" y="67"/>
                    <a:pt x="7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0" name="Google Shape;7120;p48"/>
            <p:cNvSpPr/>
            <p:nvPr/>
          </p:nvSpPr>
          <p:spPr>
            <a:xfrm>
              <a:off x="4942875" y="1447300"/>
              <a:ext cx="208500" cy="183500"/>
            </a:xfrm>
            <a:custGeom>
              <a:avLst/>
              <a:gdLst/>
              <a:ahLst/>
              <a:cxnLst/>
              <a:rect l="l" t="t" r="r" b="b"/>
              <a:pathLst>
                <a:path w="8340" h="7340" extrusionOk="0">
                  <a:moveTo>
                    <a:pt x="8106" y="1"/>
                  </a:moveTo>
                  <a:cubicBezTo>
                    <a:pt x="7305" y="1135"/>
                    <a:pt x="6305" y="2269"/>
                    <a:pt x="5171" y="3337"/>
                  </a:cubicBezTo>
                  <a:cubicBezTo>
                    <a:pt x="3469" y="4971"/>
                    <a:pt x="1635" y="6205"/>
                    <a:pt x="0" y="7106"/>
                  </a:cubicBezTo>
                  <a:lnTo>
                    <a:pt x="267" y="7340"/>
                  </a:lnTo>
                  <a:cubicBezTo>
                    <a:pt x="1935" y="6472"/>
                    <a:pt x="3770" y="5205"/>
                    <a:pt x="5504" y="3604"/>
                  </a:cubicBezTo>
                  <a:cubicBezTo>
                    <a:pt x="6605" y="2536"/>
                    <a:pt x="7539" y="1435"/>
                    <a:pt x="8339" y="301"/>
                  </a:cubicBezTo>
                  <a:cubicBezTo>
                    <a:pt x="8273" y="201"/>
                    <a:pt x="8173" y="101"/>
                    <a:pt x="81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1" name="Google Shape;7121;p48"/>
            <p:cNvSpPr/>
            <p:nvPr/>
          </p:nvSpPr>
          <p:spPr>
            <a:xfrm>
              <a:off x="5027100" y="1534875"/>
              <a:ext cx="208500" cy="184325"/>
            </a:xfrm>
            <a:custGeom>
              <a:avLst/>
              <a:gdLst/>
              <a:ahLst/>
              <a:cxnLst/>
              <a:rect l="l" t="t" r="r" b="b"/>
              <a:pathLst>
                <a:path w="8340" h="7373" extrusionOk="0">
                  <a:moveTo>
                    <a:pt x="8106" y="0"/>
                  </a:moveTo>
                  <a:cubicBezTo>
                    <a:pt x="7272" y="1135"/>
                    <a:pt x="6305" y="2302"/>
                    <a:pt x="5137" y="3436"/>
                  </a:cubicBezTo>
                  <a:cubicBezTo>
                    <a:pt x="3469" y="5037"/>
                    <a:pt x="1635" y="6272"/>
                    <a:pt x="0" y="7139"/>
                  </a:cubicBezTo>
                  <a:lnTo>
                    <a:pt x="267" y="7372"/>
                  </a:lnTo>
                  <a:cubicBezTo>
                    <a:pt x="1902" y="6505"/>
                    <a:pt x="3736" y="5304"/>
                    <a:pt x="5404" y="3703"/>
                  </a:cubicBezTo>
                  <a:cubicBezTo>
                    <a:pt x="6572" y="2602"/>
                    <a:pt x="7506" y="1435"/>
                    <a:pt x="8340" y="301"/>
                  </a:cubicBezTo>
                  <a:cubicBezTo>
                    <a:pt x="8273" y="201"/>
                    <a:pt x="8173" y="134"/>
                    <a:pt x="81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2" name="Google Shape;7122;p48"/>
            <p:cNvSpPr/>
            <p:nvPr/>
          </p:nvSpPr>
          <p:spPr>
            <a:xfrm>
              <a:off x="5124675" y="1620775"/>
              <a:ext cx="197650" cy="180975"/>
            </a:xfrm>
            <a:custGeom>
              <a:avLst/>
              <a:gdLst/>
              <a:ahLst/>
              <a:cxnLst/>
              <a:rect l="l" t="t" r="r" b="b"/>
              <a:pathLst>
                <a:path w="7906" h="7239" extrusionOk="0">
                  <a:moveTo>
                    <a:pt x="7639" y="0"/>
                  </a:moveTo>
                  <a:cubicBezTo>
                    <a:pt x="6805" y="1168"/>
                    <a:pt x="5771" y="2402"/>
                    <a:pt x="4570" y="3569"/>
                  </a:cubicBezTo>
                  <a:cubicBezTo>
                    <a:pt x="3069" y="5004"/>
                    <a:pt x="1434" y="6138"/>
                    <a:pt x="0" y="6972"/>
                  </a:cubicBezTo>
                  <a:cubicBezTo>
                    <a:pt x="100" y="7072"/>
                    <a:pt x="200" y="7139"/>
                    <a:pt x="334" y="7239"/>
                  </a:cubicBezTo>
                  <a:cubicBezTo>
                    <a:pt x="1835" y="6405"/>
                    <a:pt x="3402" y="5271"/>
                    <a:pt x="4870" y="3870"/>
                  </a:cubicBezTo>
                  <a:cubicBezTo>
                    <a:pt x="6038" y="2702"/>
                    <a:pt x="7072" y="1435"/>
                    <a:pt x="7906" y="234"/>
                  </a:cubicBezTo>
                  <a:lnTo>
                    <a:pt x="7872" y="200"/>
                  </a:lnTo>
                  <a:cubicBezTo>
                    <a:pt x="7772" y="100"/>
                    <a:pt x="7706" y="67"/>
                    <a:pt x="76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3" name="Google Shape;7123;p48"/>
            <p:cNvSpPr/>
            <p:nvPr/>
          </p:nvSpPr>
          <p:spPr>
            <a:xfrm>
              <a:off x="5245575" y="1696650"/>
              <a:ext cx="167650" cy="166825"/>
            </a:xfrm>
            <a:custGeom>
              <a:avLst/>
              <a:gdLst/>
              <a:ahLst/>
              <a:cxnLst/>
              <a:rect l="l" t="t" r="r" b="b"/>
              <a:pathLst>
                <a:path w="6706" h="6673" extrusionOk="0">
                  <a:moveTo>
                    <a:pt x="6439" y="1"/>
                  </a:moveTo>
                  <a:cubicBezTo>
                    <a:pt x="5538" y="1368"/>
                    <a:pt x="4404" y="2736"/>
                    <a:pt x="3036" y="4070"/>
                  </a:cubicBezTo>
                  <a:cubicBezTo>
                    <a:pt x="2036" y="5038"/>
                    <a:pt x="1002" y="5838"/>
                    <a:pt x="1" y="6539"/>
                  </a:cubicBezTo>
                  <a:lnTo>
                    <a:pt x="501" y="6672"/>
                  </a:lnTo>
                  <a:cubicBezTo>
                    <a:pt x="1435" y="6005"/>
                    <a:pt x="2403" y="5238"/>
                    <a:pt x="3337" y="4371"/>
                  </a:cubicBezTo>
                  <a:cubicBezTo>
                    <a:pt x="4704" y="3070"/>
                    <a:pt x="5838" y="1669"/>
                    <a:pt x="6706" y="334"/>
                  </a:cubicBezTo>
                  <a:cubicBezTo>
                    <a:pt x="6606" y="201"/>
                    <a:pt x="6539" y="134"/>
                    <a:pt x="64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641" b="100000" l="1172" r="100000">
                        <a14:foregroundMark x1="38477" y1="78846" x2="92969" y2="79487"/>
                        <a14:foregroundMark x1="65625" y1="39103" x2="12109" y2="24359"/>
                        <a14:backgroundMark x1="23242" y1="52564" x2="32813" y2="55128"/>
                        <a14:backgroundMark x1="28320" y1="47436" x2="50391" y2="52564"/>
                        <a14:backgroundMark x1="69531" y1="50641" x2="42188" y2="44231"/>
                        <a14:backgroundMark x1="42383" y1="96154" x2="52734" y2="94872"/>
                        <a14:backgroundMark x1="90234" y1="94231" x2="90234" y2="99359"/>
                        <a14:backgroundMark x1="88672" y1="94231" x2="51367" y2="94231"/>
                        <a14:backgroundMark x1="8984" y1="5128" x2="61133" y2="7692"/>
                      </a14:backgroundRemoval>
                    </a14:imgEffect>
                  </a14:imgLayer>
                </a14:imgProps>
              </a:ext>
            </a:extLst>
          </a:blip>
          <a:stretch>
            <a:fillRect/>
          </a:stretch>
        </p:blipFill>
        <p:spPr>
          <a:xfrm>
            <a:off x="1947569" y="102792"/>
            <a:ext cx="5334206" cy="1625266"/>
          </a:xfrm>
          <a:prstGeom prst="rect">
            <a:avLst/>
          </a:prstGeom>
        </p:spPr>
      </p:pic>
      <p:sp>
        <p:nvSpPr>
          <p:cNvPr id="74" name="Oval 73"/>
          <p:cNvSpPr/>
          <p:nvPr/>
        </p:nvSpPr>
        <p:spPr>
          <a:xfrm>
            <a:off x="472251" y="191593"/>
            <a:ext cx="377687" cy="3504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latin typeface="+mj-lt"/>
              </a:rPr>
              <a:t>4</a:t>
            </a:r>
            <a:endParaRPr lang="en-US" sz="2800" b="1" dirty="0">
              <a:latin typeface="+mj-lt"/>
            </a:endParaRPr>
          </a:p>
        </p:txBody>
      </p:sp>
      <p:sp>
        <p:nvSpPr>
          <p:cNvPr id="75" name="TextBox 74"/>
          <p:cNvSpPr txBox="1"/>
          <p:nvPr/>
        </p:nvSpPr>
        <p:spPr>
          <a:xfrm>
            <a:off x="865788" y="132250"/>
            <a:ext cx="3564342" cy="523220"/>
          </a:xfrm>
          <a:prstGeom prst="rect">
            <a:avLst/>
          </a:prstGeom>
          <a:noFill/>
        </p:spPr>
        <p:txBody>
          <a:bodyPr wrap="square" rtlCol="0">
            <a:spAutoFit/>
          </a:bodyPr>
          <a:lstStyle/>
          <a:p>
            <a:r>
              <a:rPr lang="vi-VN" sz="2800" b="1" dirty="0" smtClean="0">
                <a:solidFill>
                  <a:srgbClr val="002060"/>
                </a:solidFill>
                <a:latin typeface="+mj-lt"/>
              </a:rPr>
              <a:t>Tính.</a:t>
            </a:r>
            <a:endParaRPr lang="en-US" sz="2800" b="1" dirty="0">
              <a:solidFill>
                <a:srgbClr val="002060"/>
              </a:solidFill>
              <a:latin typeface="+mj-lt"/>
            </a:endParaRPr>
          </a:p>
        </p:txBody>
      </p:sp>
      <p:sp>
        <p:nvSpPr>
          <p:cNvPr id="73" name="Text Box 140"/>
          <p:cNvSpPr txBox="1"/>
          <p:nvPr/>
        </p:nvSpPr>
        <p:spPr>
          <a:xfrm>
            <a:off x="1087230" y="2036190"/>
            <a:ext cx="3830479" cy="489585"/>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spcAft>
                <a:spcPts val="600"/>
              </a:spcAft>
            </a:pPr>
            <a:r>
              <a:rPr lang="en-US" sz="2700" b="1">
                <a:solidFill>
                  <a:srgbClr val="660066"/>
                </a:solidFill>
                <a:latin typeface="HP001 4 hàng" panose="020B0603050302020204" pitchFamily="34" charset="0"/>
                <a:ea typeface="Calibri" panose="020F0502020204030204" pitchFamily="34" charset="0"/>
                <a:cs typeface="Times New Roman" panose="02020603050405020304" pitchFamily="18" charset="0"/>
              </a:rPr>
              <a:t>Bài 4</a:t>
            </a:r>
            <a:r>
              <a:rPr lang="en-US" sz="2700" b="1" smtClean="0">
                <a:solidFill>
                  <a:srgbClr val="660066"/>
                </a:solidFill>
                <a:latin typeface="HP001 4 hàng" panose="020B0603050302020204" pitchFamily="34" charset="0"/>
                <a:ea typeface="Calibri" panose="020F0502020204030204" pitchFamily="34" charset="0"/>
                <a:cs typeface="Times New Roman" panose="02020603050405020304" pitchFamily="18" charset="0"/>
              </a:rPr>
              <a:t>:</a:t>
            </a:r>
            <a:endParaRPr lang="en-US" sz="1500">
              <a:latin typeface="Calibri" panose="020F0502020204030204" pitchFamily="34" charset="0"/>
              <a:ea typeface="Calibri" panose="020F0502020204030204" pitchFamily="34" charset="0"/>
              <a:cs typeface="Times New Roman" panose="02020603050405020304" pitchFamily="18" charset="0"/>
            </a:endParaRPr>
          </a:p>
        </p:txBody>
      </p:sp>
      <p:grpSp>
        <p:nvGrpSpPr>
          <p:cNvPr id="76" name="Google Shape;7056;p48"/>
          <p:cNvGrpSpPr/>
          <p:nvPr/>
        </p:nvGrpSpPr>
        <p:grpSpPr>
          <a:xfrm>
            <a:off x="7863603" y="1641123"/>
            <a:ext cx="857802" cy="738924"/>
            <a:chOff x="9203275" y="8257450"/>
            <a:chExt cx="587525" cy="595550"/>
          </a:xfrm>
        </p:grpSpPr>
        <p:sp>
          <p:nvSpPr>
            <p:cNvPr id="77" name="Google Shape;7057;p48"/>
            <p:cNvSpPr/>
            <p:nvPr/>
          </p:nvSpPr>
          <p:spPr>
            <a:xfrm>
              <a:off x="9203275" y="8257450"/>
              <a:ext cx="587525" cy="595550"/>
            </a:xfrm>
            <a:custGeom>
              <a:avLst/>
              <a:gdLst/>
              <a:ahLst/>
              <a:cxnLst/>
              <a:rect l="l" t="t" r="r" b="b"/>
              <a:pathLst>
                <a:path w="23501" h="23822" extrusionOk="0">
                  <a:moveTo>
                    <a:pt x="8137" y="1"/>
                  </a:moveTo>
                  <a:cubicBezTo>
                    <a:pt x="7200" y="1"/>
                    <a:pt x="6317" y="268"/>
                    <a:pt x="5594" y="777"/>
                  </a:cubicBezTo>
                  <a:cubicBezTo>
                    <a:pt x="4925" y="1259"/>
                    <a:pt x="4390" y="1928"/>
                    <a:pt x="4068" y="2731"/>
                  </a:cubicBezTo>
                  <a:cubicBezTo>
                    <a:pt x="3828" y="3373"/>
                    <a:pt x="3694" y="4069"/>
                    <a:pt x="3694" y="4845"/>
                  </a:cubicBezTo>
                  <a:cubicBezTo>
                    <a:pt x="3694" y="5193"/>
                    <a:pt x="3694" y="5488"/>
                    <a:pt x="3774" y="5809"/>
                  </a:cubicBezTo>
                  <a:cubicBezTo>
                    <a:pt x="3587" y="5862"/>
                    <a:pt x="3453" y="5916"/>
                    <a:pt x="3292" y="5943"/>
                  </a:cubicBezTo>
                  <a:cubicBezTo>
                    <a:pt x="2971" y="6050"/>
                    <a:pt x="2623" y="6210"/>
                    <a:pt x="2302" y="6424"/>
                  </a:cubicBezTo>
                  <a:cubicBezTo>
                    <a:pt x="2008" y="6585"/>
                    <a:pt x="1686" y="6799"/>
                    <a:pt x="1419" y="7067"/>
                  </a:cubicBezTo>
                  <a:lnTo>
                    <a:pt x="1392" y="7094"/>
                  </a:lnTo>
                  <a:cubicBezTo>
                    <a:pt x="1124" y="7361"/>
                    <a:pt x="883" y="7629"/>
                    <a:pt x="696" y="7950"/>
                  </a:cubicBezTo>
                  <a:cubicBezTo>
                    <a:pt x="482" y="8271"/>
                    <a:pt x="321" y="8592"/>
                    <a:pt x="214" y="8940"/>
                  </a:cubicBezTo>
                  <a:lnTo>
                    <a:pt x="214" y="8967"/>
                  </a:lnTo>
                  <a:cubicBezTo>
                    <a:pt x="80" y="9369"/>
                    <a:pt x="27" y="9690"/>
                    <a:pt x="27" y="10064"/>
                  </a:cubicBezTo>
                  <a:cubicBezTo>
                    <a:pt x="0" y="10279"/>
                    <a:pt x="0" y="10439"/>
                    <a:pt x="27" y="10627"/>
                  </a:cubicBezTo>
                  <a:cubicBezTo>
                    <a:pt x="27" y="10841"/>
                    <a:pt x="54" y="11082"/>
                    <a:pt x="134" y="11269"/>
                  </a:cubicBezTo>
                  <a:cubicBezTo>
                    <a:pt x="295" y="11965"/>
                    <a:pt x="669" y="12634"/>
                    <a:pt x="1205" y="13250"/>
                  </a:cubicBezTo>
                  <a:cubicBezTo>
                    <a:pt x="1338" y="13437"/>
                    <a:pt x="1526" y="13571"/>
                    <a:pt x="1686" y="13758"/>
                  </a:cubicBezTo>
                  <a:cubicBezTo>
                    <a:pt x="1151" y="14615"/>
                    <a:pt x="883" y="15578"/>
                    <a:pt x="1017" y="16515"/>
                  </a:cubicBezTo>
                  <a:cubicBezTo>
                    <a:pt x="1151" y="17425"/>
                    <a:pt x="1660" y="18710"/>
                    <a:pt x="3346" y="19700"/>
                  </a:cubicBezTo>
                  <a:cubicBezTo>
                    <a:pt x="3908" y="19995"/>
                    <a:pt x="4470" y="20235"/>
                    <a:pt x="5086" y="20342"/>
                  </a:cubicBezTo>
                  <a:lnTo>
                    <a:pt x="5166" y="20342"/>
                  </a:lnTo>
                  <a:cubicBezTo>
                    <a:pt x="5434" y="20369"/>
                    <a:pt x="5674" y="20396"/>
                    <a:pt x="5915" y="20396"/>
                  </a:cubicBezTo>
                  <a:lnTo>
                    <a:pt x="6103" y="20396"/>
                  </a:lnTo>
                  <a:cubicBezTo>
                    <a:pt x="6103" y="20450"/>
                    <a:pt x="6156" y="20503"/>
                    <a:pt x="6156" y="20583"/>
                  </a:cubicBezTo>
                  <a:cubicBezTo>
                    <a:pt x="6317" y="21199"/>
                    <a:pt x="6584" y="21788"/>
                    <a:pt x="6986" y="22270"/>
                  </a:cubicBezTo>
                  <a:cubicBezTo>
                    <a:pt x="7013" y="22270"/>
                    <a:pt x="7013" y="22323"/>
                    <a:pt x="7013" y="22323"/>
                  </a:cubicBezTo>
                  <a:cubicBezTo>
                    <a:pt x="7254" y="22618"/>
                    <a:pt x="7548" y="22885"/>
                    <a:pt x="7842" y="23073"/>
                  </a:cubicBezTo>
                  <a:cubicBezTo>
                    <a:pt x="8190" y="23313"/>
                    <a:pt x="8512" y="23474"/>
                    <a:pt x="8913" y="23608"/>
                  </a:cubicBezTo>
                  <a:cubicBezTo>
                    <a:pt x="9261" y="23715"/>
                    <a:pt x="9636" y="23795"/>
                    <a:pt x="10064" y="23822"/>
                  </a:cubicBezTo>
                  <a:lnTo>
                    <a:pt x="10332" y="23822"/>
                  </a:lnTo>
                  <a:cubicBezTo>
                    <a:pt x="10492" y="23822"/>
                    <a:pt x="10665" y="23810"/>
                    <a:pt x="10849" y="23810"/>
                  </a:cubicBezTo>
                  <a:cubicBezTo>
                    <a:pt x="10941" y="23810"/>
                    <a:pt x="11036" y="23813"/>
                    <a:pt x="11135" y="23822"/>
                  </a:cubicBezTo>
                  <a:lnTo>
                    <a:pt x="11215" y="23822"/>
                  </a:lnTo>
                  <a:cubicBezTo>
                    <a:pt x="11590" y="23742"/>
                    <a:pt x="11884" y="23661"/>
                    <a:pt x="12205" y="23528"/>
                  </a:cubicBezTo>
                  <a:cubicBezTo>
                    <a:pt x="12526" y="23340"/>
                    <a:pt x="12794" y="23180"/>
                    <a:pt x="13062" y="22992"/>
                  </a:cubicBezTo>
                  <a:cubicBezTo>
                    <a:pt x="13169" y="22912"/>
                    <a:pt x="13276" y="22805"/>
                    <a:pt x="13356" y="22725"/>
                  </a:cubicBezTo>
                  <a:cubicBezTo>
                    <a:pt x="13624" y="22858"/>
                    <a:pt x="13945" y="22992"/>
                    <a:pt x="14239" y="23046"/>
                  </a:cubicBezTo>
                  <a:cubicBezTo>
                    <a:pt x="14427" y="23073"/>
                    <a:pt x="14614" y="23126"/>
                    <a:pt x="14828" y="23153"/>
                  </a:cubicBezTo>
                  <a:lnTo>
                    <a:pt x="15685" y="23153"/>
                  </a:lnTo>
                  <a:cubicBezTo>
                    <a:pt x="16622" y="23046"/>
                    <a:pt x="17505" y="22644"/>
                    <a:pt x="18254" y="21948"/>
                  </a:cubicBezTo>
                  <a:cubicBezTo>
                    <a:pt x="18843" y="21386"/>
                    <a:pt x="19298" y="20637"/>
                    <a:pt x="19566" y="19727"/>
                  </a:cubicBezTo>
                  <a:cubicBezTo>
                    <a:pt x="19646" y="19406"/>
                    <a:pt x="19726" y="19058"/>
                    <a:pt x="19753" y="18710"/>
                  </a:cubicBezTo>
                  <a:cubicBezTo>
                    <a:pt x="19780" y="18362"/>
                    <a:pt x="19833" y="18041"/>
                    <a:pt x="19780" y="17666"/>
                  </a:cubicBezTo>
                  <a:lnTo>
                    <a:pt x="19780" y="17532"/>
                  </a:lnTo>
                  <a:cubicBezTo>
                    <a:pt x="20262" y="17452"/>
                    <a:pt x="20663" y="17318"/>
                    <a:pt x="21065" y="17131"/>
                  </a:cubicBezTo>
                  <a:cubicBezTo>
                    <a:pt x="21520" y="16890"/>
                    <a:pt x="21975" y="16569"/>
                    <a:pt x="22376" y="16167"/>
                  </a:cubicBezTo>
                  <a:cubicBezTo>
                    <a:pt x="22537" y="15953"/>
                    <a:pt x="22697" y="15766"/>
                    <a:pt x="22831" y="15551"/>
                  </a:cubicBezTo>
                  <a:cubicBezTo>
                    <a:pt x="22965" y="15364"/>
                    <a:pt x="23072" y="15123"/>
                    <a:pt x="23206" y="14829"/>
                  </a:cubicBezTo>
                  <a:cubicBezTo>
                    <a:pt x="23393" y="14320"/>
                    <a:pt x="23500" y="13785"/>
                    <a:pt x="23500" y="13250"/>
                  </a:cubicBezTo>
                  <a:cubicBezTo>
                    <a:pt x="23500" y="12714"/>
                    <a:pt x="23393" y="12206"/>
                    <a:pt x="23206" y="11670"/>
                  </a:cubicBezTo>
                  <a:cubicBezTo>
                    <a:pt x="23072" y="11349"/>
                    <a:pt x="22911" y="11001"/>
                    <a:pt x="22671" y="10680"/>
                  </a:cubicBezTo>
                  <a:cubicBezTo>
                    <a:pt x="22537" y="10466"/>
                    <a:pt x="22323" y="10225"/>
                    <a:pt x="22135" y="10011"/>
                  </a:cubicBezTo>
                  <a:cubicBezTo>
                    <a:pt x="21734" y="9556"/>
                    <a:pt x="21306" y="9235"/>
                    <a:pt x="20770" y="8940"/>
                  </a:cubicBezTo>
                  <a:cubicBezTo>
                    <a:pt x="20851" y="8753"/>
                    <a:pt x="20958" y="8566"/>
                    <a:pt x="21038" y="8405"/>
                  </a:cubicBezTo>
                  <a:cubicBezTo>
                    <a:pt x="21118" y="8164"/>
                    <a:pt x="21225" y="7923"/>
                    <a:pt x="21306" y="7682"/>
                  </a:cubicBezTo>
                  <a:cubicBezTo>
                    <a:pt x="21386" y="7415"/>
                    <a:pt x="21439" y="7120"/>
                    <a:pt x="21466" y="6853"/>
                  </a:cubicBezTo>
                  <a:cubicBezTo>
                    <a:pt x="21493" y="6210"/>
                    <a:pt x="21439" y="5621"/>
                    <a:pt x="21225" y="5006"/>
                  </a:cubicBezTo>
                  <a:cubicBezTo>
                    <a:pt x="21038" y="4444"/>
                    <a:pt x="20690" y="3935"/>
                    <a:pt x="20262" y="3453"/>
                  </a:cubicBezTo>
                  <a:cubicBezTo>
                    <a:pt x="20021" y="3212"/>
                    <a:pt x="19753" y="2972"/>
                    <a:pt x="19432" y="2731"/>
                  </a:cubicBezTo>
                  <a:cubicBezTo>
                    <a:pt x="19057" y="2517"/>
                    <a:pt x="18683" y="2302"/>
                    <a:pt x="18281" y="2169"/>
                  </a:cubicBezTo>
                  <a:cubicBezTo>
                    <a:pt x="17880" y="2008"/>
                    <a:pt x="17478" y="1928"/>
                    <a:pt x="17077" y="1901"/>
                  </a:cubicBezTo>
                  <a:lnTo>
                    <a:pt x="16755" y="1901"/>
                  </a:lnTo>
                  <a:cubicBezTo>
                    <a:pt x="16488" y="1901"/>
                    <a:pt x="16220" y="1901"/>
                    <a:pt x="15872" y="1981"/>
                  </a:cubicBezTo>
                  <a:cubicBezTo>
                    <a:pt x="15230" y="2062"/>
                    <a:pt x="14614" y="2302"/>
                    <a:pt x="13999" y="2677"/>
                  </a:cubicBezTo>
                  <a:cubicBezTo>
                    <a:pt x="13731" y="2838"/>
                    <a:pt x="13490" y="2998"/>
                    <a:pt x="13222" y="3212"/>
                  </a:cubicBezTo>
                  <a:cubicBezTo>
                    <a:pt x="12955" y="2784"/>
                    <a:pt x="12687" y="2383"/>
                    <a:pt x="12393" y="2008"/>
                  </a:cubicBezTo>
                  <a:cubicBezTo>
                    <a:pt x="11884" y="1392"/>
                    <a:pt x="11295" y="937"/>
                    <a:pt x="10626" y="589"/>
                  </a:cubicBezTo>
                  <a:cubicBezTo>
                    <a:pt x="10251" y="402"/>
                    <a:pt x="9850" y="268"/>
                    <a:pt x="9422" y="161"/>
                  </a:cubicBezTo>
                  <a:cubicBezTo>
                    <a:pt x="8993" y="54"/>
                    <a:pt x="8592" y="1"/>
                    <a:pt x="813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058;p48"/>
            <p:cNvSpPr/>
            <p:nvPr/>
          </p:nvSpPr>
          <p:spPr>
            <a:xfrm>
              <a:off x="9270850" y="8323700"/>
              <a:ext cx="453700" cy="462400"/>
            </a:xfrm>
            <a:custGeom>
              <a:avLst/>
              <a:gdLst/>
              <a:ahLst/>
              <a:cxnLst/>
              <a:rect l="l" t="t" r="r" b="b"/>
              <a:pathLst>
                <a:path w="18148" h="18496" extrusionOk="0">
                  <a:moveTo>
                    <a:pt x="5461" y="0"/>
                  </a:moveTo>
                  <a:cubicBezTo>
                    <a:pt x="5086" y="0"/>
                    <a:pt x="4738" y="81"/>
                    <a:pt x="4444" y="295"/>
                  </a:cubicBezTo>
                  <a:cubicBezTo>
                    <a:pt x="4176" y="455"/>
                    <a:pt x="3989" y="750"/>
                    <a:pt x="3855" y="1071"/>
                  </a:cubicBezTo>
                  <a:cubicBezTo>
                    <a:pt x="3721" y="1365"/>
                    <a:pt x="3641" y="1740"/>
                    <a:pt x="3667" y="2142"/>
                  </a:cubicBezTo>
                  <a:cubicBezTo>
                    <a:pt x="3667" y="2490"/>
                    <a:pt x="3748" y="2838"/>
                    <a:pt x="3855" y="3212"/>
                  </a:cubicBezTo>
                  <a:cubicBezTo>
                    <a:pt x="3881" y="3373"/>
                    <a:pt x="3935" y="3507"/>
                    <a:pt x="4042" y="3667"/>
                  </a:cubicBezTo>
                  <a:cubicBezTo>
                    <a:pt x="4122" y="3828"/>
                    <a:pt x="4176" y="3962"/>
                    <a:pt x="4283" y="4096"/>
                  </a:cubicBezTo>
                  <a:cubicBezTo>
                    <a:pt x="4444" y="4363"/>
                    <a:pt x="4658" y="4631"/>
                    <a:pt x="4872" y="4952"/>
                  </a:cubicBezTo>
                  <a:cubicBezTo>
                    <a:pt x="5354" y="5487"/>
                    <a:pt x="5862" y="5942"/>
                    <a:pt x="6344" y="6424"/>
                  </a:cubicBezTo>
                  <a:lnTo>
                    <a:pt x="6424" y="6478"/>
                  </a:lnTo>
                  <a:lnTo>
                    <a:pt x="6478" y="6558"/>
                  </a:lnTo>
                  <a:cubicBezTo>
                    <a:pt x="7093" y="7120"/>
                    <a:pt x="7736" y="7682"/>
                    <a:pt x="8271" y="8351"/>
                  </a:cubicBezTo>
                  <a:cubicBezTo>
                    <a:pt x="8405" y="8565"/>
                    <a:pt x="8539" y="8726"/>
                    <a:pt x="8619" y="8886"/>
                  </a:cubicBezTo>
                  <a:lnTo>
                    <a:pt x="8619" y="8886"/>
                  </a:lnTo>
                  <a:cubicBezTo>
                    <a:pt x="8592" y="8833"/>
                    <a:pt x="8539" y="8753"/>
                    <a:pt x="8458" y="8699"/>
                  </a:cubicBezTo>
                  <a:cubicBezTo>
                    <a:pt x="8164" y="8378"/>
                    <a:pt x="7870" y="8084"/>
                    <a:pt x="7468" y="7789"/>
                  </a:cubicBezTo>
                  <a:cubicBezTo>
                    <a:pt x="7093" y="7495"/>
                    <a:pt x="6719" y="7227"/>
                    <a:pt x="6317" y="6986"/>
                  </a:cubicBezTo>
                  <a:cubicBezTo>
                    <a:pt x="5916" y="6719"/>
                    <a:pt x="5514" y="6504"/>
                    <a:pt x="5113" y="6317"/>
                  </a:cubicBezTo>
                  <a:cubicBezTo>
                    <a:pt x="4711" y="6103"/>
                    <a:pt x="4283" y="5942"/>
                    <a:pt x="3855" y="5835"/>
                  </a:cubicBezTo>
                  <a:cubicBezTo>
                    <a:pt x="3453" y="5755"/>
                    <a:pt x="3052" y="5648"/>
                    <a:pt x="2597" y="5648"/>
                  </a:cubicBezTo>
                  <a:lnTo>
                    <a:pt x="2329" y="5648"/>
                  </a:lnTo>
                  <a:cubicBezTo>
                    <a:pt x="2249" y="5648"/>
                    <a:pt x="2115" y="5648"/>
                    <a:pt x="1981" y="5675"/>
                  </a:cubicBezTo>
                  <a:cubicBezTo>
                    <a:pt x="1767" y="5701"/>
                    <a:pt x="1606" y="5755"/>
                    <a:pt x="1392" y="5809"/>
                  </a:cubicBezTo>
                  <a:cubicBezTo>
                    <a:pt x="1232" y="5835"/>
                    <a:pt x="1098" y="5942"/>
                    <a:pt x="937" y="6049"/>
                  </a:cubicBezTo>
                  <a:cubicBezTo>
                    <a:pt x="803" y="6103"/>
                    <a:pt x="670" y="6210"/>
                    <a:pt x="536" y="6344"/>
                  </a:cubicBezTo>
                  <a:cubicBezTo>
                    <a:pt x="429" y="6451"/>
                    <a:pt x="322" y="6585"/>
                    <a:pt x="215" y="6719"/>
                  </a:cubicBezTo>
                  <a:cubicBezTo>
                    <a:pt x="161" y="6826"/>
                    <a:pt x="81" y="6959"/>
                    <a:pt x="54" y="7093"/>
                  </a:cubicBezTo>
                  <a:cubicBezTo>
                    <a:pt x="27" y="7254"/>
                    <a:pt x="0" y="7388"/>
                    <a:pt x="0" y="7522"/>
                  </a:cubicBezTo>
                  <a:lnTo>
                    <a:pt x="0" y="7762"/>
                  </a:lnTo>
                  <a:cubicBezTo>
                    <a:pt x="0" y="7816"/>
                    <a:pt x="27" y="7896"/>
                    <a:pt x="27" y="7977"/>
                  </a:cubicBezTo>
                  <a:cubicBezTo>
                    <a:pt x="81" y="8298"/>
                    <a:pt x="268" y="8565"/>
                    <a:pt x="455" y="8780"/>
                  </a:cubicBezTo>
                  <a:cubicBezTo>
                    <a:pt x="696" y="9047"/>
                    <a:pt x="1018" y="9288"/>
                    <a:pt x="1392" y="9449"/>
                  </a:cubicBezTo>
                  <a:cubicBezTo>
                    <a:pt x="1553" y="9556"/>
                    <a:pt x="1794" y="9636"/>
                    <a:pt x="2061" y="9690"/>
                  </a:cubicBezTo>
                  <a:cubicBezTo>
                    <a:pt x="2276" y="9770"/>
                    <a:pt x="2490" y="9797"/>
                    <a:pt x="2757" y="9850"/>
                  </a:cubicBezTo>
                  <a:cubicBezTo>
                    <a:pt x="3212" y="9930"/>
                    <a:pt x="3641" y="9957"/>
                    <a:pt x="4229" y="9957"/>
                  </a:cubicBezTo>
                  <a:lnTo>
                    <a:pt x="4336" y="9957"/>
                  </a:lnTo>
                  <a:cubicBezTo>
                    <a:pt x="4738" y="9957"/>
                    <a:pt x="5113" y="9957"/>
                    <a:pt x="5621" y="9930"/>
                  </a:cubicBezTo>
                  <a:cubicBezTo>
                    <a:pt x="5942" y="9930"/>
                    <a:pt x="6424" y="9904"/>
                    <a:pt x="6879" y="9904"/>
                  </a:cubicBezTo>
                  <a:lnTo>
                    <a:pt x="7415" y="9904"/>
                  </a:lnTo>
                  <a:cubicBezTo>
                    <a:pt x="6959" y="9904"/>
                    <a:pt x="6451" y="9930"/>
                    <a:pt x="5809" y="10038"/>
                  </a:cubicBezTo>
                  <a:cubicBezTo>
                    <a:pt x="5568" y="10064"/>
                    <a:pt x="5380" y="10118"/>
                    <a:pt x="5220" y="10171"/>
                  </a:cubicBezTo>
                  <a:cubicBezTo>
                    <a:pt x="5006" y="10225"/>
                    <a:pt x="4738" y="10305"/>
                    <a:pt x="4470" y="10385"/>
                  </a:cubicBezTo>
                  <a:cubicBezTo>
                    <a:pt x="3908" y="10626"/>
                    <a:pt x="3346" y="10867"/>
                    <a:pt x="2838" y="11188"/>
                  </a:cubicBezTo>
                  <a:cubicBezTo>
                    <a:pt x="2570" y="11376"/>
                    <a:pt x="2302" y="11536"/>
                    <a:pt x="2088" y="11697"/>
                  </a:cubicBezTo>
                  <a:cubicBezTo>
                    <a:pt x="1874" y="11911"/>
                    <a:pt x="1660" y="12072"/>
                    <a:pt x="1499" y="12259"/>
                  </a:cubicBezTo>
                  <a:cubicBezTo>
                    <a:pt x="1232" y="12580"/>
                    <a:pt x="937" y="13009"/>
                    <a:pt x="991" y="13517"/>
                  </a:cubicBezTo>
                  <a:cubicBezTo>
                    <a:pt x="1071" y="13972"/>
                    <a:pt x="1392" y="14374"/>
                    <a:pt x="2008" y="14748"/>
                  </a:cubicBezTo>
                  <a:cubicBezTo>
                    <a:pt x="2276" y="14909"/>
                    <a:pt x="2543" y="15016"/>
                    <a:pt x="2838" y="15043"/>
                  </a:cubicBezTo>
                  <a:cubicBezTo>
                    <a:pt x="2971" y="15069"/>
                    <a:pt x="3105" y="15069"/>
                    <a:pt x="3212" y="15069"/>
                  </a:cubicBezTo>
                  <a:cubicBezTo>
                    <a:pt x="3346" y="15069"/>
                    <a:pt x="3507" y="15069"/>
                    <a:pt x="3641" y="15043"/>
                  </a:cubicBezTo>
                  <a:cubicBezTo>
                    <a:pt x="4096" y="14936"/>
                    <a:pt x="4604" y="14722"/>
                    <a:pt x="5139" y="14266"/>
                  </a:cubicBezTo>
                  <a:cubicBezTo>
                    <a:pt x="5648" y="13865"/>
                    <a:pt x="6103" y="13383"/>
                    <a:pt x="6504" y="12901"/>
                  </a:cubicBezTo>
                  <a:lnTo>
                    <a:pt x="6772" y="12634"/>
                  </a:lnTo>
                  <a:lnTo>
                    <a:pt x="6906" y="12500"/>
                  </a:lnTo>
                  <a:lnTo>
                    <a:pt x="6959" y="12473"/>
                  </a:lnTo>
                  <a:cubicBezTo>
                    <a:pt x="7254" y="12125"/>
                    <a:pt x="7548" y="11804"/>
                    <a:pt x="7896" y="11456"/>
                  </a:cubicBezTo>
                  <a:cubicBezTo>
                    <a:pt x="7977" y="11376"/>
                    <a:pt x="8110" y="11269"/>
                    <a:pt x="8217" y="11135"/>
                  </a:cubicBezTo>
                  <a:cubicBezTo>
                    <a:pt x="8485" y="10867"/>
                    <a:pt x="8753" y="10707"/>
                    <a:pt x="8994" y="10519"/>
                  </a:cubicBezTo>
                  <a:lnTo>
                    <a:pt x="8994" y="10519"/>
                  </a:lnTo>
                  <a:cubicBezTo>
                    <a:pt x="8780" y="10707"/>
                    <a:pt x="8565" y="10921"/>
                    <a:pt x="8298" y="11242"/>
                  </a:cubicBezTo>
                  <a:cubicBezTo>
                    <a:pt x="7950" y="11590"/>
                    <a:pt x="7655" y="11991"/>
                    <a:pt x="7388" y="12393"/>
                  </a:cubicBezTo>
                  <a:cubicBezTo>
                    <a:pt x="7120" y="12794"/>
                    <a:pt x="6852" y="13249"/>
                    <a:pt x="6638" y="13678"/>
                  </a:cubicBezTo>
                  <a:cubicBezTo>
                    <a:pt x="6478" y="14052"/>
                    <a:pt x="6344" y="14374"/>
                    <a:pt x="6237" y="14722"/>
                  </a:cubicBezTo>
                  <a:cubicBezTo>
                    <a:pt x="6183" y="14936"/>
                    <a:pt x="6103" y="15203"/>
                    <a:pt x="6076" y="15524"/>
                  </a:cubicBezTo>
                  <a:cubicBezTo>
                    <a:pt x="6049" y="15819"/>
                    <a:pt x="6023" y="16113"/>
                    <a:pt x="6023" y="16408"/>
                  </a:cubicBezTo>
                  <a:cubicBezTo>
                    <a:pt x="6023" y="16729"/>
                    <a:pt x="6049" y="17023"/>
                    <a:pt x="6103" y="17291"/>
                  </a:cubicBezTo>
                  <a:cubicBezTo>
                    <a:pt x="6183" y="17559"/>
                    <a:pt x="6317" y="17826"/>
                    <a:pt x="6451" y="17987"/>
                  </a:cubicBezTo>
                  <a:cubicBezTo>
                    <a:pt x="6558" y="18094"/>
                    <a:pt x="6638" y="18201"/>
                    <a:pt x="6745" y="18255"/>
                  </a:cubicBezTo>
                  <a:cubicBezTo>
                    <a:pt x="6852" y="18335"/>
                    <a:pt x="6986" y="18388"/>
                    <a:pt x="7120" y="18415"/>
                  </a:cubicBezTo>
                  <a:cubicBezTo>
                    <a:pt x="7254" y="18469"/>
                    <a:pt x="7388" y="18495"/>
                    <a:pt x="7575" y="18495"/>
                  </a:cubicBezTo>
                  <a:lnTo>
                    <a:pt x="7682" y="18495"/>
                  </a:lnTo>
                  <a:cubicBezTo>
                    <a:pt x="7789" y="18495"/>
                    <a:pt x="7923" y="18495"/>
                    <a:pt x="8030" y="18469"/>
                  </a:cubicBezTo>
                  <a:cubicBezTo>
                    <a:pt x="8164" y="18415"/>
                    <a:pt x="8298" y="18388"/>
                    <a:pt x="8378" y="18362"/>
                  </a:cubicBezTo>
                  <a:cubicBezTo>
                    <a:pt x="8512" y="18281"/>
                    <a:pt x="8619" y="18255"/>
                    <a:pt x="8726" y="18148"/>
                  </a:cubicBezTo>
                  <a:cubicBezTo>
                    <a:pt x="8913" y="18014"/>
                    <a:pt x="9047" y="17826"/>
                    <a:pt x="9235" y="17559"/>
                  </a:cubicBezTo>
                  <a:cubicBezTo>
                    <a:pt x="9368" y="17345"/>
                    <a:pt x="9422" y="17077"/>
                    <a:pt x="9529" y="16782"/>
                  </a:cubicBezTo>
                  <a:cubicBezTo>
                    <a:pt x="9583" y="16515"/>
                    <a:pt x="9636" y="16247"/>
                    <a:pt x="9663" y="15926"/>
                  </a:cubicBezTo>
                  <a:cubicBezTo>
                    <a:pt x="9716" y="15257"/>
                    <a:pt x="9690" y="14534"/>
                    <a:pt x="9663" y="13999"/>
                  </a:cubicBezTo>
                  <a:cubicBezTo>
                    <a:pt x="9663" y="13785"/>
                    <a:pt x="9636" y="13544"/>
                    <a:pt x="9636" y="13276"/>
                  </a:cubicBezTo>
                  <a:lnTo>
                    <a:pt x="9636" y="13169"/>
                  </a:lnTo>
                  <a:lnTo>
                    <a:pt x="9636" y="13062"/>
                  </a:lnTo>
                  <a:cubicBezTo>
                    <a:pt x="9636" y="12928"/>
                    <a:pt x="9636" y="12848"/>
                    <a:pt x="9583" y="12741"/>
                  </a:cubicBezTo>
                  <a:cubicBezTo>
                    <a:pt x="9583" y="12580"/>
                    <a:pt x="9556" y="12393"/>
                    <a:pt x="9556" y="12232"/>
                  </a:cubicBezTo>
                  <a:cubicBezTo>
                    <a:pt x="9556" y="11965"/>
                    <a:pt x="9556" y="11697"/>
                    <a:pt x="9583" y="11456"/>
                  </a:cubicBezTo>
                  <a:lnTo>
                    <a:pt x="9583" y="11456"/>
                  </a:lnTo>
                  <a:lnTo>
                    <a:pt x="9556" y="11510"/>
                  </a:lnTo>
                  <a:cubicBezTo>
                    <a:pt x="9583" y="11429"/>
                    <a:pt x="9583" y="11376"/>
                    <a:pt x="9583" y="11269"/>
                  </a:cubicBezTo>
                  <a:lnTo>
                    <a:pt x="9636" y="11108"/>
                  </a:lnTo>
                  <a:lnTo>
                    <a:pt x="9930" y="12393"/>
                  </a:lnTo>
                  <a:cubicBezTo>
                    <a:pt x="9984" y="12848"/>
                    <a:pt x="10064" y="13303"/>
                    <a:pt x="10118" y="13811"/>
                  </a:cubicBezTo>
                  <a:cubicBezTo>
                    <a:pt x="10252" y="14722"/>
                    <a:pt x="10359" y="15685"/>
                    <a:pt x="10841" y="16488"/>
                  </a:cubicBezTo>
                  <a:cubicBezTo>
                    <a:pt x="10974" y="16675"/>
                    <a:pt x="11108" y="16890"/>
                    <a:pt x="11242" y="17050"/>
                  </a:cubicBezTo>
                  <a:cubicBezTo>
                    <a:pt x="11376" y="17211"/>
                    <a:pt x="11536" y="17345"/>
                    <a:pt x="11697" y="17452"/>
                  </a:cubicBezTo>
                  <a:cubicBezTo>
                    <a:pt x="11858" y="17559"/>
                    <a:pt x="12045" y="17612"/>
                    <a:pt x="12206" y="17692"/>
                  </a:cubicBezTo>
                  <a:cubicBezTo>
                    <a:pt x="12259" y="17719"/>
                    <a:pt x="12366" y="17719"/>
                    <a:pt x="12473" y="17719"/>
                  </a:cubicBezTo>
                  <a:lnTo>
                    <a:pt x="12741" y="17719"/>
                  </a:lnTo>
                  <a:cubicBezTo>
                    <a:pt x="13062" y="17692"/>
                    <a:pt x="13410" y="17532"/>
                    <a:pt x="13678" y="17291"/>
                  </a:cubicBezTo>
                  <a:cubicBezTo>
                    <a:pt x="13945" y="17023"/>
                    <a:pt x="14133" y="16675"/>
                    <a:pt x="14267" y="16220"/>
                  </a:cubicBezTo>
                  <a:cubicBezTo>
                    <a:pt x="14347" y="16060"/>
                    <a:pt x="14374" y="15846"/>
                    <a:pt x="14400" y="15658"/>
                  </a:cubicBezTo>
                  <a:cubicBezTo>
                    <a:pt x="14454" y="15471"/>
                    <a:pt x="14454" y="15310"/>
                    <a:pt x="14400" y="15069"/>
                  </a:cubicBezTo>
                  <a:cubicBezTo>
                    <a:pt x="14400" y="14882"/>
                    <a:pt x="14374" y="14722"/>
                    <a:pt x="14347" y="14507"/>
                  </a:cubicBezTo>
                  <a:cubicBezTo>
                    <a:pt x="14320" y="14347"/>
                    <a:pt x="14240" y="14186"/>
                    <a:pt x="14186" y="13972"/>
                  </a:cubicBezTo>
                  <a:cubicBezTo>
                    <a:pt x="14052" y="13651"/>
                    <a:pt x="13865" y="13303"/>
                    <a:pt x="13651" y="12928"/>
                  </a:cubicBezTo>
                  <a:cubicBezTo>
                    <a:pt x="13410" y="12607"/>
                    <a:pt x="13169" y="12313"/>
                    <a:pt x="12875" y="11965"/>
                  </a:cubicBezTo>
                  <a:cubicBezTo>
                    <a:pt x="12366" y="11456"/>
                    <a:pt x="11804" y="11001"/>
                    <a:pt x="11162" y="10573"/>
                  </a:cubicBezTo>
                  <a:cubicBezTo>
                    <a:pt x="10921" y="10385"/>
                    <a:pt x="10653" y="10252"/>
                    <a:pt x="10466" y="10171"/>
                  </a:cubicBezTo>
                  <a:lnTo>
                    <a:pt x="10466" y="10171"/>
                  </a:lnTo>
                  <a:lnTo>
                    <a:pt x="10573" y="10198"/>
                  </a:lnTo>
                  <a:lnTo>
                    <a:pt x="10626" y="10225"/>
                  </a:lnTo>
                  <a:cubicBezTo>
                    <a:pt x="10733" y="10252"/>
                    <a:pt x="10867" y="10305"/>
                    <a:pt x="10974" y="10332"/>
                  </a:cubicBezTo>
                  <a:cubicBezTo>
                    <a:pt x="11188" y="10385"/>
                    <a:pt x="11429" y="10466"/>
                    <a:pt x="11724" y="10600"/>
                  </a:cubicBezTo>
                  <a:cubicBezTo>
                    <a:pt x="12232" y="10787"/>
                    <a:pt x="12741" y="11001"/>
                    <a:pt x="13169" y="11188"/>
                  </a:cubicBezTo>
                  <a:lnTo>
                    <a:pt x="13276" y="11242"/>
                  </a:lnTo>
                  <a:lnTo>
                    <a:pt x="13410" y="11296"/>
                  </a:lnTo>
                  <a:lnTo>
                    <a:pt x="13517" y="11322"/>
                  </a:lnTo>
                  <a:lnTo>
                    <a:pt x="13597" y="11376"/>
                  </a:lnTo>
                  <a:lnTo>
                    <a:pt x="13678" y="11403"/>
                  </a:lnTo>
                  <a:cubicBezTo>
                    <a:pt x="14374" y="11724"/>
                    <a:pt x="15150" y="12072"/>
                    <a:pt x="15926" y="12179"/>
                  </a:cubicBezTo>
                  <a:cubicBezTo>
                    <a:pt x="16060" y="12179"/>
                    <a:pt x="16194" y="12206"/>
                    <a:pt x="16274" y="12206"/>
                  </a:cubicBezTo>
                  <a:cubicBezTo>
                    <a:pt x="16649" y="12206"/>
                    <a:pt x="16997" y="12125"/>
                    <a:pt x="17264" y="11991"/>
                  </a:cubicBezTo>
                  <a:cubicBezTo>
                    <a:pt x="17425" y="11911"/>
                    <a:pt x="17585" y="11804"/>
                    <a:pt x="17746" y="11643"/>
                  </a:cubicBezTo>
                  <a:cubicBezTo>
                    <a:pt x="17826" y="11563"/>
                    <a:pt x="17880" y="11456"/>
                    <a:pt x="17933" y="11403"/>
                  </a:cubicBezTo>
                  <a:cubicBezTo>
                    <a:pt x="17960" y="11322"/>
                    <a:pt x="18014" y="11242"/>
                    <a:pt x="18067" y="11135"/>
                  </a:cubicBezTo>
                  <a:cubicBezTo>
                    <a:pt x="18121" y="10974"/>
                    <a:pt x="18148" y="10760"/>
                    <a:pt x="18148" y="10573"/>
                  </a:cubicBezTo>
                  <a:cubicBezTo>
                    <a:pt x="18148" y="10359"/>
                    <a:pt x="18121" y="10171"/>
                    <a:pt x="18014" y="9957"/>
                  </a:cubicBezTo>
                  <a:cubicBezTo>
                    <a:pt x="17960" y="9823"/>
                    <a:pt x="17880" y="9663"/>
                    <a:pt x="17746" y="9502"/>
                  </a:cubicBezTo>
                  <a:cubicBezTo>
                    <a:pt x="17693" y="9395"/>
                    <a:pt x="17585" y="9261"/>
                    <a:pt x="17478" y="9154"/>
                  </a:cubicBezTo>
                  <a:cubicBezTo>
                    <a:pt x="17077" y="8753"/>
                    <a:pt x="16595" y="8458"/>
                    <a:pt x="15926" y="8244"/>
                  </a:cubicBezTo>
                  <a:cubicBezTo>
                    <a:pt x="15417" y="8084"/>
                    <a:pt x="14855" y="8030"/>
                    <a:pt x="14213" y="8030"/>
                  </a:cubicBezTo>
                  <a:lnTo>
                    <a:pt x="13945" y="8030"/>
                  </a:lnTo>
                  <a:cubicBezTo>
                    <a:pt x="13276" y="8057"/>
                    <a:pt x="12580" y="8164"/>
                    <a:pt x="11911" y="8351"/>
                  </a:cubicBezTo>
                  <a:cubicBezTo>
                    <a:pt x="11724" y="8378"/>
                    <a:pt x="11563" y="8458"/>
                    <a:pt x="11403" y="8512"/>
                  </a:cubicBezTo>
                  <a:cubicBezTo>
                    <a:pt x="11777" y="8325"/>
                    <a:pt x="12179" y="8057"/>
                    <a:pt x="12634" y="7762"/>
                  </a:cubicBezTo>
                  <a:cubicBezTo>
                    <a:pt x="13249" y="7361"/>
                    <a:pt x="13731" y="6986"/>
                    <a:pt x="14186" y="6585"/>
                  </a:cubicBezTo>
                  <a:cubicBezTo>
                    <a:pt x="14722" y="6103"/>
                    <a:pt x="15123" y="5701"/>
                    <a:pt x="15444" y="5300"/>
                  </a:cubicBezTo>
                  <a:cubicBezTo>
                    <a:pt x="15605" y="5086"/>
                    <a:pt x="15792" y="4845"/>
                    <a:pt x="15846" y="4604"/>
                  </a:cubicBezTo>
                  <a:cubicBezTo>
                    <a:pt x="15926" y="4470"/>
                    <a:pt x="15953" y="4363"/>
                    <a:pt x="15980" y="4229"/>
                  </a:cubicBezTo>
                  <a:cubicBezTo>
                    <a:pt x="16006" y="4149"/>
                    <a:pt x="16060" y="4015"/>
                    <a:pt x="16060" y="3881"/>
                  </a:cubicBezTo>
                  <a:cubicBezTo>
                    <a:pt x="16087" y="3641"/>
                    <a:pt x="16060" y="3400"/>
                    <a:pt x="15980" y="3212"/>
                  </a:cubicBezTo>
                  <a:cubicBezTo>
                    <a:pt x="15926" y="2971"/>
                    <a:pt x="15739" y="2757"/>
                    <a:pt x="15578" y="2543"/>
                  </a:cubicBezTo>
                  <a:cubicBezTo>
                    <a:pt x="15471" y="2409"/>
                    <a:pt x="15337" y="2302"/>
                    <a:pt x="15177" y="2195"/>
                  </a:cubicBezTo>
                  <a:cubicBezTo>
                    <a:pt x="15043" y="2088"/>
                    <a:pt x="14882" y="2008"/>
                    <a:pt x="14668" y="1954"/>
                  </a:cubicBezTo>
                  <a:cubicBezTo>
                    <a:pt x="14507" y="1901"/>
                    <a:pt x="14347" y="1874"/>
                    <a:pt x="14186" y="1874"/>
                  </a:cubicBezTo>
                  <a:lnTo>
                    <a:pt x="14079" y="1874"/>
                  </a:lnTo>
                  <a:cubicBezTo>
                    <a:pt x="13972" y="1874"/>
                    <a:pt x="13838" y="1874"/>
                    <a:pt x="13678" y="1901"/>
                  </a:cubicBezTo>
                  <a:cubicBezTo>
                    <a:pt x="13383" y="1954"/>
                    <a:pt x="13035" y="2088"/>
                    <a:pt x="12661" y="2302"/>
                  </a:cubicBezTo>
                  <a:cubicBezTo>
                    <a:pt x="12366" y="2463"/>
                    <a:pt x="12072" y="2704"/>
                    <a:pt x="11777" y="2998"/>
                  </a:cubicBezTo>
                  <a:cubicBezTo>
                    <a:pt x="11510" y="3239"/>
                    <a:pt x="11269" y="3533"/>
                    <a:pt x="11028" y="3828"/>
                  </a:cubicBezTo>
                  <a:cubicBezTo>
                    <a:pt x="10787" y="4149"/>
                    <a:pt x="10626" y="4417"/>
                    <a:pt x="10493" y="4711"/>
                  </a:cubicBezTo>
                  <a:cubicBezTo>
                    <a:pt x="10385" y="4899"/>
                    <a:pt x="10305" y="5139"/>
                    <a:pt x="10198" y="5380"/>
                  </a:cubicBezTo>
                  <a:cubicBezTo>
                    <a:pt x="10091" y="5621"/>
                    <a:pt x="10038" y="5835"/>
                    <a:pt x="9930" y="6103"/>
                  </a:cubicBezTo>
                  <a:cubicBezTo>
                    <a:pt x="9797" y="6558"/>
                    <a:pt x="9663" y="7013"/>
                    <a:pt x="9556" y="7495"/>
                  </a:cubicBezTo>
                  <a:cubicBezTo>
                    <a:pt x="9583" y="7227"/>
                    <a:pt x="9583" y="6879"/>
                    <a:pt x="9556" y="6478"/>
                  </a:cubicBezTo>
                  <a:cubicBezTo>
                    <a:pt x="9502" y="5354"/>
                    <a:pt x="9261" y="4283"/>
                    <a:pt x="8913" y="3266"/>
                  </a:cubicBezTo>
                  <a:cubicBezTo>
                    <a:pt x="8860" y="3078"/>
                    <a:pt x="8753" y="2864"/>
                    <a:pt x="8646" y="2623"/>
                  </a:cubicBezTo>
                  <a:cubicBezTo>
                    <a:pt x="8565" y="2436"/>
                    <a:pt x="8485" y="2222"/>
                    <a:pt x="8378" y="2061"/>
                  </a:cubicBezTo>
                  <a:cubicBezTo>
                    <a:pt x="8191" y="1660"/>
                    <a:pt x="7950" y="1285"/>
                    <a:pt x="7682" y="1018"/>
                  </a:cubicBezTo>
                  <a:cubicBezTo>
                    <a:pt x="7415" y="696"/>
                    <a:pt x="7093" y="429"/>
                    <a:pt x="6745" y="268"/>
                  </a:cubicBezTo>
                  <a:cubicBezTo>
                    <a:pt x="6585" y="161"/>
                    <a:pt x="6344" y="81"/>
                    <a:pt x="6157" y="27"/>
                  </a:cubicBezTo>
                  <a:cubicBezTo>
                    <a:pt x="5862" y="27"/>
                    <a:pt x="5648" y="0"/>
                    <a:pt x="54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059;p48"/>
            <p:cNvSpPr/>
            <p:nvPr/>
          </p:nvSpPr>
          <p:spPr>
            <a:xfrm>
              <a:off x="9384600" y="8395975"/>
              <a:ext cx="97050" cy="139200"/>
            </a:xfrm>
            <a:custGeom>
              <a:avLst/>
              <a:gdLst/>
              <a:ahLst/>
              <a:cxnLst/>
              <a:rect l="l" t="t" r="r" b="b"/>
              <a:pathLst>
                <a:path w="3882" h="5568" extrusionOk="0">
                  <a:moveTo>
                    <a:pt x="27" y="0"/>
                  </a:moveTo>
                  <a:cubicBezTo>
                    <a:pt x="1" y="54"/>
                    <a:pt x="27" y="54"/>
                    <a:pt x="27" y="80"/>
                  </a:cubicBezTo>
                  <a:cubicBezTo>
                    <a:pt x="54" y="107"/>
                    <a:pt x="54" y="134"/>
                    <a:pt x="108" y="187"/>
                  </a:cubicBezTo>
                  <a:cubicBezTo>
                    <a:pt x="295" y="402"/>
                    <a:pt x="509" y="669"/>
                    <a:pt x="670" y="910"/>
                  </a:cubicBezTo>
                  <a:cubicBezTo>
                    <a:pt x="804" y="1071"/>
                    <a:pt x="911" y="1205"/>
                    <a:pt x="1018" y="1392"/>
                  </a:cubicBezTo>
                  <a:cubicBezTo>
                    <a:pt x="1259" y="1686"/>
                    <a:pt x="1499" y="2008"/>
                    <a:pt x="1767" y="2355"/>
                  </a:cubicBezTo>
                  <a:lnTo>
                    <a:pt x="2463" y="3346"/>
                  </a:lnTo>
                  <a:cubicBezTo>
                    <a:pt x="2704" y="3694"/>
                    <a:pt x="2891" y="4015"/>
                    <a:pt x="3105" y="4390"/>
                  </a:cubicBezTo>
                  <a:cubicBezTo>
                    <a:pt x="3293" y="4764"/>
                    <a:pt x="3507" y="5139"/>
                    <a:pt x="3667" y="5487"/>
                  </a:cubicBezTo>
                  <a:cubicBezTo>
                    <a:pt x="3667" y="5541"/>
                    <a:pt x="3694" y="5541"/>
                    <a:pt x="3748" y="5567"/>
                  </a:cubicBezTo>
                  <a:lnTo>
                    <a:pt x="3855" y="5567"/>
                  </a:lnTo>
                  <a:cubicBezTo>
                    <a:pt x="3882" y="5567"/>
                    <a:pt x="3882" y="5541"/>
                    <a:pt x="3882" y="5487"/>
                  </a:cubicBezTo>
                  <a:lnTo>
                    <a:pt x="3882" y="5460"/>
                  </a:lnTo>
                  <a:lnTo>
                    <a:pt x="3882" y="5380"/>
                  </a:lnTo>
                  <a:cubicBezTo>
                    <a:pt x="3480" y="4470"/>
                    <a:pt x="2891" y="3560"/>
                    <a:pt x="2302" y="2757"/>
                  </a:cubicBezTo>
                  <a:cubicBezTo>
                    <a:pt x="2008" y="2355"/>
                    <a:pt x="1687" y="1954"/>
                    <a:pt x="1366" y="1553"/>
                  </a:cubicBezTo>
                  <a:lnTo>
                    <a:pt x="857" y="937"/>
                  </a:lnTo>
                  <a:lnTo>
                    <a:pt x="349" y="348"/>
                  </a:lnTo>
                  <a:cubicBezTo>
                    <a:pt x="295" y="241"/>
                    <a:pt x="188" y="134"/>
                    <a:pt x="134" y="54"/>
                  </a:cubicBezTo>
                  <a:lnTo>
                    <a:pt x="108" y="54"/>
                  </a:lnTo>
                  <a:cubicBezTo>
                    <a:pt x="54" y="0"/>
                    <a:pt x="54" y="0"/>
                    <a:pt x="27" y="0"/>
                  </a:cubicBezTo>
                  <a:close/>
                </a:path>
              </a:pathLst>
            </a:custGeom>
            <a:solidFill>
              <a:srgbClr val="F73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060;p48"/>
            <p:cNvSpPr/>
            <p:nvPr/>
          </p:nvSpPr>
          <p:spPr>
            <a:xfrm>
              <a:off x="9401325" y="8365175"/>
              <a:ext cx="84350" cy="159300"/>
            </a:xfrm>
            <a:custGeom>
              <a:avLst/>
              <a:gdLst/>
              <a:ahLst/>
              <a:cxnLst/>
              <a:rect l="l" t="t" r="r" b="b"/>
              <a:pathLst>
                <a:path w="3374" h="6372" extrusionOk="0">
                  <a:moveTo>
                    <a:pt x="81" y="1"/>
                  </a:moveTo>
                  <a:lnTo>
                    <a:pt x="81" y="1"/>
                  </a:lnTo>
                  <a:cubicBezTo>
                    <a:pt x="82" y="2"/>
                    <a:pt x="83" y="3"/>
                    <a:pt x="84" y="5"/>
                  </a:cubicBezTo>
                  <a:lnTo>
                    <a:pt x="84" y="5"/>
                  </a:lnTo>
                  <a:cubicBezTo>
                    <a:pt x="83" y="3"/>
                    <a:pt x="82" y="2"/>
                    <a:pt x="81" y="1"/>
                  </a:cubicBezTo>
                  <a:close/>
                  <a:moveTo>
                    <a:pt x="84" y="5"/>
                  </a:moveTo>
                  <a:lnTo>
                    <a:pt x="84" y="5"/>
                  </a:lnTo>
                  <a:cubicBezTo>
                    <a:pt x="103" y="28"/>
                    <a:pt x="53" y="28"/>
                    <a:pt x="27" y="28"/>
                  </a:cubicBezTo>
                  <a:cubicBezTo>
                    <a:pt x="1" y="81"/>
                    <a:pt x="27" y="81"/>
                    <a:pt x="27" y="108"/>
                  </a:cubicBezTo>
                  <a:cubicBezTo>
                    <a:pt x="215" y="295"/>
                    <a:pt x="402" y="509"/>
                    <a:pt x="563" y="750"/>
                  </a:cubicBezTo>
                  <a:cubicBezTo>
                    <a:pt x="884" y="1179"/>
                    <a:pt x="1205" y="1634"/>
                    <a:pt x="1473" y="2142"/>
                  </a:cubicBezTo>
                  <a:cubicBezTo>
                    <a:pt x="1607" y="2383"/>
                    <a:pt x="1740" y="2651"/>
                    <a:pt x="1821" y="2892"/>
                  </a:cubicBezTo>
                  <a:cubicBezTo>
                    <a:pt x="1955" y="3106"/>
                    <a:pt x="2062" y="3373"/>
                    <a:pt x="2169" y="3614"/>
                  </a:cubicBezTo>
                  <a:lnTo>
                    <a:pt x="2677" y="4926"/>
                  </a:lnTo>
                  <a:cubicBezTo>
                    <a:pt x="2838" y="5354"/>
                    <a:pt x="2972" y="5836"/>
                    <a:pt x="3106" y="6264"/>
                  </a:cubicBezTo>
                  <a:cubicBezTo>
                    <a:pt x="3132" y="6318"/>
                    <a:pt x="3213" y="6371"/>
                    <a:pt x="3266" y="6371"/>
                  </a:cubicBezTo>
                  <a:cubicBezTo>
                    <a:pt x="3346" y="6318"/>
                    <a:pt x="3373" y="6264"/>
                    <a:pt x="3373" y="6184"/>
                  </a:cubicBezTo>
                  <a:cubicBezTo>
                    <a:pt x="3239" y="5729"/>
                    <a:pt x="3079" y="5247"/>
                    <a:pt x="2891" y="4792"/>
                  </a:cubicBezTo>
                  <a:cubicBezTo>
                    <a:pt x="2811" y="4551"/>
                    <a:pt x="2731" y="4310"/>
                    <a:pt x="2624" y="4096"/>
                  </a:cubicBezTo>
                  <a:cubicBezTo>
                    <a:pt x="2543" y="3855"/>
                    <a:pt x="2436" y="3614"/>
                    <a:pt x="2329" y="3427"/>
                  </a:cubicBezTo>
                  <a:cubicBezTo>
                    <a:pt x="2222" y="3186"/>
                    <a:pt x="2088" y="2972"/>
                    <a:pt x="2008" y="2758"/>
                  </a:cubicBezTo>
                  <a:cubicBezTo>
                    <a:pt x="1901" y="2517"/>
                    <a:pt x="1767" y="2303"/>
                    <a:pt x="1633" y="2089"/>
                  </a:cubicBezTo>
                  <a:cubicBezTo>
                    <a:pt x="1366" y="1634"/>
                    <a:pt x="1098" y="1232"/>
                    <a:pt x="804" y="831"/>
                  </a:cubicBezTo>
                  <a:cubicBezTo>
                    <a:pt x="564" y="538"/>
                    <a:pt x="324" y="271"/>
                    <a:pt x="84" y="5"/>
                  </a:cubicBezTo>
                  <a:close/>
                </a:path>
              </a:pathLst>
            </a:custGeom>
            <a:solidFill>
              <a:srgbClr val="F73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061;p48"/>
            <p:cNvSpPr/>
            <p:nvPr/>
          </p:nvSpPr>
          <p:spPr>
            <a:xfrm>
              <a:off x="9454850" y="8389600"/>
              <a:ext cx="38175" cy="126175"/>
            </a:xfrm>
            <a:custGeom>
              <a:avLst/>
              <a:gdLst/>
              <a:ahLst/>
              <a:cxnLst/>
              <a:rect l="l" t="t" r="r" b="b"/>
              <a:pathLst>
                <a:path w="1527" h="5047" extrusionOk="0">
                  <a:moveTo>
                    <a:pt x="38" y="1"/>
                  </a:moveTo>
                  <a:cubicBezTo>
                    <a:pt x="34" y="1"/>
                    <a:pt x="28" y="14"/>
                    <a:pt x="28" y="41"/>
                  </a:cubicBezTo>
                  <a:cubicBezTo>
                    <a:pt x="41" y="14"/>
                    <a:pt x="41" y="1"/>
                    <a:pt x="38" y="1"/>
                  </a:cubicBezTo>
                  <a:close/>
                  <a:moveTo>
                    <a:pt x="60" y="17"/>
                  </a:moveTo>
                  <a:cubicBezTo>
                    <a:pt x="49" y="17"/>
                    <a:pt x="37" y="23"/>
                    <a:pt x="28" y="41"/>
                  </a:cubicBezTo>
                  <a:cubicBezTo>
                    <a:pt x="1" y="41"/>
                    <a:pt x="1" y="68"/>
                    <a:pt x="1" y="95"/>
                  </a:cubicBezTo>
                  <a:cubicBezTo>
                    <a:pt x="188" y="442"/>
                    <a:pt x="376" y="764"/>
                    <a:pt x="536" y="1138"/>
                  </a:cubicBezTo>
                  <a:cubicBezTo>
                    <a:pt x="697" y="1513"/>
                    <a:pt x="831" y="1915"/>
                    <a:pt x="938" y="2316"/>
                  </a:cubicBezTo>
                  <a:cubicBezTo>
                    <a:pt x="991" y="2503"/>
                    <a:pt x="1045" y="2718"/>
                    <a:pt x="1072" y="2905"/>
                  </a:cubicBezTo>
                  <a:cubicBezTo>
                    <a:pt x="1098" y="3119"/>
                    <a:pt x="1125" y="3333"/>
                    <a:pt x="1179" y="3547"/>
                  </a:cubicBezTo>
                  <a:lnTo>
                    <a:pt x="1179" y="3521"/>
                  </a:lnTo>
                  <a:cubicBezTo>
                    <a:pt x="1232" y="3976"/>
                    <a:pt x="1259" y="4457"/>
                    <a:pt x="1232" y="4912"/>
                  </a:cubicBezTo>
                  <a:cubicBezTo>
                    <a:pt x="1232" y="4993"/>
                    <a:pt x="1312" y="5046"/>
                    <a:pt x="1366" y="5046"/>
                  </a:cubicBezTo>
                  <a:cubicBezTo>
                    <a:pt x="1446" y="5046"/>
                    <a:pt x="1527" y="4993"/>
                    <a:pt x="1527" y="4912"/>
                  </a:cubicBezTo>
                  <a:cubicBezTo>
                    <a:pt x="1527" y="4484"/>
                    <a:pt x="1500" y="4083"/>
                    <a:pt x="1446" y="3654"/>
                  </a:cubicBezTo>
                  <a:cubicBezTo>
                    <a:pt x="1366" y="3199"/>
                    <a:pt x="1259" y="2798"/>
                    <a:pt x="1125" y="2370"/>
                  </a:cubicBezTo>
                  <a:cubicBezTo>
                    <a:pt x="991" y="1968"/>
                    <a:pt x="857" y="1540"/>
                    <a:pt x="697" y="1165"/>
                  </a:cubicBezTo>
                  <a:cubicBezTo>
                    <a:pt x="536" y="764"/>
                    <a:pt x="322" y="389"/>
                    <a:pt x="108" y="41"/>
                  </a:cubicBezTo>
                  <a:cubicBezTo>
                    <a:pt x="108" y="41"/>
                    <a:pt x="84" y="17"/>
                    <a:pt x="60" y="17"/>
                  </a:cubicBezTo>
                  <a:close/>
                </a:path>
              </a:pathLst>
            </a:custGeom>
            <a:solidFill>
              <a:srgbClr val="F73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062;p48"/>
            <p:cNvSpPr/>
            <p:nvPr/>
          </p:nvSpPr>
          <p:spPr>
            <a:xfrm>
              <a:off x="9509725" y="8389275"/>
              <a:ext cx="94375" cy="150575"/>
            </a:xfrm>
            <a:custGeom>
              <a:avLst/>
              <a:gdLst/>
              <a:ahLst/>
              <a:cxnLst/>
              <a:rect l="l" t="t" r="r" b="b"/>
              <a:pathLst>
                <a:path w="3775" h="6023" extrusionOk="0">
                  <a:moveTo>
                    <a:pt x="3694" y="0"/>
                  </a:moveTo>
                  <a:cubicBezTo>
                    <a:pt x="3346" y="322"/>
                    <a:pt x="2999" y="616"/>
                    <a:pt x="2677" y="937"/>
                  </a:cubicBezTo>
                  <a:cubicBezTo>
                    <a:pt x="2356" y="1312"/>
                    <a:pt x="2008" y="1687"/>
                    <a:pt x="1714" y="2061"/>
                  </a:cubicBezTo>
                  <a:cubicBezTo>
                    <a:pt x="1125" y="2811"/>
                    <a:pt x="616" y="3694"/>
                    <a:pt x="268" y="4631"/>
                  </a:cubicBezTo>
                  <a:cubicBezTo>
                    <a:pt x="135" y="5032"/>
                    <a:pt x="28" y="5461"/>
                    <a:pt x="1" y="5889"/>
                  </a:cubicBezTo>
                  <a:cubicBezTo>
                    <a:pt x="1" y="5942"/>
                    <a:pt x="28" y="5969"/>
                    <a:pt x="28" y="5996"/>
                  </a:cubicBezTo>
                  <a:cubicBezTo>
                    <a:pt x="81" y="6023"/>
                    <a:pt x="108" y="6023"/>
                    <a:pt x="135" y="6023"/>
                  </a:cubicBezTo>
                  <a:cubicBezTo>
                    <a:pt x="161" y="6023"/>
                    <a:pt x="215" y="6023"/>
                    <a:pt x="242" y="5996"/>
                  </a:cubicBezTo>
                  <a:cubicBezTo>
                    <a:pt x="268" y="5969"/>
                    <a:pt x="268" y="5916"/>
                    <a:pt x="268" y="5889"/>
                  </a:cubicBezTo>
                  <a:cubicBezTo>
                    <a:pt x="268" y="5809"/>
                    <a:pt x="295" y="5728"/>
                    <a:pt x="295" y="5621"/>
                  </a:cubicBezTo>
                  <a:cubicBezTo>
                    <a:pt x="375" y="5139"/>
                    <a:pt x="536" y="4631"/>
                    <a:pt x="750" y="4122"/>
                  </a:cubicBezTo>
                  <a:cubicBezTo>
                    <a:pt x="1098" y="3293"/>
                    <a:pt x="1580" y="2516"/>
                    <a:pt x="2115" y="1821"/>
                  </a:cubicBezTo>
                  <a:lnTo>
                    <a:pt x="2115" y="1847"/>
                  </a:lnTo>
                  <a:cubicBezTo>
                    <a:pt x="2383" y="1526"/>
                    <a:pt x="2624" y="1205"/>
                    <a:pt x="2918" y="910"/>
                  </a:cubicBezTo>
                  <a:cubicBezTo>
                    <a:pt x="3186" y="616"/>
                    <a:pt x="3454" y="348"/>
                    <a:pt x="3748" y="81"/>
                  </a:cubicBezTo>
                  <a:cubicBezTo>
                    <a:pt x="3775" y="54"/>
                    <a:pt x="3775" y="0"/>
                    <a:pt x="3748" y="0"/>
                  </a:cubicBezTo>
                  <a:close/>
                </a:path>
              </a:pathLst>
            </a:custGeom>
            <a:solidFill>
              <a:srgbClr val="F73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063;p48"/>
            <p:cNvSpPr/>
            <p:nvPr/>
          </p:nvSpPr>
          <p:spPr>
            <a:xfrm>
              <a:off x="9524450" y="8441475"/>
              <a:ext cx="65600" cy="90350"/>
            </a:xfrm>
            <a:custGeom>
              <a:avLst/>
              <a:gdLst/>
              <a:ahLst/>
              <a:cxnLst/>
              <a:rect l="l" t="t" r="r" b="b"/>
              <a:pathLst>
                <a:path w="2624" h="3614" extrusionOk="0">
                  <a:moveTo>
                    <a:pt x="2597" y="0"/>
                  </a:moveTo>
                  <a:cubicBezTo>
                    <a:pt x="2597" y="54"/>
                    <a:pt x="2597" y="54"/>
                    <a:pt x="2543" y="54"/>
                  </a:cubicBezTo>
                  <a:cubicBezTo>
                    <a:pt x="2383" y="161"/>
                    <a:pt x="2276" y="295"/>
                    <a:pt x="2115" y="402"/>
                  </a:cubicBezTo>
                  <a:lnTo>
                    <a:pt x="1767" y="776"/>
                  </a:lnTo>
                  <a:cubicBezTo>
                    <a:pt x="1526" y="1044"/>
                    <a:pt x="1285" y="1312"/>
                    <a:pt x="1071" y="1606"/>
                  </a:cubicBezTo>
                  <a:cubicBezTo>
                    <a:pt x="857" y="1901"/>
                    <a:pt x="670" y="2195"/>
                    <a:pt x="456" y="2543"/>
                  </a:cubicBezTo>
                  <a:cubicBezTo>
                    <a:pt x="295" y="2837"/>
                    <a:pt x="134" y="3185"/>
                    <a:pt x="1" y="3506"/>
                  </a:cubicBezTo>
                  <a:lnTo>
                    <a:pt x="1" y="3587"/>
                  </a:lnTo>
                  <a:cubicBezTo>
                    <a:pt x="1" y="3614"/>
                    <a:pt x="27" y="3614"/>
                    <a:pt x="54" y="3614"/>
                  </a:cubicBezTo>
                  <a:lnTo>
                    <a:pt x="134" y="3614"/>
                  </a:lnTo>
                  <a:cubicBezTo>
                    <a:pt x="161" y="3614"/>
                    <a:pt x="161" y="3587"/>
                    <a:pt x="161" y="3533"/>
                  </a:cubicBezTo>
                  <a:cubicBezTo>
                    <a:pt x="188" y="3453"/>
                    <a:pt x="215" y="3346"/>
                    <a:pt x="295" y="3239"/>
                  </a:cubicBezTo>
                  <a:cubicBezTo>
                    <a:pt x="589" y="2543"/>
                    <a:pt x="991" y="1874"/>
                    <a:pt x="1473" y="1258"/>
                  </a:cubicBezTo>
                  <a:cubicBezTo>
                    <a:pt x="1633" y="1071"/>
                    <a:pt x="1794" y="830"/>
                    <a:pt x="2008" y="643"/>
                  </a:cubicBezTo>
                  <a:cubicBezTo>
                    <a:pt x="2195" y="428"/>
                    <a:pt x="2356" y="241"/>
                    <a:pt x="2597" y="54"/>
                  </a:cubicBezTo>
                  <a:cubicBezTo>
                    <a:pt x="2624" y="54"/>
                    <a:pt x="2597" y="27"/>
                    <a:pt x="2597" y="0"/>
                  </a:cubicBezTo>
                  <a:close/>
                </a:path>
              </a:pathLst>
            </a:custGeom>
            <a:solidFill>
              <a:srgbClr val="F73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064;p48"/>
            <p:cNvSpPr/>
            <p:nvPr/>
          </p:nvSpPr>
          <p:spPr>
            <a:xfrm>
              <a:off x="9531825" y="8427800"/>
              <a:ext cx="119800" cy="116750"/>
            </a:xfrm>
            <a:custGeom>
              <a:avLst/>
              <a:gdLst/>
              <a:ahLst/>
              <a:cxnLst/>
              <a:rect l="l" t="t" r="r" b="b"/>
              <a:pathLst>
                <a:path w="4792" h="4670" extrusionOk="0">
                  <a:moveTo>
                    <a:pt x="321" y="4428"/>
                  </a:moveTo>
                  <a:lnTo>
                    <a:pt x="321" y="4428"/>
                  </a:lnTo>
                  <a:cubicBezTo>
                    <a:pt x="317" y="4436"/>
                    <a:pt x="314" y="4443"/>
                    <a:pt x="310" y="4451"/>
                  </a:cubicBezTo>
                  <a:lnTo>
                    <a:pt x="310" y="4451"/>
                  </a:lnTo>
                  <a:cubicBezTo>
                    <a:pt x="321" y="4443"/>
                    <a:pt x="321" y="4428"/>
                    <a:pt x="321" y="4428"/>
                  </a:cubicBezTo>
                  <a:close/>
                  <a:moveTo>
                    <a:pt x="4703" y="1"/>
                  </a:moveTo>
                  <a:cubicBezTo>
                    <a:pt x="4697" y="1"/>
                    <a:pt x="4692" y="4"/>
                    <a:pt x="4684" y="12"/>
                  </a:cubicBezTo>
                  <a:cubicBezTo>
                    <a:pt x="4470" y="119"/>
                    <a:pt x="4283" y="199"/>
                    <a:pt x="4068" y="333"/>
                  </a:cubicBezTo>
                  <a:lnTo>
                    <a:pt x="3480" y="735"/>
                  </a:lnTo>
                  <a:cubicBezTo>
                    <a:pt x="3078" y="1056"/>
                    <a:pt x="2677" y="1350"/>
                    <a:pt x="2302" y="1671"/>
                  </a:cubicBezTo>
                  <a:cubicBezTo>
                    <a:pt x="1927" y="2019"/>
                    <a:pt x="1579" y="2394"/>
                    <a:pt x="1231" y="2742"/>
                  </a:cubicBezTo>
                  <a:cubicBezTo>
                    <a:pt x="910" y="3117"/>
                    <a:pt x="589" y="3491"/>
                    <a:pt x="321" y="3920"/>
                  </a:cubicBezTo>
                  <a:cubicBezTo>
                    <a:pt x="187" y="4080"/>
                    <a:pt x="80" y="4294"/>
                    <a:pt x="0" y="4482"/>
                  </a:cubicBezTo>
                  <a:lnTo>
                    <a:pt x="0" y="4589"/>
                  </a:lnTo>
                  <a:cubicBezTo>
                    <a:pt x="0" y="4616"/>
                    <a:pt x="27" y="4669"/>
                    <a:pt x="54" y="4669"/>
                  </a:cubicBezTo>
                  <a:lnTo>
                    <a:pt x="161" y="4669"/>
                  </a:lnTo>
                  <a:cubicBezTo>
                    <a:pt x="187" y="4669"/>
                    <a:pt x="241" y="4616"/>
                    <a:pt x="241" y="4589"/>
                  </a:cubicBezTo>
                  <a:cubicBezTo>
                    <a:pt x="264" y="4543"/>
                    <a:pt x="287" y="4497"/>
                    <a:pt x="310" y="4451"/>
                  </a:cubicBezTo>
                  <a:lnTo>
                    <a:pt x="310" y="4451"/>
                  </a:lnTo>
                  <a:cubicBezTo>
                    <a:pt x="306" y="4453"/>
                    <a:pt x="301" y="4455"/>
                    <a:pt x="294" y="4455"/>
                  </a:cubicBezTo>
                  <a:cubicBezTo>
                    <a:pt x="428" y="4268"/>
                    <a:pt x="562" y="4027"/>
                    <a:pt x="696" y="3813"/>
                  </a:cubicBezTo>
                  <a:cubicBezTo>
                    <a:pt x="830" y="3625"/>
                    <a:pt x="990" y="3411"/>
                    <a:pt x="1178" y="3224"/>
                  </a:cubicBezTo>
                  <a:cubicBezTo>
                    <a:pt x="1499" y="2822"/>
                    <a:pt x="1847" y="2421"/>
                    <a:pt x="2195" y="2046"/>
                  </a:cubicBezTo>
                  <a:cubicBezTo>
                    <a:pt x="2944" y="1323"/>
                    <a:pt x="3774" y="681"/>
                    <a:pt x="4684" y="146"/>
                  </a:cubicBezTo>
                  <a:lnTo>
                    <a:pt x="4738" y="119"/>
                  </a:lnTo>
                  <a:cubicBezTo>
                    <a:pt x="4791" y="119"/>
                    <a:pt x="4791" y="65"/>
                    <a:pt x="4791" y="39"/>
                  </a:cubicBezTo>
                  <a:cubicBezTo>
                    <a:pt x="4734" y="20"/>
                    <a:pt x="4718" y="1"/>
                    <a:pt x="4703" y="1"/>
                  </a:cubicBezTo>
                  <a:close/>
                </a:path>
              </a:pathLst>
            </a:custGeom>
            <a:solidFill>
              <a:srgbClr val="F73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065;p48"/>
            <p:cNvSpPr/>
            <p:nvPr/>
          </p:nvSpPr>
          <p:spPr>
            <a:xfrm>
              <a:off x="9537825" y="8537825"/>
              <a:ext cx="148575" cy="24100"/>
            </a:xfrm>
            <a:custGeom>
              <a:avLst/>
              <a:gdLst/>
              <a:ahLst/>
              <a:cxnLst/>
              <a:rect l="l" t="t" r="r" b="b"/>
              <a:pathLst>
                <a:path w="5943" h="964" extrusionOk="0">
                  <a:moveTo>
                    <a:pt x="1687" y="0"/>
                  </a:moveTo>
                  <a:cubicBezTo>
                    <a:pt x="1473" y="27"/>
                    <a:pt x="1232" y="54"/>
                    <a:pt x="964" y="134"/>
                  </a:cubicBezTo>
                  <a:cubicBezTo>
                    <a:pt x="724" y="188"/>
                    <a:pt x="483" y="241"/>
                    <a:pt x="269" y="348"/>
                  </a:cubicBezTo>
                  <a:cubicBezTo>
                    <a:pt x="188" y="402"/>
                    <a:pt x="162" y="402"/>
                    <a:pt x="81" y="429"/>
                  </a:cubicBezTo>
                  <a:cubicBezTo>
                    <a:pt x="28" y="455"/>
                    <a:pt x="1" y="536"/>
                    <a:pt x="28" y="589"/>
                  </a:cubicBezTo>
                  <a:cubicBezTo>
                    <a:pt x="48" y="649"/>
                    <a:pt x="98" y="680"/>
                    <a:pt x="144" y="680"/>
                  </a:cubicBezTo>
                  <a:cubicBezTo>
                    <a:pt x="160" y="680"/>
                    <a:pt x="175" y="676"/>
                    <a:pt x="188" y="670"/>
                  </a:cubicBezTo>
                  <a:cubicBezTo>
                    <a:pt x="429" y="562"/>
                    <a:pt x="670" y="455"/>
                    <a:pt x="884" y="402"/>
                  </a:cubicBezTo>
                  <a:lnTo>
                    <a:pt x="911" y="402"/>
                  </a:lnTo>
                  <a:cubicBezTo>
                    <a:pt x="1393" y="268"/>
                    <a:pt x="1901" y="188"/>
                    <a:pt x="2410" y="188"/>
                  </a:cubicBezTo>
                  <a:cubicBezTo>
                    <a:pt x="2758" y="188"/>
                    <a:pt x="3106" y="215"/>
                    <a:pt x="3480" y="268"/>
                  </a:cubicBezTo>
                  <a:cubicBezTo>
                    <a:pt x="3828" y="295"/>
                    <a:pt x="4176" y="348"/>
                    <a:pt x="4498" y="455"/>
                  </a:cubicBezTo>
                  <a:lnTo>
                    <a:pt x="4471" y="455"/>
                  </a:lnTo>
                  <a:cubicBezTo>
                    <a:pt x="4953" y="589"/>
                    <a:pt x="5408" y="723"/>
                    <a:pt x="5889" y="964"/>
                  </a:cubicBezTo>
                  <a:cubicBezTo>
                    <a:pt x="5916" y="964"/>
                    <a:pt x="5916" y="964"/>
                    <a:pt x="5943" y="937"/>
                  </a:cubicBezTo>
                  <a:cubicBezTo>
                    <a:pt x="5943" y="884"/>
                    <a:pt x="5943" y="884"/>
                    <a:pt x="5916" y="857"/>
                  </a:cubicBezTo>
                  <a:cubicBezTo>
                    <a:pt x="5702" y="750"/>
                    <a:pt x="5488" y="670"/>
                    <a:pt x="5247" y="589"/>
                  </a:cubicBezTo>
                  <a:cubicBezTo>
                    <a:pt x="5006" y="482"/>
                    <a:pt x="4765" y="429"/>
                    <a:pt x="4551" y="348"/>
                  </a:cubicBezTo>
                  <a:cubicBezTo>
                    <a:pt x="4069" y="215"/>
                    <a:pt x="3561" y="134"/>
                    <a:pt x="3106" y="54"/>
                  </a:cubicBezTo>
                  <a:cubicBezTo>
                    <a:pt x="2811" y="27"/>
                    <a:pt x="2544" y="0"/>
                    <a:pt x="2222" y="0"/>
                  </a:cubicBezTo>
                  <a:close/>
                </a:path>
              </a:pathLst>
            </a:custGeom>
            <a:solidFill>
              <a:srgbClr val="F73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066;p48"/>
            <p:cNvSpPr/>
            <p:nvPr/>
          </p:nvSpPr>
          <p:spPr>
            <a:xfrm>
              <a:off x="9538500" y="8555900"/>
              <a:ext cx="93700" cy="13400"/>
            </a:xfrm>
            <a:custGeom>
              <a:avLst/>
              <a:gdLst/>
              <a:ahLst/>
              <a:cxnLst/>
              <a:rect l="l" t="t" r="r" b="b"/>
              <a:pathLst>
                <a:path w="3748" h="536" extrusionOk="0">
                  <a:moveTo>
                    <a:pt x="964" y="0"/>
                  </a:moveTo>
                  <a:cubicBezTo>
                    <a:pt x="670" y="0"/>
                    <a:pt x="375" y="27"/>
                    <a:pt x="54" y="27"/>
                  </a:cubicBezTo>
                  <a:cubicBezTo>
                    <a:pt x="27" y="27"/>
                    <a:pt x="1" y="80"/>
                    <a:pt x="1" y="134"/>
                  </a:cubicBezTo>
                  <a:cubicBezTo>
                    <a:pt x="1" y="161"/>
                    <a:pt x="27" y="214"/>
                    <a:pt x="81" y="214"/>
                  </a:cubicBezTo>
                  <a:cubicBezTo>
                    <a:pt x="429" y="161"/>
                    <a:pt x="723" y="161"/>
                    <a:pt x="1071" y="134"/>
                  </a:cubicBezTo>
                  <a:lnTo>
                    <a:pt x="1071" y="134"/>
                  </a:lnTo>
                  <a:cubicBezTo>
                    <a:pt x="1759" y="135"/>
                    <a:pt x="2472" y="163"/>
                    <a:pt x="3186" y="375"/>
                  </a:cubicBezTo>
                  <a:lnTo>
                    <a:pt x="3132" y="375"/>
                  </a:lnTo>
                  <a:cubicBezTo>
                    <a:pt x="3320" y="402"/>
                    <a:pt x="3507" y="482"/>
                    <a:pt x="3668" y="535"/>
                  </a:cubicBezTo>
                  <a:cubicBezTo>
                    <a:pt x="3721" y="535"/>
                    <a:pt x="3748" y="535"/>
                    <a:pt x="3748" y="509"/>
                  </a:cubicBezTo>
                  <a:cubicBezTo>
                    <a:pt x="3748" y="482"/>
                    <a:pt x="3748" y="428"/>
                    <a:pt x="3721" y="428"/>
                  </a:cubicBezTo>
                  <a:cubicBezTo>
                    <a:pt x="3453" y="348"/>
                    <a:pt x="3132" y="241"/>
                    <a:pt x="2865" y="187"/>
                  </a:cubicBezTo>
                  <a:cubicBezTo>
                    <a:pt x="2570" y="134"/>
                    <a:pt x="2249" y="107"/>
                    <a:pt x="1928" y="80"/>
                  </a:cubicBezTo>
                  <a:cubicBezTo>
                    <a:pt x="1660" y="27"/>
                    <a:pt x="1366" y="27"/>
                    <a:pt x="1098" y="27"/>
                  </a:cubicBezTo>
                  <a:cubicBezTo>
                    <a:pt x="1045" y="0"/>
                    <a:pt x="991" y="0"/>
                    <a:pt x="964" y="0"/>
                  </a:cubicBezTo>
                  <a:close/>
                </a:path>
              </a:pathLst>
            </a:custGeom>
            <a:solidFill>
              <a:srgbClr val="F73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067;p48"/>
            <p:cNvSpPr/>
            <p:nvPr/>
          </p:nvSpPr>
          <p:spPr>
            <a:xfrm>
              <a:off x="9536500" y="8556550"/>
              <a:ext cx="143225" cy="48875"/>
            </a:xfrm>
            <a:custGeom>
              <a:avLst/>
              <a:gdLst/>
              <a:ahLst/>
              <a:cxnLst/>
              <a:rect l="l" t="t" r="r" b="b"/>
              <a:pathLst>
                <a:path w="5729" h="1955" extrusionOk="0">
                  <a:moveTo>
                    <a:pt x="107" y="1"/>
                  </a:moveTo>
                  <a:cubicBezTo>
                    <a:pt x="81" y="1"/>
                    <a:pt x="54" y="54"/>
                    <a:pt x="54" y="81"/>
                  </a:cubicBezTo>
                  <a:cubicBezTo>
                    <a:pt x="0" y="135"/>
                    <a:pt x="54" y="215"/>
                    <a:pt x="107" y="242"/>
                  </a:cubicBezTo>
                  <a:cubicBezTo>
                    <a:pt x="589" y="402"/>
                    <a:pt x="1017" y="536"/>
                    <a:pt x="1472" y="724"/>
                  </a:cubicBezTo>
                  <a:cubicBezTo>
                    <a:pt x="1954" y="857"/>
                    <a:pt x="2409" y="1018"/>
                    <a:pt x="2891" y="1152"/>
                  </a:cubicBezTo>
                  <a:cubicBezTo>
                    <a:pt x="3346" y="1286"/>
                    <a:pt x="3828" y="1419"/>
                    <a:pt x="4256" y="1553"/>
                  </a:cubicBezTo>
                  <a:lnTo>
                    <a:pt x="4952" y="1741"/>
                  </a:lnTo>
                  <a:cubicBezTo>
                    <a:pt x="5059" y="1794"/>
                    <a:pt x="5193" y="1821"/>
                    <a:pt x="5300" y="1848"/>
                  </a:cubicBezTo>
                  <a:cubicBezTo>
                    <a:pt x="5434" y="1874"/>
                    <a:pt x="5514" y="1928"/>
                    <a:pt x="5648" y="1955"/>
                  </a:cubicBezTo>
                  <a:cubicBezTo>
                    <a:pt x="5701" y="1955"/>
                    <a:pt x="5701" y="1955"/>
                    <a:pt x="5728" y="1928"/>
                  </a:cubicBezTo>
                  <a:cubicBezTo>
                    <a:pt x="5728" y="1874"/>
                    <a:pt x="5728" y="1874"/>
                    <a:pt x="5701" y="1848"/>
                  </a:cubicBezTo>
                  <a:cubicBezTo>
                    <a:pt x="5594" y="1821"/>
                    <a:pt x="5461" y="1767"/>
                    <a:pt x="5354" y="1741"/>
                  </a:cubicBezTo>
                  <a:cubicBezTo>
                    <a:pt x="5246" y="1714"/>
                    <a:pt x="5113" y="1687"/>
                    <a:pt x="5032" y="1660"/>
                  </a:cubicBezTo>
                  <a:cubicBezTo>
                    <a:pt x="4791" y="1580"/>
                    <a:pt x="4551" y="1473"/>
                    <a:pt x="4310" y="1419"/>
                  </a:cubicBezTo>
                  <a:cubicBezTo>
                    <a:pt x="3855" y="1259"/>
                    <a:pt x="3400" y="1125"/>
                    <a:pt x="2918" y="938"/>
                  </a:cubicBezTo>
                  <a:cubicBezTo>
                    <a:pt x="2436" y="777"/>
                    <a:pt x="2008" y="643"/>
                    <a:pt x="1553" y="483"/>
                  </a:cubicBezTo>
                  <a:cubicBezTo>
                    <a:pt x="1071" y="322"/>
                    <a:pt x="616" y="135"/>
                    <a:pt x="134" y="1"/>
                  </a:cubicBezTo>
                  <a:close/>
                </a:path>
              </a:pathLst>
            </a:custGeom>
            <a:solidFill>
              <a:srgbClr val="F73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068;p48"/>
            <p:cNvSpPr/>
            <p:nvPr/>
          </p:nvSpPr>
          <p:spPr>
            <a:xfrm>
              <a:off x="9523125" y="8589350"/>
              <a:ext cx="95025" cy="131175"/>
            </a:xfrm>
            <a:custGeom>
              <a:avLst/>
              <a:gdLst/>
              <a:ahLst/>
              <a:cxnLst/>
              <a:rect l="l" t="t" r="r" b="b"/>
              <a:pathLst>
                <a:path w="3801" h="5247" extrusionOk="0">
                  <a:moveTo>
                    <a:pt x="187" y="0"/>
                  </a:moveTo>
                  <a:cubicBezTo>
                    <a:pt x="80" y="0"/>
                    <a:pt x="54" y="27"/>
                    <a:pt x="0" y="81"/>
                  </a:cubicBezTo>
                  <a:lnTo>
                    <a:pt x="0" y="134"/>
                  </a:lnTo>
                  <a:cubicBezTo>
                    <a:pt x="0" y="161"/>
                    <a:pt x="27" y="161"/>
                    <a:pt x="80" y="214"/>
                  </a:cubicBezTo>
                  <a:cubicBezTo>
                    <a:pt x="161" y="241"/>
                    <a:pt x="268" y="295"/>
                    <a:pt x="375" y="375"/>
                  </a:cubicBezTo>
                  <a:cubicBezTo>
                    <a:pt x="803" y="616"/>
                    <a:pt x="1178" y="910"/>
                    <a:pt x="1526" y="1232"/>
                  </a:cubicBezTo>
                  <a:cubicBezTo>
                    <a:pt x="1954" y="1687"/>
                    <a:pt x="2329" y="2168"/>
                    <a:pt x="2650" y="2704"/>
                  </a:cubicBezTo>
                  <a:cubicBezTo>
                    <a:pt x="3078" y="3453"/>
                    <a:pt x="3426" y="4283"/>
                    <a:pt x="3667" y="5113"/>
                  </a:cubicBezTo>
                  <a:cubicBezTo>
                    <a:pt x="3667" y="5166"/>
                    <a:pt x="3694" y="5193"/>
                    <a:pt x="3694" y="5220"/>
                  </a:cubicBezTo>
                  <a:cubicBezTo>
                    <a:pt x="3694" y="5246"/>
                    <a:pt x="3720" y="5246"/>
                    <a:pt x="3747" y="5246"/>
                  </a:cubicBezTo>
                  <a:cubicBezTo>
                    <a:pt x="3801" y="5246"/>
                    <a:pt x="3801" y="5220"/>
                    <a:pt x="3801" y="5193"/>
                  </a:cubicBezTo>
                  <a:cubicBezTo>
                    <a:pt x="3694" y="4791"/>
                    <a:pt x="3560" y="4363"/>
                    <a:pt x="3426" y="3962"/>
                  </a:cubicBezTo>
                  <a:cubicBezTo>
                    <a:pt x="3265" y="3560"/>
                    <a:pt x="3078" y="3105"/>
                    <a:pt x="2891" y="2757"/>
                  </a:cubicBezTo>
                  <a:cubicBezTo>
                    <a:pt x="2489" y="1981"/>
                    <a:pt x="1954" y="1285"/>
                    <a:pt x="1285" y="696"/>
                  </a:cubicBezTo>
                  <a:cubicBezTo>
                    <a:pt x="937" y="429"/>
                    <a:pt x="616" y="214"/>
                    <a:pt x="214" y="0"/>
                  </a:cubicBezTo>
                  <a:close/>
                </a:path>
              </a:pathLst>
            </a:custGeom>
            <a:solidFill>
              <a:srgbClr val="F73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069;p48"/>
            <p:cNvSpPr/>
            <p:nvPr/>
          </p:nvSpPr>
          <p:spPr>
            <a:xfrm>
              <a:off x="9523125" y="8592700"/>
              <a:ext cx="60225" cy="101050"/>
            </a:xfrm>
            <a:custGeom>
              <a:avLst/>
              <a:gdLst/>
              <a:ahLst/>
              <a:cxnLst/>
              <a:rect l="l" t="t" r="r" b="b"/>
              <a:pathLst>
                <a:path w="2409" h="4042" extrusionOk="0">
                  <a:moveTo>
                    <a:pt x="134" y="0"/>
                  </a:moveTo>
                  <a:cubicBezTo>
                    <a:pt x="80" y="27"/>
                    <a:pt x="80" y="27"/>
                    <a:pt x="54" y="27"/>
                  </a:cubicBezTo>
                  <a:cubicBezTo>
                    <a:pt x="0" y="80"/>
                    <a:pt x="0" y="107"/>
                    <a:pt x="54" y="107"/>
                  </a:cubicBezTo>
                  <a:cubicBezTo>
                    <a:pt x="509" y="750"/>
                    <a:pt x="990" y="1365"/>
                    <a:pt x="1392" y="2034"/>
                  </a:cubicBezTo>
                  <a:cubicBezTo>
                    <a:pt x="1740" y="2677"/>
                    <a:pt x="2088" y="3346"/>
                    <a:pt x="2329" y="4015"/>
                  </a:cubicBezTo>
                  <a:cubicBezTo>
                    <a:pt x="2329" y="4042"/>
                    <a:pt x="2355" y="4042"/>
                    <a:pt x="2382" y="4042"/>
                  </a:cubicBezTo>
                  <a:cubicBezTo>
                    <a:pt x="2409" y="4042"/>
                    <a:pt x="2409" y="4015"/>
                    <a:pt x="2409" y="3988"/>
                  </a:cubicBezTo>
                  <a:cubicBezTo>
                    <a:pt x="2275" y="3614"/>
                    <a:pt x="2141" y="3292"/>
                    <a:pt x="1981" y="2944"/>
                  </a:cubicBezTo>
                  <a:cubicBezTo>
                    <a:pt x="1820" y="2623"/>
                    <a:pt x="1660" y="2249"/>
                    <a:pt x="1445" y="1901"/>
                  </a:cubicBezTo>
                  <a:cubicBezTo>
                    <a:pt x="1071" y="1231"/>
                    <a:pt x="642" y="643"/>
                    <a:pt x="187" y="27"/>
                  </a:cubicBezTo>
                  <a:lnTo>
                    <a:pt x="134" y="0"/>
                  </a:lnTo>
                  <a:close/>
                </a:path>
              </a:pathLst>
            </a:custGeom>
            <a:solidFill>
              <a:srgbClr val="F73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070;p48"/>
            <p:cNvSpPr/>
            <p:nvPr/>
          </p:nvSpPr>
          <p:spPr>
            <a:xfrm>
              <a:off x="9521775" y="8606075"/>
              <a:ext cx="56900" cy="132175"/>
            </a:xfrm>
            <a:custGeom>
              <a:avLst/>
              <a:gdLst/>
              <a:ahLst/>
              <a:cxnLst/>
              <a:rect l="l" t="t" r="r" b="b"/>
              <a:pathLst>
                <a:path w="2276" h="5287" extrusionOk="0">
                  <a:moveTo>
                    <a:pt x="108" y="1"/>
                  </a:moveTo>
                  <a:cubicBezTo>
                    <a:pt x="27" y="1"/>
                    <a:pt x="1" y="81"/>
                    <a:pt x="1" y="134"/>
                  </a:cubicBezTo>
                  <a:cubicBezTo>
                    <a:pt x="108" y="563"/>
                    <a:pt x="188" y="1044"/>
                    <a:pt x="322" y="1473"/>
                  </a:cubicBezTo>
                  <a:cubicBezTo>
                    <a:pt x="456" y="1954"/>
                    <a:pt x="643" y="2383"/>
                    <a:pt x="804" y="2811"/>
                  </a:cubicBezTo>
                  <a:cubicBezTo>
                    <a:pt x="1178" y="3694"/>
                    <a:pt x="1633" y="4524"/>
                    <a:pt x="2169" y="5247"/>
                  </a:cubicBezTo>
                  <a:cubicBezTo>
                    <a:pt x="2182" y="5273"/>
                    <a:pt x="2202" y="5287"/>
                    <a:pt x="2219" y="5287"/>
                  </a:cubicBezTo>
                  <a:cubicBezTo>
                    <a:pt x="2235" y="5287"/>
                    <a:pt x="2249" y="5273"/>
                    <a:pt x="2249" y="5247"/>
                  </a:cubicBezTo>
                  <a:cubicBezTo>
                    <a:pt x="2276" y="5220"/>
                    <a:pt x="2276" y="5193"/>
                    <a:pt x="2249" y="5193"/>
                  </a:cubicBezTo>
                  <a:cubicBezTo>
                    <a:pt x="2061" y="4952"/>
                    <a:pt x="1901" y="4684"/>
                    <a:pt x="1767" y="4444"/>
                  </a:cubicBezTo>
                  <a:cubicBezTo>
                    <a:pt x="1499" y="3935"/>
                    <a:pt x="1232" y="3453"/>
                    <a:pt x="1044" y="2945"/>
                  </a:cubicBezTo>
                  <a:cubicBezTo>
                    <a:pt x="804" y="2409"/>
                    <a:pt x="643" y="1874"/>
                    <a:pt x="456" y="1312"/>
                  </a:cubicBezTo>
                  <a:cubicBezTo>
                    <a:pt x="375" y="911"/>
                    <a:pt x="268" y="509"/>
                    <a:pt x="188" y="108"/>
                  </a:cubicBezTo>
                  <a:cubicBezTo>
                    <a:pt x="188" y="27"/>
                    <a:pt x="161" y="1"/>
                    <a:pt x="108" y="1"/>
                  </a:cubicBezTo>
                  <a:close/>
                </a:path>
              </a:pathLst>
            </a:custGeom>
            <a:solidFill>
              <a:srgbClr val="F73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071;p48"/>
            <p:cNvSpPr/>
            <p:nvPr/>
          </p:nvSpPr>
          <p:spPr>
            <a:xfrm>
              <a:off x="9317700" y="8480950"/>
              <a:ext cx="157250" cy="68275"/>
            </a:xfrm>
            <a:custGeom>
              <a:avLst/>
              <a:gdLst/>
              <a:ahLst/>
              <a:cxnLst/>
              <a:rect l="l" t="t" r="r" b="b"/>
              <a:pathLst>
                <a:path w="6290" h="2731" extrusionOk="0">
                  <a:moveTo>
                    <a:pt x="54" y="0"/>
                  </a:moveTo>
                  <a:cubicBezTo>
                    <a:pt x="27" y="0"/>
                    <a:pt x="0" y="27"/>
                    <a:pt x="0" y="54"/>
                  </a:cubicBezTo>
                  <a:cubicBezTo>
                    <a:pt x="0" y="81"/>
                    <a:pt x="27" y="134"/>
                    <a:pt x="27" y="134"/>
                  </a:cubicBezTo>
                  <a:cubicBezTo>
                    <a:pt x="776" y="214"/>
                    <a:pt x="1526" y="348"/>
                    <a:pt x="2275" y="536"/>
                  </a:cubicBezTo>
                  <a:cubicBezTo>
                    <a:pt x="3025" y="723"/>
                    <a:pt x="3774" y="991"/>
                    <a:pt x="4443" y="1392"/>
                  </a:cubicBezTo>
                  <a:cubicBezTo>
                    <a:pt x="4925" y="1660"/>
                    <a:pt x="5353" y="1954"/>
                    <a:pt x="5701" y="2329"/>
                  </a:cubicBezTo>
                  <a:lnTo>
                    <a:pt x="5678" y="2306"/>
                  </a:lnTo>
                  <a:lnTo>
                    <a:pt x="5678" y="2306"/>
                  </a:lnTo>
                  <a:cubicBezTo>
                    <a:pt x="5784" y="2412"/>
                    <a:pt x="5916" y="2545"/>
                    <a:pt x="6022" y="2677"/>
                  </a:cubicBezTo>
                  <a:cubicBezTo>
                    <a:pt x="6049" y="2704"/>
                    <a:pt x="6076" y="2704"/>
                    <a:pt x="6129" y="2730"/>
                  </a:cubicBezTo>
                  <a:cubicBezTo>
                    <a:pt x="6156" y="2730"/>
                    <a:pt x="6183" y="2730"/>
                    <a:pt x="6210" y="2704"/>
                  </a:cubicBezTo>
                  <a:cubicBezTo>
                    <a:pt x="6290" y="2677"/>
                    <a:pt x="6290" y="2570"/>
                    <a:pt x="6236" y="2490"/>
                  </a:cubicBezTo>
                  <a:cubicBezTo>
                    <a:pt x="5942" y="2168"/>
                    <a:pt x="5621" y="1874"/>
                    <a:pt x="5246" y="1606"/>
                  </a:cubicBezTo>
                  <a:cubicBezTo>
                    <a:pt x="4871" y="1339"/>
                    <a:pt x="4470" y="1124"/>
                    <a:pt x="4068" y="937"/>
                  </a:cubicBezTo>
                  <a:cubicBezTo>
                    <a:pt x="3667" y="750"/>
                    <a:pt x="3239" y="589"/>
                    <a:pt x="2810" y="482"/>
                  </a:cubicBezTo>
                  <a:cubicBezTo>
                    <a:pt x="2355" y="348"/>
                    <a:pt x="1927" y="295"/>
                    <a:pt x="1499" y="188"/>
                  </a:cubicBezTo>
                  <a:lnTo>
                    <a:pt x="803" y="81"/>
                  </a:lnTo>
                  <a:cubicBezTo>
                    <a:pt x="562" y="54"/>
                    <a:pt x="294" y="27"/>
                    <a:pt x="54" y="0"/>
                  </a:cubicBezTo>
                  <a:close/>
                </a:path>
              </a:pathLst>
            </a:custGeom>
            <a:solidFill>
              <a:srgbClr val="F73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072;p48"/>
            <p:cNvSpPr/>
            <p:nvPr/>
          </p:nvSpPr>
          <p:spPr>
            <a:xfrm>
              <a:off x="9354500" y="8511050"/>
              <a:ext cx="118450" cy="41525"/>
            </a:xfrm>
            <a:custGeom>
              <a:avLst/>
              <a:gdLst/>
              <a:ahLst/>
              <a:cxnLst/>
              <a:rect l="l" t="t" r="r" b="b"/>
              <a:pathLst>
                <a:path w="4738" h="1661" extrusionOk="0">
                  <a:moveTo>
                    <a:pt x="107" y="1"/>
                  </a:moveTo>
                  <a:cubicBezTo>
                    <a:pt x="27" y="28"/>
                    <a:pt x="0" y="54"/>
                    <a:pt x="0" y="81"/>
                  </a:cubicBezTo>
                  <a:cubicBezTo>
                    <a:pt x="0" y="135"/>
                    <a:pt x="27" y="161"/>
                    <a:pt x="54" y="161"/>
                  </a:cubicBezTo>
                  <a:cubicBezTo>
                    <a:pt x="643" y="215"/>
                    <a:pt x="1231" y="322"/>
                    <a:pt x="1793" y="456"/>
                  </a:cubicBezTo>
                  <a:lnTo>
                    <a:pt x="1767" y="456"/>
                  </a:lnTo>
                  <a:cubicBezTo>
                    <a:pt x="2195" y="563"/>
                    <a:pt x="2596" y="723"/>
                    <a:pt x="2998" y="857"/>
                  </a:cubicBezTo>
                  <a:cubicBezTo>
                    <a:pt x="3399" y="1018"/>
                    <a:pt x="3801" y="1232"/>
                    <a:pt x="4202" y="1419"/>
                  </a:cubicBezTo>
                  <a:cubicBezTo>
                    <a:pt x="4309" y="1500"/>
                    <a:pt x="4416" y="1553"/>
                    <a:pt x="4550" y="1633"/>
                  </a:cubicBezTo>
                  <a:cubicBezTo>
                    <a:pt x="4577" y="1660"/>
                    <a:pt x="4604" y="1660"/>
                    <a:pt x="4657" y="1660"/>
                  </a:cubicBezTo>
                  <a:cubicBezTo>
                    <a:pt x="4684" y="1660"/>
                    <a:pt x="4711" y="1633"/>
                    <a:pt x="4711" y="1633"/>
                  </a:cubicBezTo>
                  <a:cubicBezTo>
                    <a:pt x="4738" y="1607"/>
                    <a:pt x="4738" y="1553"/>
                    <a:pt x="4738" y="1526"/>
                  </a:cubicBezTo>
                  <a:cubicBezTo>
                    <a:pt x="4738" y="1500"/>
                    <a:pt x="4711" y="1473"/>
                    <a:pt x="4711" y="1473"/>
                  </a:cubicBezTo>
                  <a:cubicBezTo>
                    <a:pt x="4015" y="1018"/>
                    <a:pt x="3266" y="697"/>
                    <a:pt x="2516" y="456"/>
                  </a:cubicBezTo>
                  <a:cubicBezTo>
                    <a:pt x="2115" y="322"/>
                    <a:pt x="1740" y="268"/>
                    <a:pt x="1338" y="161"/>
                  </a:cubicBezTo>
                  <a:lnTo>
                    <a:pt x="723" y="54"/>
                  </a:lnTo>
                  <a:cubicBezTo>
                    <a:pt x="535" y="28"/>
                    <a:pt x="295" y="28"/>
                    <a:pt x="107" y="1"/>
                  </a:cubicBezTo>
                  <a:close/>
                </a:path>
              </a:pathLst>
            </a:custGeom>
            <a:solidFill>
              <a:srgbClr val="F73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073;p48"/>
            <p:cNvSpPr/>
            <p:nvPr/>
          </p:nvSpPr>
          <p:spPr>
            <a:xfrm>
              <a:off x="9324375" y="8534750"/>
              <a:ext cx="142550" cy="27175"/>
            </a:xfrm>
            <a:custGeom>
              <a:avLst/>
              <a:gdLst/>
              <a:ahLst/>
              <a:cxnLst/>
              <a:rect l="l" t="t" r="r" b="b"/>
              <a:pathLst>
                <a:path w="5702" h="1087" extrusionOk="0">
                  <a:moveTo>
                    <a:pt x="9" y="0"/>
                  </a:moveTo>
                  <a:cubicBezTo>
                    <a:pt x="4" y="0"/>
                    <a:pt x="1" y="7"/>
                    <a:pt x="1" y="16"/>
                  </a:cubicBezTo>
                  <a:cubicBezTo>
                    <a:pt x="1" y="43"/>
                    <a:pt x="1" y="70"/>
                    <a:pt x="27" y="70"/>
                  </a:cubicBezTo>
                  <a:cubicBezTo>
                    <a:pt x="27" y="19"/>
                    <a:pt x="17" y="0"/>
                    <a:pt x="9" y="0"/>
                  </a:cubicBezTo>
                  <a:close/>
                  <a:moveTo>
                    <a:pt x="27" y="70"/>
                  </a:moveTo>
                  <a:cubicBezTo>
                    <a:pt x="456" y="204"/>
                    <a:pt x="884" y="284"/>
                    <a:pt x="1339" y="391"/>
                  </a:cubicBezTo>
                  <a:cubicBezTo>
                    <a:pt x="1794" y="445"/>
                    <a:pt x="2249" y="525"/>
                    <a:pt x="2704" y="578"/>
                  </a:cubicBezTo>
                  <a:cubicBezTo>
                    <a:pt x="3132" y="659"/>
                    <a:pt x="3614" y="685"/>
                    <a:pt x="4042" y="739"/>
                  </a:cubicBezTo>
                  <a:cubicBezTo>
                    <a:pt x="4471" y="819"/>
                    <a:pt x="4952" y="873"/>
                    <a:pt x="5381" y="1007"/>
                  </a:cubicBezTo>
                  <a:lnTo>
                    <a:pt x="5354" y="1007"/>
                  </a:lnTo>
                  <a:cubicBezTo>
                    <a:pt x="5407" y="1060"/>
                    <a:pt x="5488" y="1060"/>
                    <a:pt x="5541" y="1087"/>
                  </a:cubicBezTo>
                  <a:lnTo>
                    <a:pt x="5648" y="1087"/>
                  </a:lnTo>
                  <a:cubicBezTo>
                    <a:pt x="5675" y="1087"/>
                    <a:pt x="5702" y="1060"/>
                    <a:pt x="5702" y="1007"/>
                  </a:cubicBezTo>
                  <a:lnTo>
                    <a:pt x="5702" y="926"/>
                  </a:lnTo>
                  <a:cubicBezTo>
                    <a:pt x="5702" y="873"/>
                    <a:pt x="5675" y="846"/>
                    <a:pt x="5648" y="846"/>
                  </a:cubicBezTo>
                  <a:cubicBezTo>
                    <a:pt x="5220" y="712"/>
                    <a:pt x="4738" y="659"/>
                    <a:pt x="4283" y="578"/>
                  </a:cubicBezTo>
                  <a:cubicBezTo>
                    <a:pt x="3801" y="525"/>
                    <a:pt x="3346" y="471"/>
                    <a:pt x="2865" y="445"/>
                  </a:cubicBezTo>
                  <a:cubicBezTo>
                    <a:pt x="2410" y="418"/>
                    <a:pt x="1928" y="391"/>
                    <a:pt x="1473" y="311"/>
                  </a:cubicBezTo>
                  <a:cubicBezTo>
                    <a:pt x="991" y="257"/>
                    <a:pt x="536" y="177"/>
                    <a:pt x="81" y="70"/>
                  </a:cubicBezTo>
                  <a:close/>
                </a:path>
              </a:pathLst>
            </a:custGeom>
            <a:solidFill>
              <a:srgbClr val="F73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074;p48"/>
            <p:cNvSpPr/>
            <p:nvPr/>
          </p:nvSpPr>
          <p:spPr>
            <a:xfrm>
              <a:off x="9435450" y="8602725"/>
              <a:ext cx="54225" cy="153925"/>
            </a:xfrm>
            <a:custGeom>
              <a:avLst/>
              <a:gdLst/>
              <a:ahLst/>
              <a:cxnLst/>
              <a:rect l="l" t="t" r="r" b="b"/>
              <a:pathLst>
                <a:path w="2169" h="6157" extrusionOk="0">
                  <a:moveTo>
                    <a:pt x="2008" y="1"/>
                  </a:moveTo>
                  <a:cubicBezTo>
                    <a:pt x="1981" y="1"/>
                    <a:pt x="1928" y="27"/>
                    <a:pt x="1928" y="81"/>
                  </a:cubicBezTo>
                  <a:cubicBezTo>
                    <a:pt x="1633" y="482"/>
                    <a:pt x="1366" y="911"/>
                    <a:pt x="1125" y="1339"/>
                  </a:cubicBezTo>
                  <a:cubicBezTo>
                    <a:pt x="911" y="1767"/>
                    <a:pt x="697" y="2249"/>
                    <a:pt x="536" y="2704"/>
                  </a:cubicBezTo>
                  <a:cubicBezTo>
                    <a:pt x="188" y="3641"/>
                    <a:pt x="1" y="4658"/>
                    <a:pt x="1" y="5648"/>
                  </a:cubicBezTo>
                  <a:lnTo>
                    <a:pt x="1" y="6130"/>
                  </a:lnTo>
                  <a:cubicBezTo>
                    <a:pt x="1" y="6157"/>
                    <a:pt x="28" y="6157"/>
                    <a:pt x="28" y="6157"/>
                  </a:cubicBezTo>
                  <a:cubicBezTo>
                    <a:pt x="54" y="6157"/>
                    <a:pt x="54" y="6130"/>
                    <a:pt x="54" y="6130"/>
                  </a:cubicBezTo>
                  <a:cubicBezTo>
                    <a:pt x="28" y="5648"/>
                    <a:pt x="54" y="5193"/>
                    <a:pt x="135" y="4765"/>
                  </a:cubicBezTo>
                  <a:cubicBezTo>
                    <a:pt x="188" y="4390"/>
                    <a:pt x="268" y="3989"/>
                    <a:pt x="402" y="3614"/>
                  </a:cubicBezTo>
                  <a:cubicBezTo>
                    <a:pt x="509" y="3239"/>
                    <a:pt x="643" y="2891"/>
                    <a:pt x="804" y="2517"/>
                  </a:cubicBezTo>
                  <a:lnTo>
                    <a:pt x="804" y="2543"/>
                  </a:lnTo>
                  <a:cubicBezTo>
                    <a:pt x="1178" y="1740"/>
                    <a:pt x="1633" y="964"/>
                    <a:pt x="2142" y="242"/>
                  </a:cubicBezTo>
                  <a:cubicBezTo>
                    <a:pt x="2169" y="215"/>
                    <a:pt x="2169" y="161"/>
                    <a:pt x="2142" y="135"/>
                  </a:cubicBezTo>
                  <a:cubicBezTo>
                    <a:pt x="2142" y="108"/>
                    <a:pt x="2115" y="81"/>
                    <a:pt x="2062" y="81"/>
                  </a:cubicBezTo>
                  <a:cubicBezTo>
                    <a:pt x="2088" y="1"/>
                    <a:pt x="2035" y="1"/>
                    <a:pt x="2008" y="1"/>
                  </a:cubicBezTo>
                  <a:close/>
                </a:path>
              </a:pathLst>
            </a:custGeom>
            <a:solidFill>
              <a:srgbClr val="F73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075;p48"/>
            <p:cNvSpPr/>
            <p:nvPr/>
          </p:nvSpPr>
          <p:spPr>
            <a:xfrm>
              <a:off x="9459550" y="8611600"/>
              <a:ext cx="34150" cy="110925"/>
            </a:xfrm>
            <a:custGeom>
              <a:avLst/>
              <a:gdLst/>
              <a:ahLst/>
              <a:cxnLst/>
              <a:rect l="l" t="t" r="r" b="b"/>
              <a:pathLst>
                <a:path w="1366" h="4437" extrusionOk="0">
                  <a:moveTo>
                    <a:pt x="1265" y="0"/>
                  </a:moveTo>
                  <a:cubicBezTo>
                    <a:pt x="1252" y="0"/>
                    <a:pt x="1232" y="7"/>
                    <a:pt x="1205" y="20"/>
                  </a:cubicBezTo>
                  <a:cubicBezTo>
                    <a:pt x="884" y="690"/>
                    <a:pt x="643" y="1412"/>
                    <a:pt x="455" y="2135"/>
                  </a:cubicBezTo>
                  <a:cubicBezTo>
                    <a:pt x="268" y="2858"/>
                    <a:pt x="134" y="3607"/>
                    <a:pt x="0" y="4356"/>
                  </a:cubicBezTo>
                  <a:cubicBezTo>
                    <a:pt x="0" y="4410"/>
                    <a:pt x="0" y="4437"/>
                    <a:pt x="27" y="4437"/>
                  </a:cubicBezTo>
                  <a:cubicBezTo>
                    <a:pt x="81" y="4437"/>
                    <a:pt x="107" y="4437"/>
                    <a:pt x="107" y="4410"/>
                  </a:cubicBezTo>
                  <a:cubicBezTo>
                    <a:pt x="214" y="3768"/>
                    <a:pt x="348" y="3125"/>
                    <a:pt x="509" y="2483"/>
                  </a:cubicBezTo>
                  <a:cubicBezTo>
                    <a:pt x="669" y="1867"/>
                    <a:pt x="857" y="1252"/>
                    <a:pt x="1124" y="663"/>
                  </a:cubicBezTo>
                  <a:cubicBezTo>
                    <a:pt x="1178" y="475"/>
                    <a:pt x="1285" y="315"/>
                    <a:pt x="1339" y="154"/>
                  </a:cubicBezTo>
                  <a:cubicBezTo>
                    <a:pt x="1339" y="127"/>
                    <a:pt x="1365" y="127"/>
                    <a:pt x="1339" y="74"/>
                  </a:cubicBezTo>
                  <a:cubicBezTo>
                    <a:pt x="1339" y="47"/>
                    <a:pt x="1312" y="47"/>
                    <a:pt x="1312" y="20"/>
                  </a:cubicBezTo>
                  <a:lnTo>
                    <a:pt x="1285" y="20"/>
                  </a:lnTo>
                  <a:cubicBezTo>
                    <a:pt x="1285" y="7"/>
                    <a:pt x="1278" y="0"/>
                    <a:pt x="1265" y="0"/>
                  </a:cubicBezTo>
                  <a:close/>
                </a:path>
              </a:pathLst>
            </a:custGeom>
            <a:solidFill>
              <a:srgbClr val="F73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076;p48"/>
            <p:cNvSpPr/>
            <p:nvPr/>
          </p:nvSpPr>
          <p:spPr>
            <a:xfrm>
              <a:off x="9484300" y="8599375"/>
              <a:ext cx="22100" cy="147925"/>
            </a:xfrm>
            <a:custGeom>
              <a:avLst/>
              <a:gdLst/>
              <a:ahLst/>
              <a:cxnLst/>
              <a:rect l="l" t="t" r="r" b="b"/>
              <a:pathLst>
                <a:path w="884" h="5917" extrusionOk="0">
                  <a:moveTo>
                    <a:pt x="804" y="1"/>
                  </a:moveTo>
                  <a:cubicBezTo>
                    <a:pt x="830" y="28"/>
                    <a:pt x="804" y="81"/>
                    <a:pt x="750" y="108"/>
                  </a:cubicBezTo>
                  <a:cubicBezTo>
                    <a:pt x="536" y="1045"/>
                    <a:pt x="322" y="1982"/>
                    <a:pt x="188" y="2945"/>
                  </a:cubicBezTo>
                  <a:cubicBezTo>
                    <a:pt x="134" y="3427"/>
                    <a:pt x="54" y="3909"/>
                    <a:pt x="27" y="4417"/>
                  </a:cubicBezTo>
                  <a:cubicBezTo>
                    <a:pt x="1" y="4926"/>
                    <a:pt x="1" y="5381"/>
                    <a:pt x="1" y="5889"/>
                  </a:cubicBezTo>
                  <a:cubicBezTo>
                    <a:pt x="1" y="5916"/>
                    <a:pt x="27" y="5916"/>
                    <a:pt x="27" y="5916"/>
                  </a:cubicBezTo>
                  <a:cubicBezTo>
                    <a:pt x="54" y="5916"/>
                    <a:pt x="54" y="5889"/>
                    <a:pt x="54" y="5889"/>
                  </a:cubicBezTo>
                  <a:cubicBezTo>
                    <a:pt x="54" y="5033"/>
                    <a:pt x="134" y="4176"/>
                    <a:pt x="215" y="3320"/>
                  </a:cubicBezTo>
                  <a:cubicBezTo>
                    <a:pt x="375" y="2249"/>
                    <a:pt x="616" y="1205"/>
                    <a:pt x="884" y="135"/>
                  </a:cubicBezTo>
                  <a:cubicBezTo>
                    <a:pt x="884" y="54"/>
                    <a:pt x="884" y="28"/>
                    <a:pt x="830" y="1"/>
                  </a:cubicBezTo>
                  <a:close/>
                </a:path>
              </a:pathLst>
            </a:custGeom>
            <a:solidFill>
              <a:srgbClr val="F73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7077;p48"/>
            <p:cNvSpPr/>
            <p:nvPr/>
          </p:nvSpPr>
          <p:spPr>
            <a:xfrm>
              <a:off x="9358500" y="8588000"/>
              <a:ext cx="122475" cy="98225"/>
            </a:xfrm>
            <a:custGeom>
              <a:avLst/>
              <a:gdLst/>
              <a:ahLst/>
              <a:cxnLst/>
              <a:rect l="l" t="t" r="r" b="b"/>
              <a:pathLst>
                <a:path w="4899" h="3929" extrusionOk="0">
                  <a:moveTo>
                    <a:pt x="4792" y="1"/>
                  </a:moveTo>
                  <a:cubicBezTo>
                    <a:pt x="4792" y="28"/>
                    <a:pt x="4792" y="28"/>
                    <a:pt x="4738" y="28"/>
                  </a:cubicBezTo>
                  <a:cubicBezTo>
                    <a:pt x="3882" y="536"/>
                    <a:pt x="3052" y="1125"/>
                    <a:pt x="2249" y="1767"/>
                  </a:cubicBezTo>
                  <a:cubicBezTo>
                    <a:pt x="1848" y="2089"/>
                    <a:pt x="1446" y="2437"/>
                    <a:pt x="1071" y="2758"/>
                  </a:cubicBezTo>
                  <a:cubicBezTo>
                    <a:pt x="884" y="2945"/>
                    <a:pt x="697" y="3132"/>
                    <a:pt x="536" y="3293"/>
                  </a:cubicBezTo>
                  <a:cubicBezTo>
                    <a:pt x="375" y="3480"/>
                    <a:pt x="215" y="3668"/>
                    <a:pt x="27" y="3828"/>
                  </a:cubicBezTo>
                  <a:cubicBezTo>
                    <a:pt x="1" y="3882"/>
                    <a:pt x="1" y="3882"/>
                    <a:pt x="27" y="3909"/>
                  </a:cubicBezTo>
                  <a:cubicBezTo>
                    <a:pt x="41" y="3922"/>
                    <a:pt x="61" y="3929"/>
                    <a:pt x="78" y="3929"/>
                  </a:cubicBezTo>
                  <a:cubicBezTo>
                    <a:pt x="94" y="3929"/>
                    <a:pt x="108" y="3922"/>
                    <a:pt x="108" y="3909"/>
                  </a:cubicBezTo>
                  <a:cubicBezTo>
                    <a:pt x="295" y="3668"/>
                    <a:pt x="509" y="3480"/>
                    <a:pt x="750" y="3266"/>
                  </a:cubicBezTo>
                  <a:cubicBezTo>
                    <a:pt x="964" y="3079"/>
                    <a:pt x="1178" y="2838"/>
                    <a:pt x="1419" y="2624"/>
                  </a:cubicBezTo>
                  <a:cubicBezTo>
                    <a:pt x="1874" y="2196"/>
                    <a:pt x="2383" y="1794"/>
                    <a:pt x="2891" y="1419"/>
                  </a:cubicBezTo>
                  <a:cubicBezTo>
                    <a:pt x="3507" y="964"/>
                    <a:pt x="4149" y="536"/>
                    <a:pt x="4819" y="161"/>
                  </a:cubicBezTo>
                  <a:cubicBezTo>
                    <a:pt x="4845" y="135"/>
                    <a:pt x="4899" y="81"/>
                    <a:pt x="4845" y="28"/>
                  </a:cubicBezTo>
                  <a:cubicBezTo>
                    <a:pt x="4845" y="1"/>
                    <a:pt x="4819" y="1"/>
                    <a:pt x="4792" y="1"/>
                  </a:cubicBezTo>
                  <a:close/>
                </a:path>
              </a:pathLst>
            </a:custGeom>
            <a:solidFill>
              <a:srgbClr val="F73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7078;p48"/>
            <p:cNvSpPr/>
            <p:nvPr/>
          </p:nvSpPr>
          <p:spPr>
            <a:xfrm>
              <a:off x="9365875" y="8586675"/>
              <a:ext cx="99050" cy="65425"/>
            </a:xfrm>
            <a:custGeom>
              <a:avLst/>
              <a:gdLst/>
              <a:ahLst/>
              <a:cxnLst/>
              <a:rect l="l" t="t" r="r" b="b"/>
              <a:pathLst>
                <a:path w="3962" h="2617" extrusionOk="0">
                  <a:moveTo>
                    <a:pt x="3854" y="0"/>
                  </a:moveTo>
                  <a:cubicBezTo>
                    <a:pt x="3533" y="107"/>
                    <a:pt x="3158" y="241"/>
                    <a:pt x="2864" y="402"/>
                  </a:cubicBezTo>
                  <a:cubicBezTo>
                    <a:pt x="2489" y="589"/>
                    <a:pt x="2141" y="777"/>
                    <a:pt x="1820" y="1017"/>
                  </a:cubicBezTo>
                  <a:cubicBezTo>
                    <a:pt x="1472" y="1258"/>
                    <a:pt x="1178" y="1472"/>
                    <a:pt x="883" y="1740"/>
                  </a:cubicBezTo>
                  <a:cubicBezTo>
                    <a:pt x="589" y="1981"/>
                    <a:pt x="321" y="2249"/>
                    <a:pt x="54" y="2516"/>
                  </a:cubicBezTo>
                  <a:cubicBezTo>
                    <a:pt x="0" y="2543"/>
                    <a:pt x="0" y="2597"/>
                    <a:pt x="54" y="2597"/>
                  </a:cubicBezTo>
                  <a:cubicBezTo>
                    <a:pt x="67" y="2610"/>
                    <a:pt x="80" y="2617"/>
                    <a:pt x="90" y="2617"/>
                  </a:cubicBezTo>
                  <a:cubicBezTo>
                    <a:pt x="101" y="2617"/>
                    <a:pt x="107" y="2610"/>
                    <a:pt x="107" y="2597"/>
                  </a:cubicBezTo>
                  <a:cubicBezTo>
                    <a:pt x="321" y="2382"/>
                    <a:pt x="509" y="2195"/>
                    <a:pt x="723" y="2008"/>
                  </a:cubicBezTo>
                  <a:cubicBezTo>
                    <a:pt x="937" y="1820"/>
                    <a:pt x="1178" y="1606"/>
                    <a:pt x="1419" y="1446"/>
                  </a:cubicBezTo>
                  <a:cubicBezTo>
                    <a:pt x="2008" y="1017"/>
                    <a:pt x="2650" y="616"/>
                    <a:pt x="3319" y="348"/>
                  </a:cubicBezTo>
                  <a:cubicBezTo>
                    <a:pt x="3533" y="268"/>
                    <a:pt x="3721" y="214"/>
                    <a:pt x="3881" y="134"/>
                  </a:cubicBezTo>
                  <a:cubicBezTo>
                    <a:pt x="3935" y="134"/>
                    <a:pt x="3961" y="81"/>
                    <a:pt x="3961" y="54"/>
                  </a:cubicBezTo>
                  <a:cubicBezTo>
                    <a:pt x="3961" y="54"/>
                    <a:pt x="3935" y="0"/>
                    <a:pt x="3854" y="0"/>
                  </a:cubicBezTo>
                  <a:close/>
                </a:path>
              </a:pathLst>
            </a:custGeom>
            <a:solidFill>
              <a:srgbClr val="F73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079;p48"/>
            <p:cNvSpPr/>
            <p:nvPr/>
          </p:nvSpPr>
          <p:spPr>
            <a:xfrm>
              <a:off x="9316350" y="8576625"/>
              <a:ext cx="143900" cy="77575"/>
            </a:xfrm>
            <a:custGeom>
              <a:avLst/>
              <a:gdLst/>
              <a:ahLst/>
              <a:cxnLst/>
              <a:rect l="l" t="t" r="r" b="b"/>
              <a:pathLst>
                <a:path w="5756" h="3103" extrusionOk="0">
                  <a:moveTo>
                    <a:pt x="5648" y="1"/>
                  </a:moveTo>
                  <a:cubicBezTo>
                    <a:pt x="5193" y="108"/>
                    <a:pt x="4765" y="242"/>
                    <a:pt x="4337" y="376"/>
                  </a:cubicBezTo>
                  <a:cubicBezTo>
                    <a:pt x="3908" y="509"/>
                    <a:pt x="3453" y="723"/>
                    <a:pt x="3025" y="884"/>
                  </a:cubicBezTo>
                  <a:cubicBezTo>
                    <a:pt x="2195" y="1259"/>
                    <a:pt x="1392" y="1741"/>
                    <a:pt x="670" y="2356"/>
                  </a:cubicBezTo>
                  <a:cubicBezTo>
                    <a:pt x="589" y="2463"/>
                    <a:pt x="456" y="2544"/>
                    <a:pt x="348" y="2677"/>
                  </a:cubicBezTo>
                  <a:cubicBezTo>
                    <a:pt x="241" y="2784"/>
                    <a:pt x="161" y="2918"/>
                    <a:pt x="54" y="3025"/>
                  </a:cubicBezTo>
                  <a:cubicBezTo>
                    <a:pt x="54" y="3052"/>
                    <a:pt x="0" y="3052"/>
                    <a:pt x="54" y="3079"/>
                  </a:cubicBezTo>
                  <a:cubicBezTo>
                    <a:pt x="54" y="3079"/>
                    <a:pt x="66" y="3103"/>
                    <a:pt x="82" y="3103"/>
                  </a:cubicBezTo>
                  <a:cubicBezTo>
                    <a:pt x="90" y="3103"/>
                    <a:pt x="99" y="3097"/>
                    <a:pt x="108" y="3079"/>
                  </a:cubicBezTo>
                  <a:cubicBezTo>
                    <a:pt x="241" y="2918"/>
                    <a:pt x="402" y="2758"/>
                    <a:pt x="589" y="2624"/>
                  </a:cubicBezTo>
                  <a:cubicBezTo>
                    <a:pt x="750" y="2463"/>
                    <a:pt x="937" y="2329"/>
                    <a:pt x="1125" y="2196"/>
                  </a:cubicBezTo>
                  <a:cubicBezTo>
                    <a:pt x="1794" y="1687"/>
                    <a:pt x="2543" y="1286"/>
                    <a:pt x="3319" y="991"/>
                  </a:cubicBezTo>
                  <a:cubicBezTo>
                    <a:pt x="3721" y="804"/>
                    <a:pt x="4096" y="670"/>
                    <a:pt x="4497" y="590"/>
                  </a:cubicBezTo>
                  <a:cubicBezTo>
                    <a:pt x="4899" y="483"/>
                    <a:pt x="5273" y="376"/>
                    <a:pt x="5675" y="268"/>
                  </a:cubicBezTo>
                  <a:cubicBezTo>
                    <a:pt x="5728" y="268"/>
                    <a:pt x="5755" y="188"/>
                    <a:pt x="5755" y="108"/>
                  </a:cubicBezTo>
                  <a:cubicBezTo>
                    <a:pt x="5755" y="54"/>
                    <a:pt x="5702" y="1"/>
                    <a:pt x="5648" y="1"/>
                  </a:cubicBezTo>
                  <a:close/>
                </a:path>
              </a:pathLst>
            </a:custGeom>
            <a:solidFill>
              <a:srgbClr val="F73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080;p48"/>
            <p:cNvSpPr/>
            <p:nvPr/>
          </p:nvSpPr>
          <p:spPr>
            <a:xfrm>
              <a:off x="9440150" y="8491650"/>
              <a:ext cx="135850" cy="152600"/>
            </a:xfrm>
            <a:custGeom>
              <a:avLst/>
              <a:gdLst/>
              <a:ahLst/>
              <a:cxnLst/>
              <a:rect l="l" t="t" r="r" b="b"/>
              <a:pathLst>
                <a:path w="5434" h="6104" extrusionOk="0">
                  <a:moveTo>
                    <a:pt x="2382" y="1"/>
                  </a:moveTo>
                  <a:cubicBezTo>
                    <a:pt x="2356" y="1"/>
                    <a:pt x="2329" y="27"/>
                    <a:pt x="2275" y="54"/>
                  </a:cubicBezTo>
                  <a:cubicBezTo>
                    <a:pt x="2195" y="268"/>
                    <a:pt x="2115" y="536"/>
                    <a:pt x="2061" y="857"/>
                  </a:cubicBezTo>
                  <a:cubicBezTo>
                    <a:pt x="2061" y="937"/>
                    <a:pt x="2008" y="964"/>
                    <a:pt x="2008" y="1018"/>
                  </a:cubicBezTo>
                  <a:cubicBezTo>
                    <a:pt x="1954" y="857"/>
                    <a:pt x="1847" y="750"/>
                    <a:pt x="1740" y="670"/>
                  </a:cubicBezTo>
                  <a:cubicBezTo>
                    <a:pt x="1660" y="563"/>
                    <a:pt x="1526" y="482"/>
                    <a:pt x="1419" y="456"/>
                  </a:cubicBezTo>
                  <a:lnTo>
                    <a:pt x="1285" y="456"/>
                  </a:lnTo>
                  <a:cubicBezTo>
                    <a:pt x="1178" y="456"/>
                    <a:pt x="1124" y="482"/>
                    <a:pt x="1017" y="536"/>
                  </a:cubicBezTo>
                  <a:cubicBezTo>
                    <a:pt x="910" y="563"/>
                    <a:pt x="857" y="670"/>
                    <a:pt x="776" y="750"/>
                  </a:cubicBezTo>
                  <a:cubicBezTo>
                    <a:pt x="750" y="830"/>
                    <a:pt x="750" y="884"/>
                    <a:pt x="723" y="991"/>
                  </a:cubicBezTo>
                  <a:lnTo>
                    <a:pt x="723" y="1232"/>
                  </a:lnTo>
                  <a:cubicBezTo>
                    <a:pt x="723" y="1339"/>
                    <a:pt x="776" y="1419"/>
                    <a:pt x="803" y="1553"/>
                  </a:cubicBezTo>
                  <a:lnTo>
                    <a:pt x="723" y="1553"/>
                  </a:lnTo>
                  <a:cubicBezTo>
                    <a:pt x="589" y="1553"/>
                    <a:pt x="482" y="1607"/>
                    <a:pt x="348" y="1660"/>
                  </a:cubicBezTo>
                  <a:cubicBezTo>
                    <a:pt x="241" y="1687"/>
                    <a:pt x="134" y="1794"/>
                    <a:pt x="80" y="1901"/>
                  </a:cubicBezTo>
                  <a:cubicBezTo>
                    <a:pt x="0" y="2008"/>
                    <a:pt x="0" y="2088"/>
                    <a:pt x="0" y="2222"/>
                  </a:cubicBezTo>
                  <a:cubicBezTo>
                    <a:pt x="0" y="2356"/>
                    <a:pt x="80" y="2490"/>
                    <a:pt x="187" y="2650"/>
                  </a:cubicBezTo>
                  <a:cubicBezTo>
                    <a:pt x="268" y="2731"/>
                    <a:pt x="375" y="2838"/>
                    <a:pt x="535" y="2891"/>
                  </a:cubicBezTo>
                  <a:cubicBezTo>
                    <a:pt x="402" y="2998"/>
                    <a:pt x="321" y="3105"/>
                    <a:pt x="214" y="3212"/>
                  </a:cubicBezTo>
                  <a:cubicBezTo>
                    <a:pt x="107" y="3346"/>
                    <a:pt x="80" y="3427"/>
                    <a:pt x="54" y="3534"/>
                  </a:cubicBezTo>
                  <a:cubicBezTo>
                    <a:pt x="54" y="3614"/>
                    <a:pt x="0" y="3667"/>
                    <a:pt x="54" y="3748"/>
                  </a:cubicBezTo>
                  <a:cubicBezTo>
                    <a:pt x="54" y="3801"/>
                    <a:pt x="80" y="3882"/>
                    <a:pt x="107" y="3935"/>
                  </a:cubicBezTo>
                  <a:cubicBezTo>
                    <a:pt x="134" y="4042"/>
                    <a:pt x="214" y="4096"/>
                    <a:pt x="321" y="4176"/>
                  </a:cubicBezTo>
                  <a:cubicBezTo>
                    <a:pt x="375" y="4203"/>
                    <a:pt x="402" y="4256"/>
                    <a:pt x="482" y="4256"/>
                  </a:cubicBezTo>
                  <a:cubicBezTo>
                    <a:pt x="535" y="4283"/>
                    <a:pt x="616" y="4283"/>
                    <a:pt x="669" y="4283"/>
                  </a:cubicBezTo>
                  <a:lnTo>
                    <a:pt x="990" y="4283"/>
                  </a:lnTo>
                  <a:lnTo>
                    <a:pt x="937" y="4337"/>
                  </a:lnTo>
                  <a:cubicBezTo>
                    <a:pt x="750" y="4604"/>
                    <a:pt x="616" y="4925"/>
                    <a:pt x="589" y="5220"/>
                  </a:cubicBezTo>
                  <a:cubicBezTo>
                    <a:pt x="589" y="5247"/>
                    <a:pt x="589" y="5327"/>
                    <a:pt x="616" y="5354"/>
                  </a:cubicBezTo>
                  <a:cubicBezTo>
                    <a:pt x="643" y="5407"/>
                    <a:pt x="669" y="5407"/>
                    <a:pt x="750" y="5461"/>
                  </a:cubicBezTo>
                  <a:lnTo>
                    <a:pt x="910" y="5461"/>
                  </a:lnTo>
                  <a:cubicBezTo>
                    <a:pt x="1017" y="5461"/>
                    <a:pt x="1151" y="5461"/>
                    <a:pt x="1285" y="5407"/>
                  </a:cubicBezTo>
                  <a:cubicBezTo>
                    <a:pt x="1445" y="5380"/>
                    <a:pt x="1579" y="5327"/>
                    <a:pt x="1740" y="5220"/>
                  </a:cubicBezTo>
                  <a:cubicBezTo>
                    <a:pt x="1793" y="5193"/>
                    <a:pt x="1820" y="5140"/>
                    <a:pt x="1847" y="5140"/>
                  </a:cubicBezTo>
                  <a:cubicBezTo>
                    <a:pt x="1820" y="5407"/>
                    <a:pt x="1820" y="5675"/>
                    <a:pt x="1874" y="5996"/>
                  </a:cubicBezTo>
                  <a:cubicBezTo>
                    <a:pt x="1874" y="6050"/>
                    <a:pt x="1954" y="6076"/>
                    <a:pt x="1981" y="6103"/>
                  </a:cubicBezTo>
                  <a:cubicBezTo>
                    <a:pt x="1945" y="6032"/>
                    <a:pt x="1945" y="6020"/>
                    <a:pt x="1957" y="6020"/>
                  </a:cubicBezTo>
                  <a:cubicBezTo>
                    <a:pt x="1963" y="6020"/>
                    <a:pt x="1972" y="6023"/>
                    <a:pt x="1981" y="6023"/>
                  </a:cubicBezTo>
                  <a:cubicBezTo>
                    <a:pt x="2008" y="6023"/>
                    <a:pt x="2061" y="6023"/>
                    <a:pt x="2088" y="5996"/>
                  </a:cubicBezTo>
                  <a:cubicBezTo>
                    <a:pt x="2222" y="5889"/>
                    <a:pt x="2356" y="5782"/>
                    <a:pt x="2463" y="5675"/>
                  </a:cubicBezTo>
                  <a:cubicBezTo>
                    <a:pt x="2543" y="5595"/>
                    <a:pt x="2623" y="5407"/>
                    <a:pt x="2677" y="5247"/>
                  </a:cubicBezTo>
                  <a:lnTo>
                    <a:pt x="2730" y="5220"/>
                  </a:lnTo>
                  <a:cubicBezTo>
                    <a:pt x="2757" y="5273"/>
                    <a:pt x="2811" y="5380"/>
                    <a:pt x="2891" y="5461"/>
                  </a:cubicBezTo>
                  <a:cubicBezTo>
                    <a:pt x="3025" y="5648"/>
                    <a:pt x="3212" y="5755"/>
                    <a:pt x="3399" y="5755"/>
                  </a:cubicBezTo>
                  <a:cubicBezTo>
                    <a:pt x="3453" y="5755"/>
                    <a:pt x="3480" y="5755"/>
                    <a:pt x="3560" y="5728"/>
                  </a:cubicBezTo>
                  <a:cubicBezTo>
                    <a:pt x="3667" y="5675"/>
                    <a:pt x="3747" y="5595"/>
                    <a:pt x="3828" y="5488"/>
                  </a:cubicBezTo>
                  <a:cubicBezTo>
                    <a:pt x="3881" y="5354"/>
                    <a:pt x="3935" y="5193"/>
                    <a:pt x="3935" y="5059"/>
                  </a:cubicBezTo>
                  <a:lnTo>
                    <a:pt x="3935" y="4792"/>
                  </a:lnTo>
                  <a:cubicBezTo>
                    <a:pt x="3935" y="4685"/>
                    <a:pt x="3881" y="4578"/>
                    <a:pt x="3854" y="4444"/>
                  </a:cubicBezTo>
                  <a:lnTo>
                    <a:pt x="3828" y="4390"/>
                  </a:lnTo>
                  <a:lnTo>
                    <a:pt x="3828" y="4390"/>
                  </a:lnTo>
                  <a:cubicBezTo>
                    <a:pt x="3935" y="4444"/>
                    <a:pt x="3988" y="4524"/>
                    <a:pt x="4095" y="4578"/>
                  </a:cubicBezTo>
                  <a:cubicBezTo>
                    <a:pt x="4229" y="4658"/>
                    <a:pt x="4363" y="4711"/>
                    <a:pt x="4524" y="4792"/>
                  </a:cubicBezTo>
                  <a:cubicBezTo>
                    <a:pt x="4684" y="4845"/>
                    <a:pt x="4871" y="4872"/>
                    <a:pt x="5059" y="4872"/>
                  </a:cubicBezTo>
                  <a:cubicBezTo>
                    <a:pt x="5086" y="4872"/>
                    <a:pt x="5139" y="4845"/>
                    <a:pt x="5166" y="4845"/>
                  </a:cubicBezTo>
                  <a:cubicBezTo>
                    <a:pt x="5193" y="4818"/>
                    <a:pt x="5193" y="4765"/>
                    <a:pt x="5193" y="4738"/>
                  </a:cubicBezTo>
                  <a:cubicBezTo>
                    <a:pt x="5193" y="4551"/>
                    <a:pt x="5139" y="4310"/>
                    <a:pt x="5059" y="4149"/>
                  </a:cubicBezTo>
                  <a:cubicBezTo>
                    <a:pt x="4952" y="3935"/>
                    <a:pt x="4871" y="3775"/>
                    <a:pt x="4684" y="3587"/>
                  </a:cubicBezTo>
                  <a:cubicBezTo>
                    <a:pt x="4604" y="3480"/>
                    <a:pt x="4470" y="3346"/>
                    <a:pt x="4336" y="3239"/>
                  </a:cubicBezTo>
                  <a:lnTo>
                    <a:pt x="4497" y="3239"/>
                  </a:lnTo>
                  <a:cubicBezTo>
                    <a:pt x="4791" y="3239"/>
                    <a:pt x="5086" y="3186"/>
                    <a:pt x="5407" y="2998"/>
                  </a:cubicBezTo>
                  <a:cubicBezTo>
                    <a:pt x="5434" y="2998"/>
                    <a:pt x="5434" y="2972"/>
                    <a:pt x="5434" y="2945"/>
                  </a:cubicBezTo>
                  <a:lnTo>
                    <a:pt x="5434" y="2865"/>
                  </a:lnTo>
                  <a:cubicBezTo>
                    <a:pt x="5353" y="2731"/>
                    <a:pt x="5273" y="2624"/>
                    <a:pt x="5166" y="2570"/>
                  </a:cubicBezTo>
                  <a:cubicBezTo>
                    <a:pt x="5059" y="2490"/>
                    <a:pt x="4952" y="2409"/>
                    <a:pt x="4791" y="2329"/>
                  </a:cubicBezTo>
                  <a:cubicBezTo>
                    <a:pt x="4764" y="2329"/>
                    <a:pt x="4738" y="2302"/>
                    <a:pt x="4684" y="2302"/>
                  </a:cubicBezTo>
                  <a:cubicBezTo>
                    <a:pt x="4898" y="2222"/>
                    <a:pt x="5059" y="2142"/>
                    <a:pt x="5193" y="2008"/>
                  </a:cubicBezTo>
                  <a:cubicBezTo>
                    <a:pt x="5300" y="1901"/>
                    <a:pt x="5353" y="1767"/>
                    <a:pt x="5407" y="1633"/>
                  </a:cubicBezTo>
                  <a:cubicBezTo>
                    <a:pt x="5407" y="1526"/>
                    <a:pt x="5407" y="1392"/>
                    <a:pt x="5326" y="1285"/>
                  </a:cubicBezTo>
                  <a:cubicBezTo>
                    <a:pt x="5273" y="1205"/>
                    <a:pt x="5166" y="1125"/>
                    <a:pt x="5032" y="1071"/>
                  </a:cubicBezTo>
                  <a:cubicBezTo>
                    <a:pt x="4952" y="1018"/>
                    <a:pt x="4871" y="1018"/>
                    <a:pt x="4764" y="1018"/>
                  </a:cubicBezTo>
                  <a:lnTo>
                    <a:pt x="4604" y="1018"/>
                  </a:lnTo>
                  <a:cubicBezTo>
                    <a:pt x="4524" y="1018"/>
                    <a:pt x="4416" y="1071"/>
                    <a:pt x="4363" y="1098"/>
                  </a:cubicBezTo>
                  <a:lnTo>
                    <a:pt x="4363" y="1018"/>
                  </a:lnTo>
                  <a:cubicBezTo>
                    <a:pt x="4390" y="804"/>
                    <a:pt x="4336" y="589"/>
                    <a:pt x="4149" y="536"/>
                  </a:cubicBezTo>
                  <a:cubicBezTo>
                    <a:pt x="4095" y="482"/>
                    <a:pt x="4015" y="482"/>
                    <a:pt x="3961" y="482"/>
                  </a:cubicBezTo>
                  <a:cubicBezTo>
                    <a:pt x="3828" y="482"/>
                    <a:pt x="3694" y="563"/>
                    <a:pt x="3560" y="670"/>
                  </a:cubicBezTo>
                  <a:cubicBezTo>
                    <a:pt x="3399" y="804"/>
                    <a:pt x="3266" y="964"/>
                    <a:pt x="3158" y="1205"/>
                  </a:cubicBezTo>
                  <a:cubicBezTo>
                    <a:pt x="3158" y="1018"/>
                    <a:pt x="3132" y="884"/>
                    <a:pt x="3051" y="723"/>
                  </a:cubicBezTo>
                  <a:cubicBezTo>
                    <a:pt x="2998" y="589"/>
                    <a:pt x="2918" y="456"/>
                    <a:pt x="2811" y="322"/>
                  </a:cubicBezTo>
                  <a:cubicBezTo>
                    <a:pt x="2730" y="188"/>
                    <a:pt x="2623" y="81"/>
                    <a:pt x="24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101" name="Text Box 140"/>
              <p:cNvSpPr txBox="1"/>
              <p:nvPr/>
            </p:nvSpPr>
            <p:spPr>
              <a:xfrm>
                <a:off x="1087230" y="2576953"/>
                <a:ext cx="3830479" cy="489585"/>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spcAft>
                    <a:spcPts val="600"/>
                  </a:spcAft>
                </a:pPr>
                <a:r>
                  <a:rPr lang="en-US" sz="2700" b="1" smtClean="0">
                    <a:solidFill>
                      <a:srgbClr val="660066"/>
                    </a:solidFill>
                    <a:latin typeface="HP001 4 hàng" panose="020B0603050302020204" pitchFamily="34" charset="0"/>
                    <a:ea typeface="Calibri" panose="020F0502020204030204" pitchFamily="34" charset="0"/>
                    <a:cs typeface="Times New Roman" panose="02020603050405020304" pitchFamily="18" charset="0"/>
                  </a:rPr>
                  <a:t>a) 216 + 65 </a:t>
                </a:r>
                <a14:m>
                  <m:oMath xmlns:m="http://schemas.openxmlformats.org/officeDocument/2006/math">
                    <m:r>
                      <a:rPr lang="en-US" sz="2700" b="1" i="1" smtClean="0">
                        <a:solidFill>
                          <a:srgbClr val="660066"/>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2700" b="1" smtClean="0">
                    <a:solidFill>
                      <a:srgbClr val="660066"/>
                    </a:solidFill>
                    <a:latin typeface="HP001 4 hàng" panose="020B0603050302020204" pitchFamily="34" charset="0"/>
                    <a:ea typeface="Calibri" panose="020F0502020204030204" pitchFamily="34" charset="0"/>
                    <a:cs typeface="Times New Roman" panose="02020603050405020304" pitchFamily="18" charset="0"/>
                  </a:rPr>
                  <a:t> 81 </a:t>
                </a:r>
                <a:endParaRPr lang="en-US" sz="150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1" name="Text Box 140"/>
              <p:cNvSpPr txBox="1">
                <a:spLocks noRot="1" noChangeAspect="1" noMove="1" noResize="1" noEditPoints="1" noAdjustHandles="1" noChangeArrowheads="1" noChangeShapeType="1" noTextEdit="1"/>
              </p:cNvSpPr>
              <p:nvPr/>
            </p:nvSpPr>
            <p:spPr>
              <a:xfrm>
                <a:off x="1087230" y="2576953"/>
                <a:ext cx="3830479" cy="489585"/>
              </a:xfrm>
              <a:prstGeom prst="rect">
                <a:avLst/>
              </a:prstGeom>
              <a:blipFill>
                <a:blip r:embed="rId6"/>
                <a:stretch>
                  <a:fillRect l="-3498" t="-3750" b="-43750"/>
                </a:stretch>
              </a:blipFill>
              <a:ln w="6350">
                <a:noFill/>
              </a:ln>
            </p:spPr>
            <p:txBody>
              <a:bodyPr/>
              <a:lstStyle/>
              <a:p>
                <a:r>
                  <a:rPr lang="en-US">
                    <a:noFill/>
                  </a:rPr>
                  <a:t> </a:t>
                </a:r>
              </a:p>
            </p:txBody>
          </p:sp>
        </mc:Fallback>
      </mc:AlternateContent>
      <p:sp>
        <p:nvSpPr>
          <p:cNvPr id="102" name="Text Box 140"/>
          <p:cNvSpPr txBox="1"/>
          <p:nvPr/>
        </p:nvSpPr>
        <p:spPr>
          <a:xfrm>
            <a:off x="4033124" y="2574156"/>
            <a:ext cx="3830479" cy="489585"/>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spcAft>
                <a:spcPts val="600"/>
              </a:spcAft>
            </a:pPr>
            <a:r>
              <a:rPr lang="en-US" sz="2700" b="1" smtClean="0">
                <a:solidFill>
                  <a:srgbClr val="660066"/>
                </a:solidFill>
                <a:latin typeface="HP001 4 hàng" panose="020B0603050302020204" pitchFamily="34" charset="0"/>
                <a:ea typeface="Calibri" panose="020F0502020204030204" pitchFamily="34" charset="0"/>
                <a:cs typeface="Times New Roman" panose="02020603050405020304" pitchFamily="18" charset="0"/>
              </a:rPr>
              <a:t>= ……………………….</a:t>
            </a:r>
            <a:endParaRPr lang="en-US" sz="1500">
              <a:latin typeface="Calibri" panose="020F0502020204030204" pitchFamily="34" charset="0"/>
              <a:ea typeface="Calibri" panose="020F0502020204030204" pitchFamily="34" charset="0"/>
              <a:cs typeface="Times New Roman" panose="02020603050405020304" pitchFamily="18" charset="0"/>
            </a:endParaRPr>
          </a:p>
        </p:txBody>
      </p:sp>
      <p:sp>
        <p:nvSpPr>
          <p:cNvPr id="103" name="Text Box 140"/>
          <p:cNvSpPr txBox="1"/>
          <p:nvPr/>
        </p:nvSpPr>
        <p:spPr>
          <a:xfrm>
            <a:off x="4047721" y="3121314"/>
            <a:ext cx="3830479" cy="489585"/>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spcAft>
                <a:spcPts val="600"/>
              </a:spcAft>
            </a:pPr>
            <a:r>
              <a:rPr lang="en-US" sz="2700" b="1" smtClean="0">
                <a:solidFill>
                  <a:srgbClr val="660066"/>
                </a:solidFill>
                <a:latin typeface="HP001 4 hàng" panose="020B0603050302020204" pitchFamily="34" charset="0"/>
                <a:ea typeface="Calibri" panose="020F0502020204030204" pitchFamily="34" charset="0"/>
                <a:cs typeface="Times New Roman" panose="02020603050405020304" pitchFamily="18" charset="0"/>
              </a:rPr>
              <a:t>=    …………….</a:t>
            </a:r>
            <a:endParaRPr lang="en-US" sz="1500">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4" name="Text Box 140"/>
              <p:cNvSpPr txBox="1"/>
              <p:nvPr/>
            </p:nvSpPr>
            <p:spPr>
              <a:xfrm>
                <a:off x="1128413" y="3656016"/>
                <a:ext cx="3830479" cy="489585"/>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spcAft>
                    <a:spcPts val="600"/>
                  </a:spcAft>
                </a:pPr>
                <a:r>
                  <a:rPr lang="en-US" sz="2700" b="1" smtClean="0">
                    <a:solidFill>
                      <a:srgbClr val="660066"/>
                    </a:solidFill>
                    <a:latin typeface="HP001 4 hàng" panose="020B0603050302020204" pitchFamily="34" charset="0"/>
                    <a:ea typeface="Calibri" panose="020F0502020204030204" pitchFamily="34" charset="0"/>
                    <a:cs typeface="Times New Roman" panose="02020603050405020304" pitchFamily="18" charset="0"/>
                  </a:rPr>
                  <a:t>b) 749 </a:t>
                </a:r>
                <a14:m>
                  <m:oMath xmlns:m="http://schemas.openxmlformats.org/officeDocument/2006/math">
                    <m:r>
                      <a:rPr lang="en-US" sz="2700" b="1" i="1" smtClean="0">
                        <a:solidFill>
                          <a:srgbClr val="660066"/>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2700" b="1" smtClean="0">
                    <a:solidFill>
                      <a:srgbClr val="660066"/>
                    </a:solidFill>
                    <a:latin typeface="HP001 4 hàng" panose="020B0603050302020204" pitchFamily="34" charset="0"/>
                    <a:ea typeface="Calibri" panose="020F0502020204030204" pitchFamily="34" charset="0"/>
                    <a:cs typeface="Times New Roman" panose="02020603050405020304" pitchFamily="18" charset="0"/>
                  </a:rPr>
                  <a:t> 562 + 50</a:t>
                </a:r>
                <a:endParaRPr lang="en-US" sz="150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4" name="Text Box 140"/>
              <p:cNvSpPr txBox="1">
                <a:spLocks noRot="1" noChangeAspect="1" noMove="1" noResize="1" noEditPoints="1" noAdjustHandles="1" noChangeArrowheads="1" noChangeShapeType="1" noTextEdit="1"/>
              </p:cNvSpPr>
              <p:nvPr/>
            </p:nvSpPr>
            <p:spPr>
              <a:xfrm>
                <a:off x="1128413" y="3656016"/>
                <a:ext cx="3830479" cy="489585"/>
              </a:xfrm>
              <a:prstGeom prst="rect">
                <a:avLst/>
              </a:prstGeom>
              <a:blipFill>
                <a:blip r:embed="rId7"/>
                <a:stretch>
                  <a:fillRect l="-3662" t="-3750" b="-43750"/>
                </a:stretch>
              </a:blipFill>
              <a:ln w="6350">
                <a:noFill/>
              </a:ln>
            </p:spPr>
            <p:txBody>
              <a:bodyPr/>
              <a:lstStyle/>
              <a:p>
                <a:r>
                  <a:rPr lang="en-US">
                    <a:noFill/>
                  </a:rPr>
                  <a:t> </a:t>
                </a:r>
              </a:p>
            </p:txBody>
          </p:sp>
        </mc:Fallback>
      </mc:AlternateContent>
      <p:sp>
        <p:nvSpPr>
          <p:cNvPr id="105" name="Text Box 140"/>
          <p:cNvSpPr txBox="1"/>
          <p:nvPr/>
        </p:nvSpPr>
        <p:spPr>
          <a:xfrm>
            <a:off x="4294647" y="3653219"/>
            <a:ext cx="3830479" cy="489585"/>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spcAft>
                <a:spcPts val="600"/>
              </a:spcAft>
            </a:pPr>
            <a:r>
              <a:rPr lang="en-US" sz="2700" b="1" smtClean="0">
                <a:solidFill>
                  <a:srgbClr val="660066"/>
                </a:solidFill>
                <a:latin typeface="HP001 4 hàng" panose="020B0603050302020204" pitchFamily="34" charset="0"/>
                <a:ea typeface="Calibri" panose="020F0502020204030204" pitchFamily="34" charset="0"/>
                <a:cs typeface="Times New Roman" panose="02020603050405020304" pitchFamily="18" charset="0"/>
              </a:rPr>
              <a:t>= ……………………….</a:t>
            </a:r>
            <a:endParaRPr lang="en-US" sz="1500">
              <a:latin typeface="Calibri" panose="020F0502020204030204" pitchFamily="34" charset="0"/>
              <a:ea typeface="Calibri" panose="020F0502020204030204" pitchFamily="34" charset="0"/>
              <a:cs typeface="Times New Roman" panose="02020603050405020304" pitchFamily="18" charset="0"/>
            </a:endParaRPr>
          </a:p>
        </p:txBody>
      </p:sp>
      <p:sp>
        <p:nvSpPr>
          <p:cNvPr id="106" name="Text Box 140"/>
          <p:cNvSpPr txBox="1"/>
          <p:nvPr/>
        </p:nvSpPr>
        <p:spPr>
          <a:xfrm>
            <a:off x="4303322" y="4185124"/>
            <a:ext cx="3830479" cy="489585"/>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spcAft>
                <a:spcPts val="600"/>
              </a:spcAft>
            </a:pPr>
            <a:r>
              <a:rPr lang="en-US" sz="2700" b="1" smtClean="0">
                <a:solidFill>
                  <a:srgbClr val="660066"/>
                </a:solidFill>
                <a:latin typeface="HP001 4 hàng" panose="020B0603050302020204" pitchFamily="34" charset="0"/>
                <a:ea typeface="Calibri" panose="020F0502020204030204" pitchFamily="34" charset="0"/>
                <a:cs typeface="Times New Roman" panose="02020603050405020304" pitchFamily="18" charset="0"/>
              </a:rPr>
              <a:t>=    …………….</a:t>
            </a:r>
            <a:endParaRPr lang="en-US" sz="1500">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7" name="Text Box 140"/>
              <p:cNvSpPr txBox="1"/>
              <p:nvPr/>
            </p:nvSpPr>
            <p:spPr>
              <a:xfrm>
                <a:off x="4389985" y="2560817"/>
                <a:ext cx="3830479" cy="489585"/>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spcAft>
                    <a:spcPts val="600"/>
                  </a:spcAft>
                </a:pPr>
                <a:r>
                  <a:rPr lang="en-US" sz="2700" b="1" smtClean="0">
                    <a:solidFill>
                      <a:srgbClr val="FF0000"/>
                    </a:solidFill>
                    <a:latin typeface="HP001 4 hàng" panose="020B0603050302020204" pitchFamily="34" charset="0"/>
                    <a:ea typeface="Calibri" panose="020F0502020204030204" pitchFamily="34" charset="0"/>
                    <a:cs typeface="Times New Roman" panose="02020603050405020304" pitchFamily="18" charset="0"/>
                  </a:rPr>
                  <a:t>281 </a:t>
                </a:r>
                <a14:m>
                  <m:oMath xmlns:m="http://schemas.openxmlformats.org/officeDocument/2006/math">
                    <m:r>
                      <a:rPr lang="en-US" sz="27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2700" b="1">
                    <a:solidFill>
                      <a:srgbClr val="FF0000"/>
                    </a:solidFill>
                    <a:latin typeface="HP001 4 hàng" panose="020B0603050302020204" pitchFamily="34" charset="0"/>
                    <a:ea typeface="Calibri" panose="020F0502020204030204" pitchFamily="34" charset="0"/>
                    <a:cs typeface="Times New Roman" panose="02020603050405020304" pitchFamily="18" charset="0"/>
                  </a:rPr>
                  <a:t> 81</a:t>
                </a:r>
                <a:r>
                  <a:rPr lang="en-US" sz="2700" b="1" smtClean="0">
                    <a:solidFill>
                      <a:srgbClr val="FF0000"/>
                    </a:solidFill>
                    <a:latin typeface="HP001 4 hàng" panose="020B0603050302020204" pitchFamily="34" charset="0"/>
                    <a:ea typeface="Calibri" panose="020F0502020204030204" pitchFamily="34" charset="0"/>
                    <a:cs typeface="Times New Roman" panose="02020603050405020304" pitchFamily="18" charset="0"/>
                  </a:rPr>
                  <a:t> </a:t>
                </a:r>
                <a:endParaRPr lang="en-US" sz="15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7" name="Text Box 140"/>
              <p:cNvSpPr txBox="1">
                <a:spLocks noRot="1" noChangeAspect="1" noMove="1" noResize="1" noEditPoints="1" noAdjustHandles="1" noChangeArrowheads="1" noChangeShapeType="1" noTextEdit="1"/>
              </p:cNvSpPr>
              <p:nvPr/>
            </p:nvSpPr>
            <p:spPr>
              <a:xfrm>
                <a:off x="4389985" y="2560817"/>
                <a:ext cx="3830479" cy="489585"/>
              </a:xfrm>
              <a:prstGeom prst="rect">
                <a:avLst/>
              </a:prstGeom>
              <a:blipFill>
                <a:blip r:embed="rId8"/>
                <a:stretch>
                  <a:fillRect l="-3657" t="-3750" b="-45000"/>
                </a:stretch>
              </a:blipFill>
              <a:ln w="6350">
                <a:noFill/>
              </a:ln>
            </p:spPr>
            <p:txBody>
              <a:bodyPr/>
              <a:lstStyle/>
              <a:p>
                <a:r>
                  <a:rPr lang="en-US">
                    <a:noFill/>
                  </a:rPr>
                  <a:t> </a:t>
                </a:r>
              </a:p>
            </p:txBody>
          </p:sp>
        </mc:Fallback>
      </mc:AlternateContent>
      <p:sp>
        <p:nvSpPr>
          <p:cNvPr id="108" name="Text Box 140"/>
          <p:cNvSpPr txBox="1"/>
          <p:nvPr/>
        </p:nvSpPr>
        <p:spPr>
          <a:xfrm>
            <a:off x="4794199" y="3107824"/>
            <a:ext cx="3830479" cy="489585"/>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spcAft>
                <a:spcPts val="600"/>
              </a:spcAft>
            </a:pPr>
            <a:r>
              <a:rPr lang="en-US" sz="2700" b="1" smtClean="0">
                <a:solidFill>
                  <a:srgbClr val="FF0000"/>
                </a:solidFill>
                <a:latin typeface="HP001 4 hàng" panose="020B0603050302020204" pitchFamily="34" charset="0"/>
                <a:ea typeface="Calibri" panose="020F0502020204030204" pitchFamily="34" charset="0"/>
                <a:cs typeface="Times New Roman" panose="02020603050405020304" pitchFamily="18" charset="0"/>
              </a:rPr>
              <a:t>200 </a:t>
            </a:r>
            <a:endParaRPr lang="en-US" sz="15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9" name="Text Box 140"/>
          <p:cNvSpPr txBox="1"/>
          <p:nvPr/>
        </p:nvSpPr>
        <p:spPr>
          <a:xfrm>
            <a:off x="4744459" y="3650101"/>
            <a:ext cx="3830479" cy="489585"/>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spcAft>
                <a:spcPts val="600"/>
              </a:spcAft>
            </a:pPr>
            <a:r>
              <a:rPr lang="en-US" sz="2700" b="1" smtClean="0">
                <a:solidFill>
                  <a:srgbClr val="FF0000"/>
                </a:solidFill>
                <a:latin typeface="HP001 4 hàng" panose="020B0603050302020204" pitchFamily="34" charset="0"/>
                <a:ea typeface="Calibri" panose="020F0502020204030204" pitchFamily="34" charset="0"/>
                <a:cs typeface="Times New Roman" panose="02020603050405020304" pitchFamily="18" charset="0"/>
              </a:rPr>
              <a:t>187 + 50</a:t>
            </a:r>
            <a:endParaRPr lang="en-US" sz="15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0" name="Text Box 140"/>
          <p:cNvSpPr txBox="1"/>
          <p:nvPr/>
        </p:nvSpPr>
        <p:spPr>
          <a:xfrm>
            <a:off x="5313521" y="4186844"/>
            <a:ext cx="3830479" cy="489585"/>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spcAft>
                <a:spcPts val="600"/>
              </a:spcAft>
            </a:pPr>
            <a:r>
              <a:rPr lang="en-US" sz="2700" b="1" smtClean="0">
                <a:solidFill>
                  <a:srgbClr val="FF0000"/>
                </a:solidFill>
                <a:latin typeface="HP001 4 hàng" panose="020B0603050302020204" pitchFamily="34" charset="0"/>
                <a:ea typeface="Calibri" panose="020F0502020204030204" pitchFamily="34" charset="0"/>
                <a:cs typeface="Times New Roman" panose="02020603050405020304" pitchFamily="18" charset="0"/>
              </a:rPr>
              <a:t>237 </a:t>
            </a:r>
            <a:endParaRPr lang="en-US" sz="15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barn(inVertical)">
                                      <p:cBhvr>
                                        <p:cTn id="7" dur="500"/>
                                        <p:tgtEl>
                                          <p:spTgt spid="7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3"/>
                                        </p:tgtEl>
                                        <p:attrNameLst>
                                          <p:attrName>style.visibility</p:attrName>
                                        </p:attrNameLst>
                                      </p:cBhvr>
                                      <p:to>
                                        <p:strVal val="visible"/>
                                      </p:to>
                                    </p:set>
                                    <p:animEffect transition="in" filter="barn(inVertical)">
                                      <p:cBhvr>
                                        <p:cTn id="10" dur="500"/>
                                        <p:tgtEl>
                                          <p:spTgt spid="7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1"/>
                                        </p:tgtEl>
                                        <p:attrNameLst>
                                          <p:attrName>style.visibility</p:attrName>
                                        </p:attrNameLst>
                                      </p:cBhvr>
                                      <p:to>
                                        <p:strVal val="visible"/>
                                      </p:to>
                                    </p:set>
                                    <p:animEffect transition="in" filter="barn(inVertical)">
                                      <p:cBhvr>
                                        <p:cTn id="13" dur="500"/>
                                        <p:tgtEl>
                                          <p:spTgt spid="101"/>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02"/>
                                        </p:tgtEl>
                                        <p:attrNameLst>
                                          <p:attrName>style.visibility</p:attrName>
                                        </p:attrNameLst>
                                      </p:cBhvr>
                                      <p:to>
                                        <p:strVal val="visible"/>
                                      </p:to>
                                    </p:set>
                                    <p:animEffect transition="in" filter="barn(inVertical)">
                                      <p:cBhvr>
                                        <p:cTn id="16" dur="500"/>
                                        <p:tgtEl>
                                          <p:spTgt spid="10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03"/>
                                        </p:tgtEl>
                                        <p:attrNameLst>
                                          <p:attrName>style.visibility</p:attrName>
                                        </p:attrNameLst>
                                      </p:cBhvr>
                                      <p:to>
                                        <p:strVal val="visible"/>
                                      </p:to>
                                    </p:set>
                                    <p:animEffect transition="in" filter="barn(inVertical)">
                                      <p:cBhvr>
                                        <p:cTn id="19" dur="500"/>
                                        <p:tgtEl>
                                          <p:spTgt spid="10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04"/>
                                        </p:tgtEl>
                                        <p:attrNameLst>
                                          <p:attrName>style.visibility</p:attrName>
                                        </p:attrNameLst>
                                      </p:cBhvr>
                                      <p:to>
                                        <p:strVal val="visible"/>
                                      </p:to>
                                    </p:set>
                                    <p:animEffect transition="in" filter="barn(inVertical)">
                                      <p:cBhvr>
                                        <p:cTn id="22" dur="500"/>
                                        <p:tgtEl>
                                          <p:spTgt spid="104"/>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05"/>
                                        </p:tgtEl>
                                        <p:attrNameLst>
                                          <p:attrName>style.visibility</p:attrName>
                                        </p:attrNameLst>
                                      </p:cBhvr>
                                      <p:to>
                                        <p:strVal val="visible"/>
                                      </p:to>
                                    </p:set>
                                    <p:animEffect transition="in" filter="barn(inVertical)">
                                      <p:cBhvr>
                                        <p:cTn id="25" dur="500"/>
                                        <p:tgtEl>
                                          <p:spTgt spid="105"/>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barn(inVertical)">
                                      <p:cBhvr>
                                        <p:cTn id="28" dur="500"/>
                                        <p:tgtEl>
                                          <p:spTgt spid="10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07"/>
                                        </p:tgtEl>
                                        <p:attrNameLst>
                                          <p:attrName>style.visibility</p:attrName>
                                        </p:attrNameLst>
                                      </p:cBhvr>
                                      <p:to>
                                        <p:strVal val="visible"/>
                                      </p:to>
                                    </p:set>
                                    <p:animEffect transition="in" filter="barn(inVertical)">
                                      <p:cBhvr>
                                        <p:cTn id="33" dur="500"/>
                                        <p:tgtEl>
                                          <p:spTgt spid="10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08"/>
                                        </p:tgtEl>
                                        <p:attrNameLst>
                                          <p:attrName>style.visibility</p:attrName>
                                        </p:attrNameLst>
                                      </p:cBhvr>
                                      <p:to>
                                        <p:strVal val="visible"/>
                                      </p:to>
                                    </p:set>
                                    <p:animEffect transition="in" filter="barn(inVertical)">
                                      <p:cBhvr>
                                        <p:cTn id="38" dur="500"/>
                                        <p:tgtEl>
                                          <p:spTgt spid="108"/>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09"/>
                                        </p:tgtEl>
                                        <p:attrNameLst>
                                          <p:attrName>style.visibility</p:attrName>
                                        </p:attrNameLst>
                                      </p:cBhvr>
                                      <p:to>
                                        <p:strVal val="visible"/>
                                      </p:to>
                                    </p:set>
                                    <p:animEffect transition="in" filter="barn(inVertical)">
                                      <p:cBhvr>
                                        <p:cTn id="43" dur="500"/>
                                        <p:tgtEl>
                                          <p:spTgt spid="109"/>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10"/>
                                        </p:tgtEl>
                                        <p:attrNameLst>
                                          <p:attrName>style.visibility</p:attrName>
                                        </p:attrNameLst>
                                      </p:cBhvr>
                                      <p:to>
                                        <p:strVal val="visible"/>
                                      </p:to>
                                    </p:set>
                                    <p:animEffect transition="in" filter="barn(inVertical)">
                                      <p:cBhvr>
                                        <p:cTn id="48"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101" grpId="0"/>
      <p:bldP spid="102" grpId="0"/>
      <p:bldP spid="103" grpId="0"/>
      <p:bldP spid="104" grpId="0"/>
      <p:bldP spid="105" grpId="0"/>
      <p:bldP spid="106" grpId="0"/>
      <p:bldP spid="107" grpId="0"/>
      <p:bldP spid="108" grpId="0"/>
      <p:bldP spid="109" grpId="0"/>
      <p:bldP spid="1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363"/>
        <p:cNvGrpSpPr/>
        <p:nvPr/>
      </p:nvGrpSpPr>
      <p:grpSpPr>
        <a:xfrm>
          <a:off x="0" y="0"/>
          <a:ext cx="0" cy="0"/>
          <a:chOff x="0" y="0"/>
          <a:chExt cx="0" cy="0"/>
        </a:xfrm>
      </p:grpSpPr>
      <p:grpSp>
        <p:nvGrpSpPr>
          <p:cNvPr id="7394" name="Google Shape;7394;p52"/>
          <p:cNvGrpSpPr/>
          <p:nvPr/>
        </p:nvGrpSpPr>
        <p:grpSpPr>
          <a:xfrm>
            <a:off x="7894355" y="3801473"/>
            <a:ext cx="520550" cy="683800"/>
            <a:chOff x="4906125" y="1207000"/>
            <a:chExt cx="520550" cy="683800"/>
          </a:xfrm>
        </p:grpSpPr>
        <p:sp>
          <p:nvSpPr>
            <p:cNvPr id="7395" name="Google Shape;7395;p52"/>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6" name="Google Shape;7396;p52"/>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7" name="Google Shape;7397;p52"/>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8" name="Google Shape;7398;p52"/>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9" name="Google Shape;7399;p52"/>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0" name="Google Shape;7400;p52"/>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1" name="Google Shape;7401;p52"/>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2" name="Google Shape;7402;p52"/>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3" name="Google Shape;7403;p52"/>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4" name="Google Shape;7404;p52"/>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5" name="Google Shape;7405;p52"/>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6" name="Google Shape;7406;p52"/>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7" name="Google Shape;7407;p52"/>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8" name="Google Shape;7408;p52"/>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9" name="Google Shape;7409;p52"/>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0" name="Google Shape;7410;p52"/>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1" name="Google Shape;7411;p52"/>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2" name="Google Shape;7412;p52"/>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3" name="Google Shape;7413;p52"/>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4" name="Google Shape;7414;p52"/>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5" name="Google Shape;7415;p52"/>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6" name="Google Shape;7416;p52"/>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7" name="Google Shape;7417;p52"/>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8" name="Google Shape;7418;p52"/>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9" name="Google Shape;7419;p52"/>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0" name="Google Shape;7420;p52"/>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1" name="Google Shape;7421;p52"/>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2" name="Google Shape;7422;p52"/>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3" name="Google Shape;7423;p52"/>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4" name="Google Shape;7424;p52"/>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5" name="Google Shape;7425;p52"/>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6" name="Google Shape;7426;p52"/>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7" name="Google Shape;7427;p52"/>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8" name="Google Shape;7428;p52"/>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9" name="Google Shape;7429;p52"/>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0" name="Google Shape;7430;p52"/>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1" name="Google Shape;7431;p52"/>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2" name="Google Shape;7432;p52"/>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3" name="Google Shape;7433;p52"/>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4" name="Google Shape;7434;p52"/>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5" name="Google Shape;7435;p52"/>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6" name="Google Shape;7436;p52"/>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7" name="Google Shape;7437;p52"/>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8" name="Google Shape;7438;p52"/>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9" name="Google Shape;7439;p52"/>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52" name="Google Shape;7452;p52"/>
          <p:cNvGrpSpPr/>
          <p:nvPr/>
        </p:nvGrpSpPr>
        <p:grpSpPr>
          <a:xfrm flipH="1">
            <a:off x="0" y="129373"/>
            <a:ext cx="716988" cy="622858"/>
            <a:chOff x="8263800" y="5524025"/>
            <a:chExt cx="1197775" cy="1040525"/>
          </a:xfrm>
        </p:grpSpPr>
        <p:sp>
          <p:nvSpPr>
            <p:cNvPr id="7453" name="Google Shape;7453;p52"/>
            <p:cNvSpPr/>
            <p:nvPr/>
          </p:nvSpPr>
          <p:spPr>
            <a:xfrm>
              <a:off x="8263800" y="5524025"/>
              <a:ext cx="1197775" cy="1040525"/>
            </a:xfrm>
            <a:custGeom>
              <a:avLst/>
              <a:gdLst/>
              <a:ahLst/>
              <a:cxnLst/>
              <a:rect l="l" t="t" r="r" b="b"/>
              <a:pathLst>
                <a:path w="47911" h="41621" extrusionOk="0">
                  <a:moveTo>
                    <a:pt x="18468" y="0"/>
                  </a:moveTo>
                  <a:cubicBezTo>
                    <a:pt x="17960" y="27"/>
                    <a:pt x="17425" y="161"/>
                    <a:pt x="16862" y="402"/>
                  </a:cubicBezTo>
                  <a:cubicBezTo>
                    <a:pt x="16327" y="589"/>
                    <a:pt x="15819" y="910"/>
                    <a:pt x="15310" y="1231"/>
                  </a:cubicBezTo>
                  <a:cubicBezTo>
                    <a:pt x="14909" y="1526"/>
                    <a:pt x="14480" y="1874"/>
                    <a:pt x="14052" y="2302"/>
                  </a:cubicBezTo>
                  <a:cubicBezTo>
                    <a:pt x="13677" y="2677"/>
                    <a:pt x="13329" y="3078"/>
                    <a:pt x="12981" y="3506"/>
                  </a:cubicBezTo>
                  <a:cubicBezTo>
                    <a:pt x="12366" y="4309"/>
                    <a:pt x="11804" y="5193"/>
                    <a:pt x="11242" y="6210"/>
                  </a:cubicBezTo>
                  <a:cubicBezTo>
                    <a:pt x="10760" y="7093"/>
                    <a:pt x="10332" y="8030"/>
                    <a:pt x="9957" y="8993"/>
                  </a:cubicBezTo>
                  <a:cubicBezTo>
                    <a:pt x="9796" y="9422"/>
                    <a:pt x="9663" y="9877"/>
                    <a:pt x="9529" y="10278"/>
                  </a:cubicBezTo>
                  <a:lnTo>
                    <a:pt x="9502" y="10278"/>
                  </a:lnTo>
                  <a:cubicBezTo>
                    <a:pt x="8886" y="10305"/>
                    <a:pt x="8378" y="10358"/>
                    <a:pt x="7923" y="10492"/>
                  </a:cubicBezTo>
                  <a:cubicBezTo>
                    <a:pt x="7575" y="10572"/>
                    <a:pt x="7280" y="10706"/>
                    <a:pt x="6986" y="10840"/>
                  </a:cubicBezTo>
                  <a:cubicBezTo>
                    <a:pt x="6611" y="11001"/>
                    <a:pt x="6237" y="11268"/>
                    <a:pt x="5942" y="11563"/>
                  </a:cubicBezTo>
                  <a:lnTo>
                    <a:pt x="5808" y="11697"/>
                  </a:lnTo>
                  <a:cubicBezTo>
                    <a:pt x="5782" y="11750"/>
                    <a:pt x="5755" y="11750"/>
                    <a:pt x="5701" y="11750"/>
                  </a:cubicBezTo>
                  <a:cubicBezTo>
                    <a:pt x="5541" y="11777"/>
                    <a:pt x="5353" y="11830"/>
                    <a:pt x="5139" y="11911"/>
                  </a:cubicBezTo>
                  <a:cubicBezTo>
                    <a:pt x="4738" y="12045"/>
                    <a:pt x="4336" y="12205"/>
                    <a:pt x="3908" y="12419"/>
                  </a:cubicBezTo>
                  <a:cubicBezTo>
                    <a:pt x="3373" y="12687"/>
                    <a:pt x="2971" y="12955"/>
                    <a:pt x="2570" y="13249"/>
                  </a:cubicBezTo>
                  <a:cubicBezTo>
                    <a:pt x="2302" y="13436"/>
                    <a:pt x="2061" y="13677"/>
                    <a:pt x="1820" y="13918"/>
                  </a:cubicBezTo>
                  <a:cubicBezTo>
                    <a:pt x="1553" y="14239"/>
                    <a:pt x="1338" y="14614"/>
                    <a:pt x="1151" y="15016"/>
                  </a:cubicBezTo>
                  <a:cubicBezTo>
                    <a:pt x="964" y="15578"/>
                    <a:pt x="857" y="16193"/>
                    <a:pt x="964" y="16755"/>
                  </a:cubicBezTo>
                  <a:cubicBezTo>
                    <a:pt x="1017" y="17371"/>
                    <a:pt x="1285" y="17933"/>
                    <a:pt x="1686" y="18388"/>
                  </a:cubicBezTo>
                  <a:cubicBezTo>
                    <a:pt x="1900" y="18629"/>
                    <a:pt x="2141" y="18870"/>
                    <a:pt x="2409" y="19030"/>
                  </a:cubicBezTo>
                  <a:cubicBezTo>
                    <a:pt x="2677" y="19191"/>
                    <a:pt x="2944" y="19325"/>
                    <a:pt x="3266" y="19432"/>
                  </a:cubicBezTo>
                  <a:lnTo>
                    <a:pt x="3346" y="19432"/>
                  </a:lnTo>
                  <a:cubicBezTo>
                    <a:pt x="3640" y="19485"/>
                    <a:pt x="3908" y="19539"/>
                    <a:pt x="4202" y="19539"/>
                  </a:cubicBezTo>
                  <a:cubicBezTo>
                    <a:pt x="4363" y="19539"/>
                    <a:pt x="4497" y="19539"/>
                    <a:pt x="4684" y="19485"/>
                  </a:cubicBezTo>
                  <a:lnTo>
                    <a:pt x="4684" y="19485"/>
                  </a:lnTo>
                  <a:cubicBezTo>
                    <a:pt x="4443" y="19700"/>
                    <a:pt x="4229" y="19940"/>
                    <a:pt x="4042" y="20128"/>
                  </a:cubicBezTo>
                  <a:cubicBezTo>
                    <a:pt x="3640" y="20556"/>
                    <a:pt x="3239" y="21038"/>
                    <a:pt x="2891" y="21573"/>
                  </a:cubicBezTo>
                  <a:cubicBezTo>
                    <a:pt x="2302" y="22483"/>
                    <a:pt x="1793" y="23500"/>
                    <a:pt x="1472" y="24624"/>
                  </a:cubicBezTo>
                  <a:cubicBezTo>
                    <a:pt x="1205" y="25454"/>
                    <a:pt x="1017" y="26364"/>
                    <a:pt x="937" y="27301"/>
                  </a:cubicBezTo>
                  <a:cubicBezTo>
                    <a:pt x="696" y="27702"/>
                    <a:pt x="455" y="28184"/>
                    <a:pt x="295" y="28720"/>
                  </a:cubicBezTo>
                  <a:cubicBezTo>
                    <a:pt x="161" y="29175"/>
                    <a:pt x="54" y="29630"/>
                    <a:pt x="27" y="30058"/>
                  </a:cubicBezTo>
                  <a:cubicBezTo>
                    <a:pt x="0" y="30299"/>
                    <a:pt x="0" y="30540"/>
                    <a:pt x="0" y="30780"/>
                  </a:cubicBezTo>
                  <a:cubicBezTo>
                    <a:pt x="27" y="31102"/>
                    <a:pt x="54" y="31396"/>
                    <a:pt x="80" y="31583"/>
                  </a:cubicBezTo>
                  <a:cubicBezTo>
                    <a:pt x="187" y="32038"/>
                    <a:pt x="348" y="32547"/>
                    <a:pt x="589" y="33056"/>
                  </a:cubicBezTo>
                  <a:cubicBezTo>
                    <a:pt x="723" y="33377"/>
                    <a:pt x="937" y="33671"/>
                    <a:pt x="1124" y="34019"/>
                  </a:cubicBezTo>
                  <a:cubicBezTo>
                    <a:pt x="1526" y="34581"/>
                    <a:pt x="1954" y="35143"/>
                    <a:pt x="2489" y="35652"/>
                  </a:cubicBezTo>
                  <a:cubicBezTo>
                    <a:pt x="2971" y="36080"/>
                    <a:pt x="3506" y="36535"/>
                    <a:pt x="4095" y="36937"/>
                  </a:cubicBezTo>
                  <a:cubicBezTo>
                    <a:pt x="4604" y="37285"/>
                    <a:pt x="5166" y="37606"/>
                    <a:pt x="5808" y="37900"/>
                  </a:cubicBezTo>
                  <a:cubicBezTo>
                    <a:pt x="6477" y="38221"/>
                    <a:pt x="7227" y="38543"/>
                    <a:pt x="8030" y="38757"/>
                  </a:cubicBezTo>
                  <a:cubicBezTo>
                    <a:pt x="8083" y="38810"/>
                    <a:pt x="8164" y="38810"/>
                    <a:pt x="8217" y="38837"/>
                  </a:cubicBezTo>
                  <a:cubicBezTo>
                    <a:pt x="8297" y="38864"/>
                    <a:pt x="8351" y="38864"/>
                    <a:pt x="8431" y="38890"/>
                  </a:cubicBezTo>
                  <a:cubicBezTo>
                    <a:pt x="8458" y="38944"/>
                    <a:pt x="8485" y="38944"/>
                    <a:pt x="8485" y="38944"/>
                  </a:cubicBezTo>
                  <a:cubicBezTo>
                    <a:pt x="8752" y="39024"/>
                    <a:pt x="9020" y="39105"/>
                    <a:pt x="9315" y="39158"/>
                  </a:cubicBezTo>
                  <a:cubicBezTo>
                    <a:pt x="10599" y="39426"/>
                    <a:pt x="11831" y="39613"/>
                    <a:pt x="13062" y="39640"/>
                  </a:cubicBezTo>
                  <a:lnTo>
                    <a:pt x="13329" y="39640"/>
                  </a:lnTo>
                  <a:cubicBezTo>
                    <a:pt x="13570" y="39640"/>
                    <a:pt x="13811" y="39613"/>
                    <a:pt x="14052" y="39613"/>
                  </a:cubicBezTo>
                  <a:lnTo>
                    <a:pt x="14079" y="39613"/>
                  </a:lnTo>
                  <a:cubicBezTo>
                    <a:pt x="15123" y="39533"/>
                    <a:pt x="16140" y="39399"/>
                    <a:pt x="17130" y="39131"/>
                  </a:cubicBezTo>
                  <a:cubicBezTo>
                    <a:pt x="17210" y="39105"/>
                    <a:pt x="17344" y="39078"/>
                    <a:pt x="17478" y="39024"/>
                  </a:cubicBezTo>
                  <a:cubicBezTo>
                    <a:pt x="17746" y="38971"/>
                    <a:pt x="18013" y="38864"/>
                    <a:pt x="18281" y="38783"/>
                  </a:cubicBezTo>
                  <a:cubicBezTo>
                    <a:pt x="18281" y="38810"/>
                    <a:pt x="18335" y="38864"/>
                    <a:pt x="18335" y="38944"/>
                  </a:cubicBezTo>
                  <a:cubicBezTo>
                    <a:pt x="18388" y="39319"/>
                    <a:pt x="18522" y="39613"/>
                    <a:pt x="18736" y="39934"/>
                  </a:cubicBezTo>
                  <a:cubicBezTo>
                    <a:pt x="18736" y="39961"/>
                    <a:pt x="18763" y="40015"/>
                    <a:pt x="18790" y="40041"/>
                  </a:cubicBezTo>
                  <a:cubicBezTo>
                    <a:pt x="18870" y="40148"/>
                    <a:pt x="18923" y="40202"/>
                    <a:pt x="19004" y="40309"/>
                  </a:cubicBezTo>
                  <a:cubicBezTo>
                    <a:pt x="19218" y="40577"/>
                    <a:pt x="19512" y="40818"/>
                    <a:pt x="19807" y="41005"/>
                  </a:cubicBezTo>
                  <a:cubicBezTo>
                    <a:pt x="19833" y="41005"/>
                    <a:pt x="19833" y="41032"/>
                    <a:pt x="19860" y="41032"/>
                  </a:cubicBezTo>
                  <a:cubicBezTo>
                    <a:pt x="19941" y="41085"/>
                    <a:pt x="20048" y="41166"/>
                    <a:pt x="20208" y="41246"/>
                  </a:cubicBezTo>
                  <a:cubicBezTo>
                    <a:pt x="20663" y="41487"/>
                    <a:pt x="21172" y="41567"/>
                    <a:pt x="21734" y="41621"/>
                  </a:cubicBezTo>
                  <a:cubicBezTo>
                    <a:pt x="21734" y="41621"/>
                    <a:pt x="21868" y="41621"/>
                    <a:pt x="21975" y="41540"/>
                  </a:cubicBezTo>
                  <a:cubicBezTo>
                    <a:pt x="22349" y="41540"/>
                    <a:pt x="22751" y="41487"/>
                    <a:pt x="23152" y="41380"/>
                  </a:cubicBezTo>
                  <a:cubicBezTo>
                    <a:pt x="23554" y="41273"/>
                    <a:pt x="23902" y="41112"/>
                    <a:pt x="24277" y="40925"/>
                  </a:cubicBezTo>
                  <a:cubicBezTo>
                    <a:pt x="24758" y="40657"/>
                    <a:pt x="25106" y="40309"/>
                    <a:pt x="25347" y="40068"/>
                  </a:cubicBezTo>
                  <a:cubicBezTo>
                    <a:pt x="25829" y="39613"/>
                    <a:pt x="26230" y="39051"/>
                    <a:pt x="26498" y="38435"/>
                  </a:cubicBezTo>
                  <a:cubicBezTo>
                    <a:pt x="27488" y="38275"/>
                    <a:pt x="28532" y="38007"/>
                    <a:pt x="29523" y="37659"/>
                  </a:cubicBezTo>
                  <a:cubicBezTo>
                    <a:pt x="29603" y="37740"/>
                    <a:pt x="29710" y="37766"/>
                    <a:pt x="29764" y="37847"/>
                  </a:cubicBezTo>
                  <a:cubicBezTo>
                    <a:pt x="30513" y="38328"/>
                    <a:pt x="31396" y="38676"/>
                    <a:pt x="32306" y="38783"/>
                  </a:cubicBezTo>
                  <a:cubicBezTo>
                    <a:pt x="32440" y="38783"/>
                    <a:pt x="32708" y="38810"/>
                    <a:pt x="32975" y="38810"/>
                  </a:cubicBezTo>
                  <a:cubicBezTo>
                    <a:pt x="33216" y="38810"/>
                    <a:pt x="33457" y="38783"/>
                    <a:pt x="33671" y="38730"/>
                  </a:cubicBezTo>
                  <a:cubicBezTo>
                    <a:pt x="34126" y="38676"/>
                    <a:pt x="34528" y="38569"/>
                    <a:pt x="34876" y="38409"/>
                  </a:cubicBezTo>
                  <a:cubicBezTo>
                    <a:pt x="35277" y="38248"/>
                    <a:pt x="35625" y="38034"/>
                    <a:pt x="35920" y="37793"/>
                  </a:cubicBezTo>
                  <a:cubicBezTo>
                    <a:pt x="35946" y="37793"/>
                    <a:pt x="36027" y="37740"/>
                    <a:pt x="36027" y="37740"/>
                  </a:cubicBezTo>
                  <a:cubicBezTo>
                    <a:pt x="36080" y="37713"/>
                    <a:pt x="36161" y="37632"/>
                    <a:pt x="36214" y="37579"/>
                  </a:cubicBezTo>
                  <a:cubicBezTo>
                    <a:pt x="36562" y="37258"/>
                    <a:pt x="36856" y="36856"/>
                    <a:pt x="37017" y="36508"/>
                  </a:cubicBezTo>
                  <a:cubicBezTo>
                    <a:pt x="37338" y="35893"/>
                    <a:pt x="37419" y="35197"/>
                    <a:pt x="37365" y="34554"/>
                  </a:cubicBezTo>
                  <a:lnTo>
                    <a:pt x="37365" y="34528"/>
                  </a:lnTo>
                  <a:cubicBezTo>
                    <a:pt x="37365" y="34447"/>
                    <a:pt x="37338" y="34421"/>
                    <a:pt x="37338" y="34367"/>
                  </a:cubicBezTo>
                  <a:lnTo>
                    <a:pt x="37338" y="34367"/>
                  </a:lnTo>
                  <a:cubicBezTo>
                    <a:pt x="37499" y="34394"/>
                    <a:pt x="37659" y="34394"/>
                    <a:pt x="37820" y="34394"/>
                  </a:cubicBezTo>
                  <a:cubicBezTo>
                    <a:pt x="38462" y="34394"/>
                    <a:pt x="39078" y="34287"/>
                    <a:pt x="39667" y="34099"/>
                  </a:cubicBezTo>
                  <a:cubicBezTo>
                    <a:pt x="39961" y="33992"/>
                    <a:pt x="40443" y="33778"/>
                    <a:pt x="40898" y="33484"/>
                  </a:cubicBezTo>
                  <a:cubicBezTo>
                    <a:pt x="41273" y="33243"/>
                    <a:pt x="41567" y="32975"/>
                    <a:pt x="41835" y="32681"/>
                  </a:cubicBezTo>
                  <a:cubicBezTo>
                    <a:pt x="42022" y="32493"/>
                    <a:pt x="42183" y="32253"/>
                    <a:pt x="42317" y="32012"/>
                  </a:cubicBezTo>
                  <a:cubicBezTo>
                    <a:pt x="42370" y="31958"/>
                    <a:pt x="42424" y="31878"/>
                    <a:pt x="42450" y="31824"/>
                  </a:cubicBezTo>
                  <a:lnTo>
                    <a:pt x="42477" y="31717"/>
                  </a:lnTo>
                  <a:cubicBezTo>
                    <a:pt x="42477" y="31691"/>
                    <a:pt x="42558" y="31583"/>
                    <a:pt x="42558" y="31557"/>
                  </a:cubicBezTo>
                  <a:cubicBezTo>
                    <a:pt x="42745" y="31048"/>
                    <a:pt x="42879" y="30513"/>
                    <a:pt x="42879" y="30004"/>
                  </a:cubicBezTo>
                  <a:cubicBezTo>
                    <a:pt x="42879" y="29308"/>
                    <a:pt x="42718" y="28639"/>
                    <a:pt x="42343" y="28104"/>
                  </a:cubicBezTo>
                  <a:cubicBezTo>
                    <a:pt x="42210" y="27890"/>
                    <a:pt x="42076" y="27729"/>
                    <a:pt x="41915" y="27569"/>
                  </a:cubicBezTo>
                  <a:cubicBezTo>
                    <a:pt x="42558" y="27087"/>
                    <a:pt x="43120" y="26605"/>
                    <a:pt x="43655" y="26070"/>
                  </a:cubicBezTo>
                  <a:cubicBezTo>
                    <a:pt x="44056" y="25668"/>
                    <a:pt x="44378" y="25213"/>
                    <a:pt x="44726" y="24865"/>
                  </a:cubicBezTo>
                  <a:cubicBezTo>
                    <a:pt x="45234" y="24276"/>
                    <a:pt x="45662" y="23688"/>
                    <a:pt x="46064" y="23126"/>
                  </a:cubicBezTo>
                  <a:cubicBezTo>
                    <a:pt x="46599" y="22349"/>
                    <a:pt x="47001" y="21653"/>
                    <a:pt x="47295" y="20984"/>
                  </a:cubicBezTo>
                  <a:cubicBezTo>
                    <a:pt x="47509" y="20529"/>
                    <a:pt x="47643" y="20128"/>
                    <a:pt x="47723" y="19700"/>
                  </a:cubicBezTo>
                  <a:cubicBezTo>
                    <a:pt x="47857" y="19164"/>
                    <a:pt x="47911" y="18602"/>
                    <a:pt x="47857" y="18094"/>
                  </a:cubicBezTo>
                  <a:cubicBezTo>
                    <a:pt x="47830" y="17398"/>
                    <a:pt x="47563" y="16702"/>
                    <a:pt x="47161" y="16113"/>
                  </a:cubicBezTo>
                  <a:cubicBezTo>
                    <a:pt x="46733" y="15524"/>
                    <a:pt x="46117" y="15042"/>
                    <a:pt x="45421" y="14748"/>
                  </a:cubicBezTo>
                  <a:lnTo>
                    <a:pt x="45421" y="14694"/>
                  </a:lnTo>
                  <a:cubicBezTo>
                    <a:pt x="45528" y="13838"/>
                    <a:pt x="45528" y="12981"/>
                    <a:pt x="45502" y="12152"/>
                  </a:cubicBezTo>
                  <a:cubicBezTo>
                    <a:pt x="45421" y="11161"/>
                    <a:pt x="45288" y="10412"/>
                    <a:pt x="45020" y="9662"/>
                  </a:cubicBezTo>
                  <a:cubicBezTo>
                    <a:pt x="44726" y="8886"/>
                    <a:pt x="44324" y="8190"/>
                    <a:pt x="43789" y="7601"/>
                  </a:cubicBezTo>
                  <a:cubicBezTo>
                    <a:pt x="43280" y="7013"/>
                    <a:pt x="42691" y="6558"/>
                    <a:pt x="41969" y="6210"/>
                  </a:cubicBezTo>
                  <a:cubicBezTo>
                    <a:pt x="41300" y="5888"/>
                    <a:pt x="40550" y="5648"/>
                    <a:pt x="39694" y="5514"/>
                  </a:cubicBezTo>
                  <a:cubicBezTo>
                    <a:pt x="39613" y="5514"/>
                    <a:pt x="39533" y="5487"/>
                    <a:pt x="39426" y="5487"/>
                  </a:cubicBezTo>
                  <a:lnTo>
                    <a:pt x="39292" y="5487"/>
                  </a:lnTo>
                  <a:cubicBezTo>
                    <a:pt x="38971" y="5407"/>
                    <a:pt x="38569" y="5380"/>
                    <a:pt x="38195" y="5380"/>
                  </a:cubicBezTo>
                  <a:lnTo>
                    <a:pt x="37552" y="5380"/>
                  </a:lnTo>
                  <a:cubicBezTo>
                    <a:pt x="37258" y="5380"/>
                    <a:pt x="36937" y="5380"/>
                    <a:pt x="36482" y="5407"/>
                  </a:cubicBezTo>
                  <a:cubicBezTo>
                    <a:pt x="35813" y="5407"/>
                    <a:pt x="35277" y="5487"/>
                    <a:pt x="34795" y="5514"/>
                  </a:cubicBezTo>
                  <a:cubicBezTo>
                    <a:pt x="34073" y="5594"/>
                    <a:pt x="33377" y="5674"/>
                    <a:pt x="32708" y="5808"/>
                  </a:cubicBezTo>
                  <a:cubicBezTo>
                    <a:pt x="32654" y="5862"/>
                    <a:pt x="32574" y="5862"/>
                    <a:pt x="32520" y="5888"/>
                  </a:cubicBezTo>
                  <a:cubicBezTo>
                    <a:pt x="30700" y="6290"/>
                    <a:pt x="28934" y="6932"/>
                    <a:pt x="27248" y="7762"/>
                  </a:cubicBezTo>
                  <a:lnTo>
                    <a:pt x="27248" y="7682"/>
                  </a:lnTo>
                  <a:cubicBezTo>
                    <a:pt x="27167" y="7387"/>
                    <a:pt x="27087" y="7066"/>
                    <a:pt x="26980" y="6691"/>
                  </a:cubicBezTo>
                  <a:cubicBezTo>
                    <a:pt x="26926" y="6531"/>
                    <a:pt x="26900" y="6343"/>
                    <a:pt x="26819" y="6156"/>
                  </a:cubicBezTo>
                  <a:cubicBezTo>
                    <a:pt x="26712" y="5755"/>
                    <a:pt x="26552" y="5353"/>
                    <a:pt x="26391" y="4978"/>
                  </a:cubicBezTo>
                  <a:cubicBezTo>
                    <a:pt x="26177" y="4523"/>
                    <a:pt x="25963" y="4068"/>
                    <a:pt x="25722" y="3667"/>
                  </a:cubicBezTo>
                  <a:cubicBezTo>
                    <a:pt x="25588" y="3453"/>
                    <a:pt x="25427" y="3212"/>
                    <a:pt x="25240" y="2998"/>
                  </a:cubicBezTo>
                  <a:cubicBezTo>
                    <a:pt x="25026" y="2730"/>
                    <a:pt x="24812" y="2516"/>
                    <a:pt x="24571" y="2302"/>
                  </a:cubicBezTo>
                  <a:cubicBezTo>
                    <a:pt x="23902" y="1713"/>
                    <a:pt x="23072" y="1365"/>
                    <a:pt x="22242" y="1365"/>
                  </a:cubicBezTo>
                  <a:cubicBezTo>
                    <a:pt x="22001" y="1178"/>
                    <a:pt x="21761" y="964"/>
                    <a:pt x="21493" y="803"/>
                  </a:cubicBezTo>
                  <a:cubicBezTo>
                    <a:pt x="21306" y="669"/>
                    <a:pt x="21065" y="535"/>
                    <a:pt x="20824" y="428"/>
                  </a:cubicBezTo>
                  <a:cubicBezTo>
                    <a:pt x="20610" y="321"/>
                    <a:pt x="20369" y="241"/>
                    <a:pt x="20101" y="161"/>
                  </a:cubicBezTo>
                  <a:cubicBezTo>
                    <a:pt x="19673" y="54"/>
                    <a:pt x="19218" y="0"/>
                    <a:pt x="18790"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4" name="Google Shape;7454;p52"/>
            <p:cNvSpPr/>
            <p:nvPr/>
          </p:nvSpPr>
          <p:spPr>
            <a:xfrm>
              <a:off x="8701400" y="6119550"/>
              <a:ext cx="554750" cy="307150"/>
            </a:xfrm>
            <a:custGeom>
              <a:avLst/>
              <a:gdLst/>
              <a:ahLst/>
              <a:cxnLst/>
              <a:rect l="l" t="t" r="r" b="b"/>
              <a:pathLst>
                <a:path w="22190" h="12286" extrusionOk="0">
                  <a:moveTo>
                    <a:pt x="10359" y="1794"/>
                  </a:moveTo>
                  <a:cubicBezTo>
                    <a:pt x="10279" y="1847"/>
                    <a:pt x="10252" y="1847"/>
                    <a:pt x="10199" y="1874"/>
                  </a:cubicBezTo>
                  <a:cubicBezTo>
                    <a:pt x="10225" y="1847"/>
                    <a:pt x="10279" y="1847"/>
                    <a:pt x="10332" y="1794"/>
                  </a:cubicBezTo>
                  <a:close/>
                  <a:moveTo>
                    <a:pt x="16301" y="0"/>
                  </a:moveTo>
                  <a:cubicBezTo>
                    <a:pt x="16060" y="0"/>
                    <a:pt x="15739" y="0"/>
                    <a:pt x="15445" y="27"/>
                  </a:cubicBezTo>
                  <a:cubicBezTo>
                    <a:pt x="14909" y="54"/>
                    <a:pt x="14374" y="134"/>
                    <a:pt x="13812" y="241"/>
                  </a:cubicBezTo>
                  <a:cubicBezTo>
                    <a:pt x="13330" y="322"/>
                    <a:pt x="12822" y="455"/>
                    <a:pt x="12260" y="643"/>
                  </a:cubicBezTo>
                  <a:cubicBezTo>
                    <a:pt x="11109" y="1044"/>
                    <a:pt x="9931" y="1499"/>
                    <a:pt x="8780" y="2061"/>
                  </a:cubicBezTo>
                  <a:cubicBezTo>
                    <a:pt x="7656" y="2597"/>
                    <a:pt x="6532" y="3239"/>
                    <a:pt x="5515" y="3935"/>
                  </a:cubicBezTo>
                  <a:cubicBezTo>
                    <a:pt x="5006" y="4283"/>
                    <a:pt x="4471" y="4684"/>
                    <a:pt x="3962" y="5059"/>
                  </a:cubicBezTo>
                  <a:cubicBezTo>
                    <a:pt x="3507" y="5407"/>
                    <a:pt x="3052" y="5782"/>
                    <a:pt x="2677" y="6157"/>
                  </a:cubicBezTo>
                  <a:cubicBezTo>
                    <a:pt x="1874" y="6879"/>
                    <a:pt x="1259" y="7602"/>
                    <a:pt x="831" y="8325"/>
                  </a:cubicBezTo>
                  <a:cubicBezTo>
                    <a:pt x="295" y="9208"/>
                    <a:pt x="1" y="10145"/>
                    <a:pt x="28" y="10974"/>
                  </a:cubicBezTo>
                  <a:cubicBezTo>
                    <a:pt x="28" y="11028"/>
                    <a:pt x="54" y="11055"/>
                    <a:pt x="81" y="11135"/>
                  </a:cubicBezTo>
                  <a:cubicBezTo>
                    <a:pt x="81" y="11162"/>
                    <a:pt x="81" y="11215"/>
                    <a:pt x="135" y="11215"/>
                  </a:cubicBezTo>
                  <a:cubicBezTo>
                    <a:pt x="161" y="11242"/>
                    <a:pt x="188" y="11269"/>
                    <a:pt x="269" y="11296"/>
                  </a:cubicBezTo>
                  <a:cubicBezTo>
                    <a:pt x="1874" y="11938"/>
                    <a:pt x="3641" y="12286"/>
                    <a:pt x="5515" y="12286"/>
                  </a:cubicBezTo>
                  <a:cubicBezTo>
                    <a:pt x="6023" y="12286"/>
                    <a:pt x="6505" y="12232"/>
                    <a:pt x="7013" y="12206"/>
                  </a:cubicBezTo>
                  <a:cubicBezTo>
                    <a:pt x="9262" y="11991"/>
                    <a:pt x="11537" y="11376"/>
                    <a:pt x="13705" y="10305"/>
                  </a:cubicBezTo>
                  <a:cubicBezTo>
                    <a:pt x="14749" y="9797"/>
                    <a:pt x="15712" y="9235"/>
                    <a:pt x="16649" y="8565"/>
                  </a:cubicBezTo>
                  <a:cubicBezTo>
                    <a:pt x="17158" y="8217"/>
                    <a:pt x="17586" y="7843"/>
                    <a:pt x="18014" y="7495"/>
                  </a:cubicBezTo>
                  <a:cubicBezTo>
                    <a:pt x="18442" y="7120"/>
                    <a:pt x="18844" y="6692"/>
                    <a:pt x="19219" y="6237"/>
                  </a:cubicBezTo>
                  <a:cubicBezTo>
                    <a:pt x="20557" y="4711"/>
                    <a:pt x="21601" y="2864"/>
                    <a:pt x="22190" y="937"/>
                  </a:cubicBezTo>
                  <a:lnTo>
                    <a:pt x="22190" y="803"/>
                  </a:lnTo>
                  <a:cubicBezTo>
                    <a:pt x="22163" y="723"/>
                    <a:pt x="22136" y="696"/>
                    <a:pt x="22056" y="696"/>
                  </a:cubicBezTo>
                  <a:lnTo>
                    <a:pt x="22002" y="696"/>
                  </a:lnTo>
                  <a:cubicBezTo>
                    <a:pt x="21895" y="696"/>
                    <a:pt x="21842" y="750"/>
                    <a:pt x="21788" y="830"/>
                  </a:cubicBezTo>
                  <a:cubicBezTo>
                    <a:pt x="21735" y="1071"/>
                    <a:pt x="21654" y="1258"/>
                    <a:pt x="21574" y="1499"/>
                  </a:cubicBezTo>
                  <a:cubicBezTo>
                    <a:pt x="21387" y="1365"/>
                    <a:pt x="21199" y="1232"/>
                    <a:pt x="20958" y="1098"/>
                  </a:cubicBezTo>
                  <a:cubicBezTo>
                    <a:pt x="20771" y="964"/>
                    <a:pt x="20530" y="857"/>
                    <a:pt x="20262" y="750"/>
                  </a:cubicBezTo>
                  <a:cubicBezTo>
                    <a:pt x="19781" y="563"/>
                    <a:pt x="19245" y="402"/>
                    <a:pt x="18737" y="268"/>
                  </a:cubicBezTo>
                  <a:cubicBezTo>
                    <a:pt x="17987" y="107"/>
                    <a:pt x="17158" y="0"/>
                    <a:pt x="16301" y="0"/>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5" name="Google Shape;7455;p52"/>
            <p:cNvSpPr/>
            <p:nvPr/>
          </p:nvSpPr>
          <p:spPr>
            <a:xfrm>
              <a:off x="8702750" y="6136950"/>
              <a:ext cx="555400" cy="291775"/>
            </a:xfrm>
            <a:custGeom>
              <a:avLst/>
              <a:gdLst/>
              <a:ahLst/>
              <a:cxnLst/>
              <a:rect l="l" t="t" r="r" b="b"/>
              <a:pathLst>
                <a:path w="22216" h="11671" extrusionOk="0">
                  <a:moveTo>
                    <a:pt x="22029" y="0"/>
                  </a:moveTo>
                  <a:cubicBezTo>
                    <a:pt x="21975" y="0"/>
                    <a:pt x="21948" y="0"/>
                    <a:pt x="21921" y="27"/>
                  </a:cubicBezTo>
                  <a:lnTo>
                    <a:pt x="21841" y="161"/>
                  </a:lnTo>
                  <a:lnTo>
                    <a:pt x="21788" y="268"/>
                  </a:lnTo>
                  <a:cubicBezTo>
                    <a:pt x="21707" y="429"/>
                    <a:pt x="21654" y="643"/>
                    <a:pt x="21574" y="830"/>
                  </a:cubicBezTo>
                  <a:lnTo>
                    <a:pt x="21493" y="750"/>
                  </a:lnTo>
                  <a:cubicBezTo>
                    <a:pt x="21440" y="803"/>
                    <a:pt x="21386" y="884"/>
                    <a:pt x="21359" y="937"/>
                  </a:cubicBezTo>
                  <a:lnTo>
                    <a:pt x="21279" y="1044"/>
                  </a:lnTo>
                  <a:cubicBezTo>
                    <a:pt x="20878" y="1606"/>
                    <a:pt x="20503" y="2142"/>
                    <a:pt x="20101" y="2650"/>
                  </a:cubicBezTo>
                  <a:cubicBezTo>
                    <a:pt x="19245" y="3748"/>
                    <a:pt x="18335" y="4711"/>
                    <a:pt x="17425" y="5568"/>
                  </a:cubicBezTo>
                  <a:cubicBezTo>
                    <a:pt x="16434" y="6451"/>
                    <a:pt x="15364" y="7200"/>
                    <a:pt x="14240" y="7789"/>
                  </a:cubicBezTo>
                  <a:cubicBezTo>
                    <a:pt x="13651" y="8110"/>
                    <a:pt x="13062" y="8405"/>
                    <a:pt x="12446" y="8646"/>
                  </a:cubicBezTo>
                  <a:cubicBezTo>
                    <a:pt x="11884" y="8860"/>
                    <a:pt x="11242" y="9047"/>
                    <a:pt x="10600" y="9208"/>
                  </a:cubicBezTo>
                  <a:cubicBezTo>
                    <a:pt x="10038" y="9342"/>
                    <a:pt x="9422" y="9475"/>
                    <a:pt x="8860" y="9529"/>
                  </a:cubicBezTo>
                  <a:cubicBezTo>
                    <a:pt x="8271" y="9636"/>
                    <a:pt x="7655" y="9716"/>
                    <a:pt x="7067" y="9743"/>
                  </a:cubicBezTo>
                  <a:cubicBezTo>
                    <a:pt x="6665" y="9770"/>
                    <a:pt x="6210" y="9770"/>
                    <a:pt x="5809" y="9770"/>
                  </a:cubicBezTo>
                  <a:cubicBezTo>
                    <a:pt x="4952" y="9770"/>
                    <a:pt x="4122" y="9716"/>
                    <a:pt x="3346" y="9609"/>
                  </a:cubicBezTo>
                  <a:cubicBezTo>
                    <a:pt x="2249" y="9449"/>
                    <a:pt x="1205" y="9181"/>
                    <a:pt x="295" y="8806"/>
                  </a:cubicBezTo>
                  <a:cubicBezTo>
                    <a:pt x="107" y="9342"/>
                    <a:pt x="0" y="9877"/>
                    <a:pt x="27" y="10385"/>
                  </a:cubicBezTo>
                  <a:cubicBezTo>
                    <a:pt x="27" y="10439"/>
                    <a:pt x="54" y="10519"/>
                    <a:pt x="107" y="10546"/>
                  </a:cubicBezTo>
                  <a:cubicBezTo>
                    <a:pt x="107" y="10573"/>
                    <a:pt x="107" y="10573"/>
                    <a:pt x="134" y="10600"/>
                  </a:cubicBezTo>
                  <a:cubicBezTo>
                    <a:pt x="161" y="10653"/>
                    <a:pt x="188" y="10680"/>
                    <a:pt x="268" y="10707"/>
                  </a:cubicBezTo>
                  <a:cubicBezTo>
                    <a:pt x="1874" y="11349"/>
                    <a:pt x="3641" y="11670"/>
                    <a:pt x="5514" y="11670"/>
                  </a:cubicBezTo>
                  <a:cubicBezTo>
                    <a:pt x="6023" y="11670"/>
                    <a:pt x="6531" y="11643"/>
                    <a:pt x="7013" y="11617"/>
                  </a:cubicBezTo>
                  <a:cubicBezTo>
                    <a:pt x="9261" y="11402"/>
                    <a:pt x="11536" y="10787"/>
                    <a:pt x="13704" y="9716"/>
                  </a:cubicBezTo>
                  <a:cubicBezTo>
                    <a:pt x="14748" y="9208"/>
                    <a:pt x="15712" y="8646"/>
                    <a:pt x="16649" y="7976"/>
                  </a:cubicBezTo>
                  <a:cubicBezTo>
                    <a:pt x="17130" y="7629"/>
                    <a:pt x="17585" y="7254"/>
                    <a:pt x="18040" y="6906"/>
                  </a:cubicBezTo>
                  <a:cubicBezTo>
                    <a:pt x="18469" y="6531"/>
                    <a:pt x="18870" y="6103"/>
                    <a:pt x="19245" y="5648"/>
                  </a:cubicBezTo>
                  <a:cubicBezTo>
                    <a:pt x="20583" y="4122"/>
                    <a:pt x="21600" y="2275"/>
                    <a:pt x="22216" y="322"/>
                  </a:cubicBezTo>
                  <a:lnTo>
                    <a:pt x="22216" y="161"/>
                  </a:lnTo>
                  <a:cubicBezTo>
                    <a:pt x="22189" y="107"/>
                    <a:pt x="22136" y="81"/>
                    <a:pt x="22082" y="81"/>
                  </a:cubicBezTo>
                  <a:cubicBezTo>
                    <a:pt x="22055" y="0"/>
                    <a:pt x="22029" y="0"/>
                    <a:pt x="22029" y="0"/>
                  </a:cubicBezTo>
                  <a:close/>
                </a:path>
              </a:pathLst>
            </a:custGeom>
            <a:solidFill>
              <a:srgbClr val="36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6" name="Google Shape;7456;p52"/>
            <p:cNvSpPr/>
            <p:nvPr/>
          </p:nvSpPr>
          <p:spPr>
            <a:xfrm>
              <a:off x="8785050" y="6361425"/>
              <a:ext cx="85675" cy="136875"/>
            </a:xfrm>
            <a:custGeom>
              <a:avLst/>
              <a:gdLst/>
              <a:ahLst/>
              <a:cxnLst/>
              <a:rect l="l" t="t" r="r" b="b"/>
              <a:pathLst>
                <a:path w="3427" h="5475" extrusionOk="0">
                  <a:moveTo>
                    <a:pt x="2602" y="1"/>
                  </a:moveTo>
                  <a:cubicBezTo>
                    <a:pt x="2599" y="1"/>
                    <a:pt x="2597" y="6"/>
                    <a:pt x="2597" y="15"/>
                  </a:cubicBezTo>
                  <a:cubicBezTo>
                    <a:pt x="2570" y="68"/>
                    <a:pt x="2490" y="95"/>
                    <a:pt x="2490" y="122"/>
                  </a:cubicBezTo>
                  <a:cubicBezTo>
                    <a:pt x="2436" y="389"/>
                    <a:pt x="2302" y="657"/>
                    <a:pt x="2142" y="925"/>
                  </a:cubicBezTo>
                  <a:cubicBezTo>
                    <a:pt x="1901" y="1326"/>
                    <a:pt x="1607" y="1701"/>
                    <a:pt x="1285" y="2049"/>
                  </a:cubicBezTo>
                  <a:cubicBezTo>
                    <a:pt x="991" y="2423"/>
                    <a:pt x="696" y="2825"/>
                    <a:pt x="429" y="3280"/>
                  </a:cubicBezTo>
                  <a:cubicBezTo>
                    <a:pt x="295" y="3467"/>
                    <a:pt x="188" y="3708"/>
                    <a:pt x="134" y="3896"/>
                  </a:cubicBezTo>
                  <a:cubicBezTo>
                    <a:pt x="27" y="4163"/>
                    <a:pt x="1" y="4377"/>
                    <a:pt x="1" y="4565"/>
                  </a:cubicBezTo>
                  <a:cubicBezTo>
                    <a:pt x="1" y="4645"/>
                    <a:pt x="1" y="4725"/>
                    <a:pt x="27" y="4806"/>
                  </a:cubicBezTo>
                  <a:cubicBezTo>
                    <a:pt x="54" y="4913"/>
                    <a:pt x="81" y="4966"/>
                    <a:pt x="134" y="5073"/>
                  </a:cubicBezTo>
                  <a:cubicBezTo>
                    <a:pt x="188" y="5207"/>
                    <a:pt x="322" y="5314"/>
                    <a:pt x="482" y="5368"/>
                  </a:cubicBezTo>
                  <a:cubicBezTo>
                    <a:pt x="616" y="5448"/>
                    <a:pt x="750" y="5475"/>
                    <a:pt x="964" y="5475"/>
                  </a:cubicBezTo>
                  <a:lnTo>
                    <a:pt x="991" y="5475"/>
                  </a:lnTo>
                  <a:cubicBezTo>
                    <a:pt x="1151" y="5475"/>
                    <a:pt x="1339" y="5448"/>
                    <a:pt x="1499" y="5394"/>
                  </a:cubicBezTo>
                  <a:cubicBezTo>
                    <a:pt x="1660" y="5368"/>
                    <a:pt x="1821" y="5314"/>
                    <a:pt x="2008" y="5207"/>
                  </a:cubicBezTo>
                  <a:cubicBezTo>
                    <a:pt x="2195" y="5073"/>
                    <a:pt x="2409" y="4913"/>
                    <a:pt x="2517" y="4806"/>
                  </a:cubicBezTo>
                  <a:cubicBezTo>
                    <a:pt x="2864" y="4458"/>
                    <a:pt x="3132" y="4029"/>
                    <a:pt x="3266" y="3601"/>
                  </a:cubicBezTo>
                  <a:cubicBezTo>
                    <a:pt x="3400" y="3200"/>
                    <a:pt x="3427" y="2718"/>
                    <a:pt x="3400" y="2236"/>
                  </a:cubicBezTo>
                  <a:cubicBezTo>
                    <a:pt x="3373" y="1915"/>
                    <a:pt x="3346" y="1621"/>
                    <a:pt x="3239" y="1246"/>
                  </a:cubicBezTo>
                  <a:lnTo>
                    <a:pt x="3025" y="550"/>
                  </a:lnTo>
                  <a:cubicBezTo>
                    <a:pt x="2998" y="523"/>
                    <a:pt x="2998" y="496"/>
                    <a:pt x="2972" y="443"/>
                  </a:cubicBezTo>
                  <a:cubicBezTo>
                    <a:pt x="2945" y="416"/>
                    <a:pt x="2945" y="389"/>
                    <a:pt x="2891" y="363"/>
                  </a:cubicBezTo>
                  <a:cubicBezTo>
                    <a:pt x="2864" y="282"/>
                    <a:pt x="2838" y="255"/>
                    <a:pt x="2757" y="175"/>
                  </a:cubicBezTo>
                  <a:cubicBezTo>
                    <a:pt x="2731" y="148"/>
                    <a:pt x="2704" y="148"/>
                    <a:pt x="2677" y="122"/>
                  </a:cubicBezTo>
                  <a:lnTo>
                    <a:pt x="2597" y="122"/>
                  </a:lnTo>
                  <a:cubicBezTo>
                    <a:pt x="2615" y="29"/>
                    <a:pt x="2608" y="1"/>
                    <a:pt x="2602" y="1"/>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7" name="Google Shape;7457;p52"/>
            <p:cNvSpPr/>
            <p:nvPr/>
          </p:nvSpPr>
          <p:spPr>
            <a:xfrm>
              <a:off x="8999850" y="6337025"/>
              <a:ext cx="130500" cy="92700"/>
            </a:xfrm>
            <a:custGeom>
              <a:avLst/>
              <a:gdLst/>
              <a:ahLst/>
              <a:cxnLst/>
              <a:rect l="l" t="t" r="r" b="b"/>
              <a:pathLst>
                <a:path w="5220" h="3708" extrusionOk="0">
                  <a:moveTo>
                    <a:pt x="188" y="0"/>
                  </a:moveTo>
                  <a:cubicBezTo>
                    <a:pt x="161" y="0"/>
                    <a:pt x="134" y="0"/>
                    <a:pt x="54" y="27"/>
                  </a:cubicBezTo>
                  <a:lnTo>
                    <a:pt x="27" y="54"/>
                  </a:lnTo>
                  <a:cubicBezTo>
                    <a:pt x="0" y="107"/>
                    <a:pt x="0" y="134"/>
                    <a:pt x="0" y="161"/>
                  </a:cubicBezTo>
                  <a:lnTo>
                    <a:pt x="0" y="375"/>
                  </a:lnTo>
                  <a:cubicBezTo>
                    <a:pt x="27" y="402"/>
                    <a:pt x="27" y="455"/>
                    <a:pt x="27" y="509"/>
                  </a:cubicBezTo>
                  <a:cubicBezTo>
                    <a:pt x="27" y="562"/>
                    <a:pt x="54" y="589"/>
                    <a:pt x="54" y="643"/>
                  </a:cubicBezTo>
                  <a:cubicBezTo>
                    <a:pt x="134" y="857"/>
                    <a:pt x="241" y="1071"/>
                    <a:pt x="322" y="1312"/>
                  </a:cubicBezTo>
                  <a:cubicBezTo>
                    <a:pt x="509" y="1633"/>
                    <a:pt x="643" y="1927"/>
                    <a:pt x="803" y="2168"/>
                  </a:cubicBezTo>
                  <a:cubicBezTo>
                    <a:pt x="1098" y="2597"/>
                    <a:pt x="1392" y="2944"/>
                    <a:pt x="1767" y="3185"/>
                  </a:cubicBezTo>
                  <a:cubicBezTo>
                    <a:pt x="2168" y="3453"/>
                    <a:pt x="2650" y="3614"/>
                    <a:pt x="3105" y="3667"/>
                  </a:cubicBezTo>
                  <a:cubicBezTo>
                    <a:pt x="3212" y="3694"/>
                    <a:pt x="3319" y="3707"/>
                    <a:pt x="3430" y="3707"/>
                  </a:cubicBezTo>
                  <a:cubicBezTo>
                    <a:pt x="3540" y="3707"/>
                    <a:pt x="3654" y="3694"/>
                    <a:pt x="3774" y="3667"/>
                  </a:cubicBezTo>
                  <a:cubicBezTo>
                    <a:pt x="3988" y="3667"/>
                    <a:pt x="4149" y="3614"/>
                    <a:pt x="4310" y="3533"/>
                  </a:cubicBezTo>
                  <a:cubicBezTo>
                    <a:pt x="4470" y="3453"/>
                    <a:pt x="4604" y="3373"/>
                    <a:pt x="4738" y="3266"/>
                  </a:cubicBezTo>
                  <a:lnTo>
                    <a:pt x="4791" y="3239"/>
                  </a:lnTo>
                  <a:cubicBezTo>
                    <a:pt x="4925" y="3105"/>
                    <a:pt x="5006" y="2998"/>
                    <a:pt x="5086" y="2864"/>
                  </a:cubicBezTo>
                  <a:cubicBezTo>
                    <a:pt x="5193" y="2704"/>
                    <a:pt x="5220" y="2543"/>
                    <a:pt x="5193" y="2409"/>
                  </a:cubicBezTo>
                  <a:cubicBezTo>
                    <a:pt x="5193" y="2302"/>
                    <a:pt x="5139" y="2249"/>
                    <a:pt x="5113" y="2142"/>
                  </a:cubicBezTo>
                  <a:cubicBezTo>
                    <a:pt x="5086" y="2061"/>
                    <a:pt x="5032" y="2008"/>
                    <a:pt x="4979" y="1927"/>
                  </a:cubicBezTo>
                  <a:cubicBezTo>
                    <a:pt x="4845" y="1794"/>
                    <a:pt x="4684" y="1633"/>
                    <a:pt x="4443" y="1499"/>
                  </a:cubicBezTo>
                  <a:cubicBezTo>
                    <a:pt x="4283" y="1392"/>
                    <a:pt x="4069" y="1312"/>
                    <a:pt x="3855" y="1205"/>
                  </a:cubicBezTo>
                  <a:cubicBezTo>
                    <a:pt x="3400" y="1044"/>
                    <a:pt x="2918" y="910"/>
                    <a:pt x="2436" y="803"/>
                  </a:cubicBezTo>
                  <a:cubicBezTo>
                    <a:pt x="2008" y="696"/>
                    <a:pt x="1526" y="589"/>
                    <a:pt x="1098" y="429"/>
                  </a:cubicBezTo>
                  <a:lnTo>
                    <a:pt x="1124" y="429"/>
                  </a:lnTo>
                  <a:cubicBezTo>
                    <a:pt x="830" y="321"/>
                    <a:pt x="589" y="188"/>
                    <a:pt x="348" y="27"/>
                  </a:cubicBezTo>
                  <a:cubicBezTo>
                    <a:pt x="295" y="0"/>
                    <a:pt x="214" y="0"/>
                    <a:pt x="1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8" name="Google Shape;7458;p52"/>
            <p:cNvSpPr/>
            <p:nvPr/>
          </p:nvSpPr>
          <p:spPr>
            <a:xfrm>
              <a:off x="9124300" y="6250025"/>
              <a:ext cx="141900" cy="68250"/>
            </a:xfrm>
            <a:custGeom>
              <a:avLst/>
              <a:gdLst/>
              <a:ahLst/>
              <a:cxnLst/>
              <a:rect l="l" t="t" r="r" b="b"/>
              <a:pathLst>
                <a:path w="5676" h="2730" extrusionOk="0">
                  <a:moveTo>
                    <a:pt x="3855" y="1"/>
                  </a:moveTo>
                  <a:cubicBezTo>
                    <a:pt x="3373" y="27"/>
                    <a:pt x="2891" y="135"/>
                    <a:pt x="2410" y="215"/>
                  </a:cubicBezTo>
                  <a:cubicBezTo>
                    <a:pt x="1981" y="322"/>
                    <a:pt x="1500" y="429"/>
                    <a:pt x="1045" y="456"/>
                  </a:cubicBezTo>
                  <a:lnTo>
                    <a:pt x="1071" y="456"/>
                  </a:lnTo>
                  <a:cubicBezTo>
                    <a:pt x="985" y="464"/>
                    <a:pt x="899" y="467"/>
                    <a:pt x="813" y="467"/>
                  </a:cubicBezTo>
                  <a:cubicBezTo>
                    <a:pt x="607" y="467"/>
                    <a:pt x="404" y="448"/>
                    <a:pt x="215" y="429"/>
                  </a:cubicBezTo>
                  <a:cubicBezTo>
                    <a:pt x="161" y="429"/>
                    <a:pt x="108" y="456"/>
                    <a:pt x="54" y="483"/>
                  </a:cubicBezTo>
                  <a:cubicBezTo>
                    <a:pt x="28" y="536"/>
                    <a:pt x="28" y="536"/>
                    <a:pt x="28" y="590"/>
                  </a:cubicBezTo>
                  <a:cubicBezTo>
                    <a:pt x="1" y="616"/>
                    <a:pt x="1" y="616"/>
                    <a:pt x="1" y="670"/>
                  </a:cubicBezTo>
                  <a:cubicBezTo>
                    <a:pt x="1" y="697"/>
                    <a:pt x="28" y="723"/>
                    <a:pt x="28" y="750"/>
                  </a:cubicBezTo>
                  <a:cubicBezTo>
                    <a:pt x="54" y="804"/>
                    <a:pt x="108" y="857"/>
                    <a:pt x="135" y="938"/>
                  </a:cubicBezTo>
                  <a:cubicBezTo>
                    <a:pt x="135" y="964"/>
                    <a:pt x="161" y="991"/>
                    <a:pt x="188" y="1018"/>
                  </a:cubicBezTo>
                  <a:cubicBezTo>
                    <a:pt x="188" y="1071"/>
                    <a:pt x="242" y="1098"/>
                    <a:pt x="268" y="1125"/>
                  </a:cubicBezTo>
                  <a:cubicBezTo>
                    <a:pt x="429" y="1285"/>
                    <a:pt x="643" y="1473"/>
                    <a:pt x="804" y="1633"/>
                  </a:cubicBezTo>
                  <a:cubicBezTo>
                    <a:pt x="1071" y="1874"/>
                    <a:pt x="1312" y="2035"/>
                    <a:pt x="1580" y="2196"/>
                  </a:cubicBezTo>
                  <a:cubicBezTo>
                    <a:pt x="2008" y="2463"/>
                    <a:pt x="2436" y="2624"/>
                    <a:pt x="2865" y="2704"/>
                  </a:cubicBezTo>
                  <a:cubicBezTo>
                    <a:pt x="3011" y="2720"/>
                    <a:pt x="3154" y="2729"/>
                    <a:pt x="3296" y="2729"/>
                  </a:cubicBezTo>
                  <a:cubicBezTo>
                    <a:pt x="3624" y="2729"/>
                    <a:pt x="3947" y="2682"/>
                    <a:pt x="4283" y="2570"/>
                  </a:cubicBezTo>
                  <a:cubicBezTo>
                    <a:pt x="4444" y="2543"/>
                    <a:pt x="4685" y="2436"/>
                    <a:pt x="4872" y="2303"/>
                  </a:cubicBezTo>
                  <a:cubicBezTo>
                    <a:pt x="5059" y="2169"/>
                    <a:pt x="5193" y="2062"/>
                    <a:pt x="5274" y="1928"/>
                  </a:cubicBezTo>
                  <a:cubicBezTo>
                    <a:pt x="5381" y="1794"/>
                    <a:pt x="5488" y="1660"/>
                    <a:pt x="5541" y="1526"/>
                  </a:cubicBezTo>
                  <a:lnTo>
                    <a:pt x="5595" y="1500"/>
                  </a:lnTo>
                  <a:cubicBezTo>
                    <a:pt x="5648" y="1339"/>
                    <a:pt x="5675" y="1152"/>
                    <a:pt x="5675" y="1018"/>
                  </a:cubicBezTo>
                  <a:cubicBezTo>
                    <a:pt x="5675" y="830"/>
                    <a:pt x="5648" y="697"/>
                    <a:pt x="5595" y="563"/>
                  </a:cubicBezTo>
                  <a:cubicBezTo>
                    <a:pt x="5514" y="456"/>
                    <a:pt x="5461" y="402"/>
                    <a:pt x="5381" y="322"/>
                  </a:cubicBezTo>
                  <a:cubicBezTo>
                    <a:pt x="5327" y="268"/>
                    <a:pt x="5247" y="215"/>
                    <a:pt x="5193" y="188"/>
                  </a:cubicBezTo>
                  <a:cubicBezTo>
                    <a:pt x="4979" y="81"/>
                    <a:pt x="4792" y="27"/>
                    <a:pt x="4524" y="1"/>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9" name="Google Shape;7459;p52"/>
            <p:cNvSpPr/>
            <p:nvPr/>
          </p:nvSpPr>
          <p:spPr>
            <a:xfrm>
              <a:off x="8789075" y="6390550"/>
              <a:ext cx="80975" cy="107075"/>
            </a:xfrm>
            <a:custGeom>
              <a:avLst/>
              <a:gdLst/>
              <a:ahLst/>
              <a:cxnLst/>
              <a:rect l="l" t="t" r="r" b="b"/>
              <a:pathLst>
                <a:path w="3239" h="4283" extrusionOk="0">
                  <a:moveTo>
                    <a:pt x="3051" y="1"/>
                  </a:moveTo>
                  <a:lnTo>
                    <a:pt x="3051" y="54"/>
                  </a:lnTo>
                  <a:cubicBezTo>
                    <a:pt x="3061" y="97"/>
                    <a:pt x="3070" y="139"/>
                    <a:pt x="3078" y="180"/>
                  </a:cubicBezTo>
                  <a:lnTo>
                    <a:pt x="3078" y="180"/>
                  </a:lnTo>
                  <a:cubicBezTo>
                    <a:pt x="3078" y="153"/>
                    <a:pt x="3078" y="129"/>
                    <a:pt x="3078" y="108"/>
                  </a:cubicBezTo>
                  <a:cubicBezTo>
                    <a:pt x="3078" y="54"/>
                    <a:pt x="3078" y="1"/>
                    <a:pt x="3051" y="1"/>
                  </a:cubicBezTo>
                  <a:close/>
                  <a:moveTo>
                    <a:pt x="3078" y="180"/>
                  </a:moveTo>
                  <a:cubicBezTo>
                    <a:pt x="3077" y="287"/>
                    <a:pt x="3073" y="429"/>
                    <a:pt x="3051" y="536"/>
                  </a:cubicBezTo>
                  <a:cubicBezTo>
                    <a:pt x="2971" y="937"/>
                    <a:pt x="2864" y="1366"/>
                    <a:pt x="2677" y="1740"/>
                  </a:cubicBezTo>
                  <a:cubicBezTo>
                    <a:pt x="2516" y="2115"/>
                    <a:pt x="2275" y="2463"/>
                    <a:pt x="1981" y="2811"/>
                  </a:cubicBezTo>
                  <a:cubicBezTo>
                    <a:pt x="1713" y="3105"/>
                    <a:pt x="1365" y="3373"/>
                    <a:pt x="990" y="3560"/>
                  </a:cubicBezTo>
                  <a:cubicBezTo>
                    <a:pt x="830" y="3667"/>
                    <a:pt x="643" y="3774"/>
                    <a:pt x="428" y="3801"/>
                  </a:cubicBezTo>
                  <a:cubicBezTo>
                    <a:pt x="321" y="3855"/>
                    <a:pt x="241" y="3882"/>
                    <a:pt x="107" y="3908"/>
                  </a:cubicBezTo>
                  <a:cubicBezTo>
                    <a:pt x="54" y="3908"/>
                    <a:pt x="27" y="3908"/>
                    <a:pt x="0" y="3935"/>
                  </a:cubicBezTo>
                  <a:cubicBezTo>
                    <a:pt x="54" y="4042"/>
                    <a:pt x="161" y="4122"/>
                    <a:pt x="295" y="4176"/>
                  </a:cubicBezTo>
                  <a:cubicBezTo>
                    <a:pt x="428" y="4256"/>
                    <a:pt x="562" y="4283"/>
                    <a:pt x="776" y="4283"/>
                  </a:cubicBezTo>
                  <a:lnTo>
                    <a:pt x="803" y="4283"/>
                  </a:lnTo>
                  <a:cubicBezTo>
                    <a:pt x="964" y="4283"/>
                    <a:pt x="1124" y="4229"/>
                    <a:pt x="1312" y="4203"/>
                  </a:cubicBezTo>
                  <a:cubicBezTo>
                    <a:pt x="1472" y="4176"/>
                    <a:pt x="1633" y="4122"/>
                    <a:pt x="1793" y="4015"/>
                  </a:cubicBezTo>
                  <a:cubicBezTo>
                    <a:pt x="2008" y="3882"/>
                    <a:pt x="2195" y="3694"/>
                    <a:pt x="2329" y="3614"/>
                  </a:cubicBezTo>
                  <a:cubicBezTo>
                    <a:pt x="2677" y="3266"/>
                    <a:pt x="2944" y="2838"/>
                    <a:pt x="3078" y="2409"/>
                  </a:cubicBezTo>
                  <a:cubicBezTo>
                    <a:pt x="3212" y="2008"/>
                    <a:pt x="3239" y="1526"/>
                    <a:pt x="3212" y="1018"/>
                  </a:cubicBezTo>
                  <a:cubicBezTo>
                    <a:pt x="3188" y="757"/>
                    <a:pt x="3144" y="496"/>
                    <a:pt x="3078" y="18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0" name="Google Shape;7460;p52"/>
            <p:cNvSpPr/>
            <p:nvPr/>
          </p:nvSpPr>
          <p:spPr>
            <a:xfrm>
              <a:off x="9029950" y="6348400"/>
              <a:ext cx="100400" cy="68275"/>
            </a:xfrm>
            <a:custGeom>
              <a:avLst/>
              <a:gdLst/>
              <a:ahLst/>
              <a:cxnLst/>
              <a:rect l="l" t="t" r="r" b="b"/>
              <a:pathLst>
                <a:path w="4016" h="2731" extrusionOk="0">
                  <a:moveTo>
                    <a:pt x="1" y="0"/>
                  </a:moveTo>
                  <a:lnTo>
                    <a:pt x="1" y="0"/>
                  </a:lnTo>
                  <a:cubicBezTo>
                    <a:pt x="81" y="81"/>
                    <a:pt x="188" y="134"/>
                    <a:pt x="322" y="214"/>
                  </a:cubicBezTo>
                  <a:cubicBezTo>
                    <a:pt x="563" y="348"/>
                    <a:pt x="804" y="482"/>
                    <a:pt x="1018" y="589"/>
                  </a:cubicBezTo>
                  <a:cubicBezTo>
                    <a:pt x="1286" y="723"/>
                    <a:pt x="1526" y="857"/>
                    <a:pt x="1794" y="937"/>
                  </a:cubicBezTo>
                  <a:cubicBezTo>
                    <a:pt x="2089" y="1071"/>
                    <a:pt x="2410" y="1258"/>
                    <a:pt x="2677" y="1419"/>
                  </a:cubicBezTo>
                  <a:cubicBezTo>
                    <a:pt x="2891" y="1579"/>
                    <a:pt x="3132" y="1740"/>
                    <a:pt x="3346" y="1954"/>
                  </a:cubicBezTo>
                  <a:cubicBezTo>
                    <a:pt x="3507" y="2115"/>
                    <a:pt x="3641" y="2329"/>
                    <a:pt x="3668" y="2543"/>
                  </a:cubicBezTo>
                  <a:lnTo>
                    <a:pt x="3668" y="2730"/>
                  </a:lnTo>
                  <a:cubicBezTo>
                    <a:pt x="3775" y="2623"/>
                    <a:pt x="3882" y="2516"/>
                    <a:pt x="3909" y="2409"/>
                  </a:cubicBezTo>
                  <a:cubicBezTo>
                    <a:pt x="3962" y="2249"/>
                    <a:pt x="4016" y="2088"/>
                    <a:pt x="4016" y="1954"/>
                  </a:cubicBezTo>
                  <a:cubicBezTo>
                    <a:pt x="4016" y="1847"/>
                    <a:pt x="3962" y="1740"/>
                    <a:pt x="3935" y="1687"/>
                  </a:cubicBezTo>
                  <a:cubicBezTo>
                    <a:pt x="3909" y="1606"/>
                    <a:pt x="3882" y="1553"/>
                    <a:pt x="3802" y="1472"/>
                  </a:cubicBezTo>
                  <a:cubicBezTo>
                    <a:pt x="3668" y="1312"/>
                    <a:pt x="3507" y="1178"/>
                    <a:pt x="3266" y="1044"/>
                  </a:cubicBezTo>
                  <a:cubicBezTo>
                    <a:pt x="3106" y="937"/>
                    <a:pt x="2891" y="857"/>
                    <a:pt x="2677" y="750"/>
                  </a:cubicBezTo>
                  <a:cubicBezTo>
                    <a:pt x="2196" y="589"/>
                    <a:pt x="1687" y="455"/>
                    <a:pt x="1259" y="348"/>
                  </a:cubicBezTo>
                  <a:cubicBezTo>
                    <a:pt x="831" y="241"/>
                    <a:pt x="402" y="134"/>
                    <a:pt x="1" y="0"/>
                  </a:cubicBezTo>
                  <a:close/>
                </a:path>
              </a:pathLst>
            </a:custGeom>
            <a:solidFill>
              <a:srgbClr val="36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1" name="Google Shape;7461;p52"/>
            <p:cNvSpPr/>
            <p:nvPr/>
          </p:nvSpPr>
          <p:spPr>
            <a:xfrm>
              <a:off x="9150400" y="6248025"/>
              <a:ext cx="117800" cy="40175"/>
            </a:xfrm>
            <a:custGeom>
              <a:avLst/>
              <a:gdLst/>
              <a:ahLst/>
              <a:cxnLst/>
              <a:rect l="l" t="t" r="r" b="b"/>
              <a:pathLst>
                <a:path w="4712" h="1607" extrusionOk="0">
                  <a:moveTo>
                    <a:pt x="3132" y="0"/>
                  </a:moveTo>
                  <a:cubicBezTo>
                    <a:pt x="3025" y="81"/>
                    <a:pt x="2945" y="81"/>
                    <a:pt x="2838" y="81"/>
                  </a:cubicBezTo>
                  <a:cubicBezTo>
                    <a:pt x="2329" y="107"/>
                    <a:pt x="1874" y="215"/>
                    <a:pt x="1392" y="322"/>
                  </a:cubicBezTo>
                  <a:cubicBezTo>
                    <a:pt x="937" y="402"/>
                    <a:pt x="509" y="509"/>
                    <a:pt x="27" y="536"/>
                  </a:cubicBezTo>
                  <a:lnTo>
                    <a:pt x="1" y="536"/>
                  </a:lnTo>
                  <a:cubicBezTo>
                    <a:pt x="54" y="536"/>
                    <a:pt x="108" y="589"/>
                    <a:pt x="161" y="589"/>
                  </a:cubicBezTo>
                  <a:cubicBezTo>
                    <a:pt x="509" y="643"/>
                    <a:pt x="857" y="670"/>
                    <a:pt x="1205" y="670"/>
                  </a:cubicBezTo>
                  <a:cubicBezTo>
                    <a:pt x="1526" y="670"/>
                    <a:pt x="1901" y="670"/>
                    <a:pt x="2249" y="643"/>
                  </a:cubicBezTo>
                  <a:cubicBezTo>
                    <a:pt x="2463" y="616"/>
                    <a:pt x="2731" y="616"/>
                    <a:pt x="2972" y="616"/>
                  </a:cubicBezTo>
                  <a:cubicBezTo>
                    <a:pt x="3105" y="616"/>
                    <a:pt x="3239" y="616"/>
                    <a:pt x="3373" y="643"/>
                  </a:cubicBezTo>
                  <a:cubicBezTo>
                    <a:pt x="3507" y="670"/>
                    <a:pt x="3614" y="670"/>
                    <a:pt x="3748" y="723"/>
                  </a:cubicBezTo>
                  <a:cubicBezTo>
                    <a:pt x="3882" y="750"/>
                    <a:pt x="3989" y="803"/>
                    <a:pt x="4069" y="884"/>
                  </a:cubicBezTo>
                  <a:cubicBezTo>
                    <a:pt x="4176" y="937"/>
                    <a:pt x="4283" y="1018"/>
                    <a:pt x="4337" y="1125"/>
                  </a:cubicBezTo>
                  <a:cubicBezTo>
                    <a:pt x="4363" y="1178"/>
                    <a:pt x="4417" y="1205"/>
                    <a:pt x="4444" y="1285"/>
                  </a:cubicBezTo>
                  <a:cubicBezTo>
                    <a:pt x="4470" y="1339"/>
                    <a:pt x="4524" y="1446"/>
                    <a:pt x="4524" y="1526"/>
                  </a:cubicBezTo>
                  <a:cubicBezTo>
                    <a:pt x="4524" y="1553"/>
                    <a:pt x="4524" y="1580"/>
                    <a:pt x="4551" y="1606"/>
                  </a:cubicBezTo>
                  <a:cubicBezTo>
                    <a:pt x="4551" y="1606"/>
                    <a:pt x="4551" y="1580"/>
                    <a:pt x="4578" y="1580"/>
                  </a:cubicBezTo>
                  <a:lnTo>
                    <a:pt x="4604" y="1553"/>
                  </a:lnTo>
                  <a:cubicBezTo>
                    <a:pt x="4685" y="1392"/>
                    <a:pt x="4711" y="1205"/>
                    <a:pt x="4711" y="1071"/>
                  </a:cubicBezTo>
                  <a:cubicBezTo>
                    <a:pt x="4711" y="910"/>
                    <a:pt x="4685" y="750"/>
                    <a:pt x="4604" y="616"/>
                  </a:cubicBezTo>
                  <a:cubicBezTo>
                    <a:pt x="4551" y="509"/>
                    <a:pt x="4497" y="455"/>
                    <a:pt x="4417" y="375"/>
                  </a:cubicBezTo>
                  <a:cubicBezTo>
                    <a:pt x="4337" y="322"/>
                    <a:pt x="4283" y="268"/>
                    <a:pt x="4203" y="241"/>
                  </a:cubicBezTo>
                  <a:cubicBezTo>
                    <a:pt x="4015" y="134"/>
                    <a:pt x="3801" y="81"/>
                    <a:pt x="3534" y="54"/>
                  </a:cubicBezTo>
                  <a:cubicBezTo>
                    <a:pt x="3400" y="54"/>
                    <a:pt x="3266" y="0"/>
                    <a:pt x="3132" y="0"/>
                  </a:cubicBezTo>
                  <a:close/>
                </a:path>
              </a:pathLst>
            </a:custGeom>
            <a:solidFill>
              <a:srgbClr val="36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2" name="Google Shape;7462;p52"/>
            <p:cNvSpPr/>
            <p:nvPr/>
          </p:nvSpPr>
          <p:spPr>
            <a:xfrm>
              <a:off x="8778350" y="5624375"/>
              <a:ext cx="121825" cy="301150"/>
            </a:xfrm>
            <a:custGeom>
              <a:avLst/>
              <a:gdLst/>
              <a:ahLst/>
              <a:cxnLst/>
              <a:rect l="l" t="t" r="r" b="b"/>
              <a:pathLst>
                <a:path w="4873" h="12046" extrusionOk="0">
                  <a:moveTo>
                    <a:pt x="1527" y="1"/>
                  </a:moveTo>
                  <a:cubicBezTo>
                    <a:pt x="1259" y="28"/>
                    <a:pt x="1018" y="188"/>
                    <a:pt x="938" y="376"/>
                  </a:cubicBezTo>
                  <a:cubicBezTo>
                    <a:pt x="831" y="456"/>
                    <a:pt x="724" y="590"/>
                    <a:pt x="670" y="777"/>
                  </a:cubicBezTo>
                  <a:cubicBezTo>
                    <a:pt x="617" y="777"/>
                    <a:pt x="617" y="804"/>
                    <a:pt x="617" y="831"/>
                  </a:cubicBezTo>
                  <a:cubicBezTo>
                    <a:pt x="188" y="1660"/>
                    <a:pt x="1" y="2677"/>
                    <a:pt x="1" y="3989"/>
                  </a:cubicBezTo>
                  <a:cubicBezTo>
                    <a:pt x="1" y="4953"/>
                    <a:pt x="135" y="5943"/>
                    <a:pt x="269" y="6826"/>
                  </a:cubicBezTo>
                  <a:cubicBezTo>
                    <a:pt x="349" y="7549"/>
                    <a:pt x="483" y="8218"/>
                    <a:pt x="670" y="8780"/>
                  </a:cubicBezTo>
                  <a:cubicBezTo>
                    <a:pt x="884" y="9690"/>
                    <a:pt x="1125" y="10332"/>
                    <a:pt x="1473" y="10894"/>
                  </a:cubicBezTo>
                  <a:cubicBezTo>
                    <a:pt x="1741" y="11376"/>
                    <a:pt x="2196" y="11938"/>
                    <a:pt x="2838" y="12045"/>
                  </a:cubicBezTo>
                  <a:lnTo>
                    <a:pt x="3079" y="12045"/>
                  </a:lnTo>
                  <a:cubicBezTo>
                    <a:pt x="3400" y="12045"/>
                    <a:pt x="3668" y="11938"/>
                    <a:pt x="3935" y="11778"/>
                  </a:cubicBezTo>
                  <a:cubicBezTo>
                    <a:pt x="4203" y="11564"/>
                    <a:pt x="4417" y="11296"/>
                    <a:pt x="4578" y="10921"/>
                  </a:cubicBezTo>
                  <a:cubicBezTo>
                    <a:pt x="4712" y="10627"/>
                    <a:pt x="4765" y="10252"/>
                    <a:pt x="4845" y="9851"/>
                  </a:cubicBezTo>
                  <a:cubicBezTo>
                    <a:pt x="4872" y="9529"/>
                    <a:pt x="4872" y="9155"/>
                    <a:pt x="4872" y="8834"/>
                  </a:cubicBezTo>
                  <a:cubicBezTo>
                    <a:pt x="4872" y="8753"/>
                    <a:pt x="4845" y="8700"/>
                    <a:pt x="4765" y="8646"/>
                  </a:cubicBezTo>
                  <a:cubicBezTo>
                    <a:pt x="4738" y="7816"/>
                    <a:pt x="4631" y="6960"/>
                    <a:pt x="4498" y="6077"/>
                  </a:cubicBezTo>
                  <a:cubicBezTo>
                    <a:pt x="4417" y="5488"/>
                    <a:pt x="4283" y="4845"/>
                    <a:pt x="4150" y="4203"/>
                  </a:cubicBezTo>
                  <a:cubicBezTo>
                    <a:pt x="4069" y="3909"/>
                    <a:pt x="4016" y="3614"/>
                    <a:pt x="3909" y="3266"/>
                  </a:cubicBezTo>
                  <a:cubicBezTo>
                    <a:pt x="3882" y="3132"/>
                    <a:pt x="3828" y="2999"/>
                    <a:pt x="3775" y="2865"/>
                  </a:cubicBezTo>
                  <a:cubicBezTo>
                    <a:pt x="3668" y="2570"/>
                    <a:pt x="3534" y="2222"/>
                    <a:pt x="3400" y="1928"/>
                  </a:cubicBezTo>
                  <a:cubicBezTo>
                    <a:pt x="3240" y="1553"/>
                    <a:pt x="3079" y="1232"/>
                    <a:pt x="2892" y="964"/>
                  </a:cubicBezTo>
                  <a:cubicBezTo>
                    <a:pt x="2811" y="831"/>
                    <a:pt x="2731" y="697"/>
                    <a:pt x="2624" y="563"/>
                  </a:cubicBezTo>
                  <a:cubicBezTo>
                    <a:pt x="2544" y="429"/>
                    <a:pt x="2437" y="322"/>
                    <a:pt x="2330" y="215"/>
                  </a:cubicBezTo>
                  <a:cubicBezTo>
                    <a:pt x="2089" y="161"/>
                    <a:pt x="1848" y="1"/>
                    <a:pt x="1607" y="1"/>
                  </a:cubicBezTo>
                  <a:close/>
                </a:path>
              </a:pathLst>
            </a:custGeom>
            <a:solidFill>
              <a:srgbClr val="F9D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3" name="Google Shape;7463;p52"/>
            <p:cNvSpPr/>
            <p:nvPr/>
          </p:nvSpPr>
          <p:spPr>
            <a:xfrm>
              <a:off x="8544825" y="5588925"/>
              <a:ext cx="318550" cy="504550"/>
            </a:xfrm>
            <a:custGeom>
              <a:avLst/>
              <a:gdLst/>
              <a:ahLst/>
              <a:cxnLst/>
              <a:rect l="l" t="t" r="r" b="b"/>
              <a:pathLst>
                <a:path w="12742" h="20182" extrusionOk="0">
                  <a:moveTo>
                    <a:pt x="7388" y="0"/>
                  </a:moveTo>
                  <a:cubicBezTo>
                    <a:pt x="7147" y="0"/>
                    <a:pt x="6879" y="81"/>
                    <a:pt x="6585" y="214"/>
                  </a:cubicBezTo>
                  <a:cubicBezTo>
                    <a:pt x="6264" y="348"/>
                    <a:pt x="5916" y="536"/>
                    <a:pt x="5595" y="776"/>
                  </a:cubicBezTo>
                  <a:cubicBezTo>
                    <a:pt x="5274" y="991"/>
                    <a:pt x="4979" y="1258"/>
                    <a:pt x="4658" y="1579"/>
                  </a:cubicBezTo>
                  <a:cubicBezTo>
                    <a:pt x="4337" y="1847"/>
                    <a:pt x="4069" y="2195"/>
                    <a:pt x="3801" y="2543"/>
                  </a:cubicBezTo>
                  <a:cubicBezTo>
                    <a:pt x="3266" y="3212"/>
                    <a:pt x="2811" y="3962"/>
                    <a:pt x="2329" y="4845"/>
                  </a:cubicBezTo>
                  <a:cubicBezTo>
                    <a:pt x="1928" y="5621"/>
                    <a:pt x="1526" y="6478"/>
                    <a:pt x="1232" y="7307"/>
                  </a:cubicBezTo>
                  <a:cubicBezTo>
                    <a:pt x="937" y="8110"/>
                    <a:pt x="697" y="8833"/>
                    <a:pt x="536" y="9529"/>
                  </a:cubicBezTo>
                  <a:cubicBezTo>
                    <a:pt x="295" y="10546"/>
                    <a:pt x="135" y="11617"/>
                    <a:pt x="54" y="12767"/>
                  </a:cubicBezTo>
                  <a:cubicBezTo>
                    <a:pt x="1" y="13972"/>
                    <a:pt x="27" y="15176"/>
                    <a:pt x="188" y="16301"/>
                  </a:cubicBezTo>
                  <a:cubicBezTo>
                    <a:pt x="322" y="17318"/>
                    <a:pt x="563" y="18228"/>
                    <a:pt x="857" y="19138"/>
                  </a:cubicBezTo>
                  <a:cubicBezTo>
                    <a:pt x="911" y="19218"/>
                    <a:pt x="964" y="19272"/>
                    <a:pt x="1071" y="19272"/>
                  </a:cubicBezTo>
                  <a:cubicBezTo>
                    <a:pt x="2195" y="19887"/>
                    <a:pt x="3534" y="20182"/>
                    <a:pt x="4979" y="20182"/>
                  </a:cubicBezTo>
                  <a:cubicBezTo>
                    <a:pt x="5461" y="20182"/>
                    <a:pt x="5943" y="20155"/>
                    <a:pt x="6451" y="20075"/>
                  </a:cubicBezTo>
                  <a:cubicBezTo>
                    <a:pt x="7388" y="19941"/>
                    <a:pt x="8325" y="19727"/>
                    <a:pt x="9235" y="19352"/>
                  </a:cubicBezTo>
                  <a:cubicBezTo>
                    <a:pt x="10145" y="18977"/>
                    <a:pt x="10948" y="18522"/>
                    <a:pt x="11644" y="17987"/>
                  </a:cubicBezTo>
                  <a:cubicBezTo>
                    <a:pt x="11965" y="17719"/>
                    <a:pt x="12313" y="17398"/>
                    <a:pt x="12607" y="17104"/>
                  </a:cubicBezTo>
                  <a:cubicBezTo>
                    <a:pt x="12688" y="17023"/>
                    <a:pt x="12688" y="16943"/>
                    <a:pt x="12607" y="16863"/>
                  </a:cubicBezTo>
                  <a:cubicBezTo>
                    <a:pt x="12634" y="16220"/>
                    <a:pt x="12688" y="15471"/>
                    <a:pt x="12714" y="14721"/>
                  </a:cubicBezTo>
                  <a:lnTo>
                    <a:pt x="12714" y="14695"/>
                  </a:lnTo>
                  <a:cubicBezTo>
                    <a:pt x="12741" y="14052"/>
                    <a:pt x="12741" y="13517"/>
                    <a:pt x="12741" y="13008"/>
                  </a:cubicBezTo>
                  <a:cubicBezTo>
                    <a:pt x="12741" y="12125"/>
                    <a:pt x="12688" y="11322"/>
                    <a:pt x="12607" y="10546"/>
                  </a:cubicBezTo>
                  <a:cubicBezTo>
                    <a:pt x="12473" y="9475"/>
                    <a:pt x="12286" y="8405"/>
                    <a:pt x="12018" y="7200"/>
                  </a:cubicBezTo>
                  <a:cubicBezTo>
                    <a:pt x="11831" y="6478"/>
                    <a:pt x="11671" y="5808"/>
                    <a:pt x="11483" y="5166"/>
                  </a:cubicBezTo>
                  <a:cubicBezTo>
                    <a:pt x="11269" y="4443"/>
                    <a:pt x="11028" y="3828"/>
                    <a:pt x="10760" y="3212"/>
                  </a:cubicBezTo>
                  <a:cubicBezTo>
                    <a:pt x="10493" y="2570"/>
                    <a:pt x="10198" y="2008"/>
                    <a:pt x="9877" y="1553"/>
                  </a:cubicBezTo>
                  <a:cubicBezTo>
                    <a:pt x="9690" y="1312"/>
                    <a:pt x="9529" y="1098"/>
                    <a:pt x="9342" y="884"/>
                  </a:cubicBezTo>
                  <a:cubicBezTo>
                    <a:pt x="9155" y="669"/>
                    <a:pt x="8967" y="536"/>
                    <a:pt x="8753" y="402"/>
                  </a:cubicBezTo>
                  <a:cubicBezTo>
                    <a:pt x="8673" y="348"/>
                    <a:pt x="8566" y="268"/>
                    <a:pt x="8432" y="214"/>
                  </a:cubicBezTo>
                  <a:cubicBezTo>
                    <a:pt x="8325" y="161"/>
                    <a:pt x="8218" y="107"/>
                    <a:pt x="8084" y="81"/>
                  </a:cubicBezTo>
                  <a:cubicBezTo>
                    <a:pt x="7923" y="54"/>
                    <a:pt x="7736" y="0"/>
                    <a:pt x="7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4" name="Google Shape;7464;p52"/>
            <p:cNvSpPr/>
            <p:nvPr/>
          </p:nvSpPr>
          <p:spPr>
            <a:xfrm>
              <a:off x="8544825" y="5672550"/>
              <a:ext cx="315875" cy="420925"/>
            </a:xfrm>
            <a:custGeom>
              <a:avLst/>
              <a:gdLst/>
              <a:ahLst/>
              <a:cxnLst/>
              <a:rect l="l" t="t" r="r" b="b"/>
              <a:pathLst>
                <a:path w="12635" h="16837" extrusionOk="0">
                  <a:moveTo>
                    <a:pt x="10627" y="1"/>
                  </a:moveTo>
                  <a:cubicBezTo>
                    <a:pt x="10814" y="536"/>
                    <a:pt x="10707" y="1072"/>
                    <a:pt x="10520" y="1580"/>
                  </a:cubicBezTo>
                  <a:cubicBezTo>
                    <a:pt x="10439" y="1875"/>
                    <a:pt x="10332" y="2142"/>
                    <a:pt x="10198" y="2410"/>
                  </a:cubicBezTo>
                  <a:cubicBezTo>
                    <a:pt x="10065" y="2678"/>
                    <a:pt x="9904" y="2918"/>
                    <a:pt x="9690" y="3159"/>
                  </a:cubicBezTo>
                  <a:cubicBezTo>
                    <a:pt x="9529" y="3400"/>
                    <a:pt x="9288" y="3588"/>
                    <a:pt x="9101" y="3748"/>
                  </a:cubicBezTo>
                  <a:cubicBezTo>
                    <a:pt x="8860" y="3936"/>
                    <a:pt x="8619" y="4096"/>
                    <a:pt x="8352" y="4230"/>
                  </a:cubicBezTo>
                  <a:cubicBezTo>
                    <a:pt x="8084" y="4364"/>
                    <a:pt x="7790" y="4471"/>
                    <a:pt x="7495" y="4498"/>
                  </a:cubicBezTo>
                  <a:cubicBezTo>
                    <a:pt x="7310" y="4513"/>
                    <a:pt x="7133" y="4529"/>
                    <a:pt x="6960" y="4529"/>
                  </a:cubicBezTo>
                  <a:cubicBezTo>
                    <a:pt x="6834" y="4529"/>
                    <a:pt x="6709" y="4520"/>
                    <a:pt x="6585" y="4498"/>
                  </a:cubicBezTo>
                  <a:cubicBezTo>
                    <a:pt x="6291" y="4471"/>
                    <a:pt x="6023" y="4391"/>
                    <a:pt x="5702" y="4257"/>
                  </a:cubicBezTo>
                  <a:cubicBezTo>
                    <a:pt x="5648" y="4230"/>
                    <a:pt x="5621" y="4230"/>
                    <a:pt x="5541" y="4203"/>
                  </a:cubicBezTo>
                  <a:cubicBezTo>
                    <a:pt x="5488" y="4150"/>
                    <a:pt x="5434" y="4123"/>
                    <a:pt x="5381" y="4096"/>
                  </a:cubicBezTo>
                  <a:cubicBezTo>
                    <a:pt x="5247" y="4016"/>
                    <a:pt x="5113" y="3936"/>
                    <a:pt x="4979" y="3828"/>
                  </a:cubicBezTo>
                  <a:cubicBezTo>
                    <a:pt x="4819" y="3721"/>
                    <a:pt x="4685" y="3588"/>
                    <a:pt x="4551" y="3454"/>
                  </a:cubicBezTo>
                  <a:cubicBezTo>
                    <a:pt x="4444" y="3400"/>
                    <a:pt x="4364" y="3293"/>
                    <a:pt x="4310" y="3186"/>
                  </a:cubicBezTo>
                  <a:cubicBezTo>
                    <a:pt x="4230" y="3133"/>
                    <a:pt x="4203" y="3052"/>
                    <a:pt x="4149" y="3026"/>
                  </a:cubicBezTo>
                  <a:cubicBezTo>
                    <a:pt x="4149" y="3026"/>
                    <a:pt x="4149" y="2972"/>
                    <a:pt x="4096" y="2972"/>
                  </a:cubicBezTo>
                  <a:cubicBezTo>
                    <a:pt x="3908" y="2758"/>
                    <a:pt x="3748" y="2490"/>
                    <a:pt x="3614" y="2169"/>
                  </a:cubicBezTo>
                  <a:cubicBezTo>
                    <a:pt x="3507" y="1955"/>
                    <a:pt x="3400" y="1741"/>
                    <a:pt x="3293" y="1500"/>
                  </a:cubicBezTo>
                  <a:cubicBezTo>
                    <a:pt x="3239" y="1286"/>
                    <a:pt x="3159" y="1072"/>
                    <a:pt x="3106" y="831"/>
                  </a:cubicBezTo>
                  <a:lnTo>
                    <a:pt x="3106" y="804"/>
                  </a:lnTo>
                  <a:cubicBezTo>
                    <a:pt x="3079" y="697"/>
                    <a:pt x="3079" y="617"/>
                    <a:pt x="3025" y="510"/>
                  </a:cubicBezTo>
                  <a:lnTo>
                    <a:pt x="3025" y="456"/>
                  </a:lnTo>
                  <a:cubicBezTo>
                    <a:pt x="3025" y="376"/>
                    <a:pt x="2998" y="269"/>
                    <a:pt x="2998" y="215"/>
                  </a:cubicBezTo>
                  <a:cubicBezTo>
                    <a:pt x="2731" y="617"/>
                    <a:pt x="2490" y="1018"/>
                    <a:pt x="2276" y="1473"/>
                  </a:cubicBezTo>
                  <a:cubicBezTo>
                    <a:pt x="1874" y="2249"/>
                    <a:pt x="1473" y="3079"/>
                    <a:pt x="1152" y="3936"/>
                  </a:cubicBezTo>
                  <a:cubicBezTo>
                    <a:pt x="937" y="4551"/>
                    <a:pt x="723" y="5167"/>
                    <a:pt x="563" y="5729"/>
                  </a:cubicBezTo>
                  <a:lnTo>
                    <a:pt x="590" y="5729"/>
                  </a:lnTo>
                  <a:cubicBezTo>
                    <a:pt x="616" y="5729"/>
                    <a:pt x="670" y="5702"/>
                    <a:pt x="723" y="5702"/>
                  </a:cubicBezTo>
                  <a:lnTo>
                    <a:pt x="750" y="5702"/>
                  </a:lnTo>
                  <a:cubicBezTo>
                    <a:pt x="884" y="5649"/>
                    <a:pt x="991" y="5649"/>
                    <a:pt x="1125" y="5649"/>
                  </a:cubicBezTo>
                  <a:lnTo>
                    <a:pt x="1205" y="5649"/>
                  </a:lnTo>
                  <a:cubicBezTo>
                    <a:pt x="1339" y="5649"/>
                    <a:pt x="1473" y="5702"/>
                    <a:pt x="1607" y="5729"/>
                  </a:cubicBezTo>
                  <a:cubicBezTo>
                    <a:pt x="1901" y="5809"/>
                    <a:pt x="2169" y="5889"/>
                    <a:pt x="2436" y="6077"/>
                  </a:cubicBezTo>
                  <a:cubicBezTo>
                    <a:pt x="2677" y="6237"/>
                    <a:pt x="2891" y="6398"/>
                    <a:pt x="3106" y="6612"/>
                  </a:cubicBezTo>
                  <a:cubicBezTo>
                    <a:pt x="3293" y="6799"/>
                    <a:pt x="3480" y="7040"/>
                    <a:pt x="3614" y="7308"/>
                  </a:cubicBezTo>
                  <a:cubicBezTo>
                    <a:pt x="3748" y="7576"/>
                    <a:pt x="3882" y="7843"/>
                    <a:pt x="3935" y="8138"/>
                  </a:cubicBezTo>
                  <a:cubicBezTo>
                    <a:pt x="4016" y="8432"/>
                    <a:pt x="4042" y="8753"/>
                    <a:pt x="4042" y="9048"/>
                  </a:cubicBezTo>
                  <a:cubicBezTo>
                    <a:pt x="4042" y="9208"/>
                    <a:pt x="4016" y="9342"/>
                    <a:pt x="3962" y="9476"/>
                  </a:cubicBezTo>
                  <a:lnTo>
                    <a:pt x="3882" y="9878"/>
                  </a:lnTo>
                  <a:cubicBezTo>
                    <a:pt x="3801" y="10011"/>
                    <a:pt x="3748" y="10172"/>
                    <a:pt x="3668" y="10306"/>
                  </a:cubicBezTo>
                  <a:cubicBezTo>
                    <a:pt x="3614" y="10413"/>
                    <a:pt x="3534" y="10520"/>
                    <a:pt x="3427" y="10627"/>
                  </a:cubicBezTo>
                  <a:cubicBezTo>
                    <a:pt x="3239" y="10814"/>
                    <a:pt x="2998" y="10975"/>
                    <a:pt x="2731" y="11109"/>
                  </a:cubicBezTo>
                  <a:cubicBezTo>
                    <a:pt x="2597" y="11189"/>
                    <a:pt x="2436" y="11216"/>
                    <a:pt x="2303" y="11243"/>
                  </a:cubicBezTo>
                  <a:cubicBezTo>
                    <a:pt x="2169" y="11296"/>
                    <a:pt x="2008" y="11296"/>
                    <a:pt x="1874" y="11296"/>
                  </a:cubicBezTo>
                  <a:cubicBezTo>
                    <a:pt x="1740" y="11296"/>
                    <a:pt x="1553" y="11243"/>
                    <a:pt x="1419" y="11216"/>
                  </a:cubicBezTo>
                  <a:cubicBezTo>
                    <a:pt x="1285" y="11189"/>
                    <a:pt x="1152" y="11135"/>
                    <a:pt x="1018" y="11082"/>
                  </a:cubicBezTo>
                  <a:cubicBezTo>
                    <a:pt x="750" y="10948"/>
                    <a:pt x="482" y="10814"/>
                    <a:pt x="268" y="10627"/>
                  </a:cubicBezTo>
                  <a:cubicBezTo>
                    <a:pt x="161" y="10520"/>
                    <a:pt x="54" y="10440"/>
                    <a:pt x="1" y="10359"/>
                  </a:cubicBezTo>
                  <a:lnTo>
                    <a:pt x="1" y="10359"/>
                  </a:lnTo>
                  <a:cubicBezTo>
                    <a:pt x="1" y="11243"/>
                    <a:pt x="27" y="12126"/>
                    <a:pt x="161" y="12956"/>
                  </a:cubicBezTo>
                  <a:cubicBezTo>
                    <a:pt x="295" y="13973"/>
                    <a:pt x="536" y="14883"/>
                    <a:pt x="830" y="15793"/>
                  </a:cubicBezTo>
                  <a:cubicBezTo>
                    <a:pt x="857" y="15873"/>
                    <a:pt x="937" y="15927"/>
                    <a:pt x="1045" y="15927"/>
                  </a:cubicBezTo>
                  <a:cubicBezTo>
                    <a:pt x="2169" y="16542"/>
                    <a:pt x="3507" y="16837"/>
                    <a:pt x="4952" y="16837"/>
                  </a:cubicBezTo>
                  <a:cubicBezTo>
                    <a:pt x="5407" y="16837"/>
                    <a:pt x="5916" y="16810"/>
                    <a:pt x="6424" y="16730"/>
                  </a:cubicBezTo>
                  <a:cubicBezTo>
                    <a:pt x="7361" y="16596"/>
                    <a:pt x="8298" y="16382"/>
                    <a:pt x="9181" y="16007"/>
                  </a:cubicBezTo>
                  <a:cubicBezTo>
                    <a:pt x="10091" y="15632"/>
                    <a:pt x="10894" y="15177"/>
                    <a:pt x="11617" y="14642"/>
                  </a:cubicBezTo>
                  <a:cubicBezTo>
                    <a:pt x="11938" y="14374"/>
                    <a:pt x="12286" y="14053"/>
                    <a:pt x="12581" y="13759"/>
                  </a:cubicBezTo>
                  <a:cubicBezTo>
                    <a:pt x="12634" y="13678"/>
                    <a:pt x="12634" y="13598"/>
                    <a:pt x="12581" y="13518"/>
                  </a:cubicBezTo>
                  <a:cubicBezTo>
                    <a:pt x="12607" y="13089"/>
                    <a:pt x="12607" y="12608"/>
                    <a:pt x="12634" y="12153"/>
                  </a:cubicBezTo>
                  <a:lnTo>
                    <a:pt x="12634" y="12153"/>
                  </a:lnTo>
                  <a:cubicBezTo>
                    <a:pt x="12473" y="12286"/>
                    <a:pt x="12340" y="12420"/>
                    <a:pt x="12152" y="12527"/>
                  </a:cubicBezTo>
                  <a:cubicBezTo>
                    <a:pt x="11885" y="12688"/>
                    <a:pt x="11617" y="12822"/>
                    <a:pt x="11296" y="12929"/>
                  </a:cubicBezTo>
                  <a:cubicBezTo>
                    <a:pt x="11028" y="13009"/>
                    <a:pt x="10734" y="13089"/>
                    <a:pt x="10439" y="13116"/>
                  </a:cubicBezTo>
                  <a:cubicBezTo>
                    <a:pt x="10332" y="13116"/>
                    <a:pt x="10213" y="13140"/>
                    <a:pt x="10098" y="13140"/>
                  </a:cubicBezTo>
                  <a:cubicBezTo>
                    <a:pt x="10041" y="13140"/>
                    <a:pt x="9984" y="13134"/>
                    <a:pt x="9931" y="13116"/>
                  </a:cubicBezTo>
                  <a:cubicBezTo>
                    <a:pt x="9797" y="13116"/>
                    <a:pt x="9663" y="13089"/>
                    <a:pt x="9529" y="13063"/>
                  </a:cubicBezTo>
                  <a:cubicBezTo>
                    <a:pt x="9262" y="12982"/>
                    <a:pt x="8994" y="12875"/>
                    <a:pt x="8726" y="12715"/>
                  </a:cubicBezTo>
                  <a:cubicBezTo>
                    <a:pt x="8485" y="12581"/>
                    <a:pt x="8298" y="12393"/>
                    <a:pt x="8084" y="12153"/>
                  </a:cubicBezTo>
                  <a:cubicBezTo>
                    <a:pt x="8004" y="12046"/>
                    <a:pt x="7923" y="11912"/>
                    <a:pt x="7870" y="11778"/>
                  </a:cubicBezTo>
                  <a:cubicBezTo>
                    <a:pt x="7790" y="11644"/>
                    <a:pt x="7736" y="11537"/>
                    <a:pt x="7682" y="11403"/>
                  </a:cubicBezTo>
                  <a:cubicBezTo>
                    <a:pt x="7602" y="11135"/>
                    <a:pt x="7522" y="10841"/>
                    <a:pt x="7495" y="10547"/>
                  </a:cubicBezTo>
                  <a:cubicBezTo>
                    <a:pt x="7468" y="10252"/>
                    <a:pt x="7495" y="9931"/>
                    <a:pt x="7522" y="9637"/>
                  </a:cubicBezTo>
                  <a:cubicBezTo>
                    <a:pt x="7549" y="9530"/>
                    <a:pt x="7549" y="9449"/>
                    <a:pt x="7602" y="9342"/>
                  </a:cubicBezTo>
                  <a:lnTo>
                    <a:pt x="7602" y="9315"/>
                  </a:lnTo>
                  <a:cubicBezTo>
                    <a:pt x="7629" y="9182"/>
                    <a:pt x="7656" y="9075"/>
                    <a:pt x="7736" y="8941"/>
                  </a:cubicBezTo>
                  <a:cubicBezTo>
                    <a:pt x="7736" y="8914"/>
                    <a:pt x="7763" y="8914"/>
                    <a:pt x="7763" y="8860"/>
                  </a:cubicBezTo>
                  <a:cubicBezTo>
                    <a:pt x="7763" y="8834"/>
                    <a:pt x="7790" y="8807"/>
                    <a:pt x="7790" y="8780"/>
                  </a:cubicBezTo>
                  <a:cubicBezTo>
                    <a:pt x="7897" y="8512"/>
                    <a:pt x="8057" y="8245"/>
                    <a:pt x="8218" y="7977"/>
                  </a:cubicBezTo>
                  <a:cubicBezTo>
                    <a:pt x="8271" y="7924"/>
                    <a:pt x="8298" y="7897"/>
                    <a:pt x="8298" y="7870"/>
                  </a:cubicBezTo>
                  <a:cubicBezTo>
                    <a:pt x="8485" y="7602"/>
                    <a:pt x="8726" y="7335"/>
                    <a:pt x="8994" y="7094"/>
                  </a:cubicBezTo>
                  <a:cubicBezTo>
                    <a:pt x="9128" y="6960"/>
                    <a:pt x="9288" y="6853"/>
                    <a:pt x="9422" y="6773"/>
                  </a:cubicBezTo>
                  <a:cubicBezTo>
                    <a:pt x="9529" y="6692"/>
                    <a:pt x="9610" y="6666"/>
                    <a:pt x="9690" y="6585"/>
                  </a:cubicBezTo>
                  <a:cubicBezTo>
                    <a:pt x="9743" y="6559"/>
                    <a:pt x="9770" y="6559"/>
                    <a:pt x="9797" y="6532"/>
                  </a:cubicBezTo>
                  <a:lnTo>
                    <a:pt x="10011" y="6425"/>
                  </a:lnTo>
                  <a:cubicBezTo>
                    <a:pt x="10145" y="6371"/>
                    <a:pt x="10225" y="6318"/>
                    <a:pt x="10359" y="6291"/>
                  </a:cubicBezTo>
                  <a:cubicBezTo>
                    <a:pt x="10413" y="6291"/>
                    <a:pt x="10413" y="6291"/>
                    <a:pt x="10439" y="6264"/>
                  </a:cubicBezTo>
                  <a:cubicBezTo>
                    <a:pt x="10573" y="6237"/>
                    <a:pt x="10734" y="6184"/>
                    <a:pt x="10868" y="6157"/>
                  </a:cubicBezTo>
                  <a:cubicBezTo>
                    <a:pt x="10975" y="6157"/>
                    <a:pt x="11082" y="6130"/>
                    <a:pt x="11135" y="6130"/>
                  </a:cubicBezTo>
                  <a:lnTo>
                    <a:pt x="11537" y="6130"/>
                  </a:lnTo>
                  <a:cubicBezTo>
                    <a:pt x="11671" y="6130"/>
                    <a:pt x="11778" y="6157"/>
                    <a:pt x="11911" y="6184"/>
                  </a:cubicBezTo>
                  <a:cubicBezTo>
                    <a:pt x="12045" y="6237"/>
                    <a:pt x="12152" y="6264"/>
                    <a:pt x="12286" y="6291"/>
                  </a:cubicBezTo>
                  <a:cubicBezTo>
                    <a:pt x="12126" y="5488"/>
                    <a:pt x="12018" y="4685"/>
                    <a:pt x="11804" y="3828"/>
                  </a:cubicBezTo>
                  <a:cubicBezTo>
                    <a:pt x="11644" y="3079"/>
                    <a:pt x="11456" y="2410"/>
                    <a:pt x="11269" y="1768"/>
                  </a:cubicBezTo>
                  <a:cubicBezTo>
                    <a:pt x="11082" y="1152"/>
                    <a:pt x="10868" y="536"/>
                    <a:pt x="106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5" name="Google Shape;7465;p52"/>
            <p:cNvSpPr/>
            <p:nvPr/>
          </p:nvSpPr>
          <p:spPr>
            <a:xfrm>
              <a:off x="8989150" y="5951025"/>
              <a:ext cx="406850" cy="336500"/>
            </a:xfrm>
            <a:custGeom>
              <a:avLst/>
              <a:gdLst/>
              <a:ahLst/>
              <a:cxnLst/>
              <a:rect l="l" t="t" r="r" b="b"/>
              <a:pathLst>
                <a:path w="16274" h="13460" extrusionOk="0">
                  <a:moveTo>
                    <a:pt x="13740" y="0"/>
                  </a:moveTo>
                  <a:cubicBezTo>
                    <a:pt x="13490" y="0"/>
                    <a:pt x="13275" y="32"/>
                    <a:pt x="13035" y="50"/>
                  </a:cubicBezTo>
                  <a:cubicBezTo>
                    <a:pt x="12232" y="157"/>
                    <a:pt x="11402" y="425"/>
                    <a:pt x="10599" y="773"/>
                  </a:cubicBezTo>
                  <a:cubicBezTo>
                    <a:pt x="9154" y="1495"/>
                    <a:pt x="7816" y="2512"/>
                    <a:pt x="6370" y="4092"/>
                  </a:cubicBezTo>
                  <a:cubicBezTo>
                    <a:pt x="5112" y="5510"/>
                    <a:pt x="3961" y="7063"/>
                    <a:pt x="3078" y="8401"/>
                  </a:cubicBezTo>
                  <a:cubicBezTo>
                    <a:pt x="2837" y="8749"/>
                    <a:pt x="2596" y="9070"/>
                    <a:pt x="2409" y="9418"/>
                  </a:cubicBezTo>
                  <a:cubicBezTo>
                    <a:pt x="2222" y="9659"/>
                    <a:pt x="2061" y="9873"/>
                    <a:pt x="1927" y="10114"/>
                  </a:cubicBezTo>
                  <a:lnTo>
                    <a:pt x="1900" y="10194"/>
                  </a:lnTo>
                  <a:cubicBezTo>
                    <a:pt x="1633" y="10542"/>
                    <a:pt x="1392" y="10917"/>
                    <a:pt x="1151" y="11318"/>
                  </a:cubicBezTo>
                  <a:cubicBezTo>
                    <a:pt x="937" y="11720"/>
                    <a:pt x="723" y="12014"/>
                    <a:pt x="589" y="12362"/>
                  </a:cubicBezTo>
                  <a:cubicBezTo>
                    <a:pt x="482" y="12550"/>
                    <a:pt x="348" y="12737"/>
                    <a:pt x="268" y="12924"/>
                  </a:cubicBezTo>
                  <a:cubicBezTo>
                    <a:pt x="268" y="12951"/>
                    <a:pt x="214" y="12951"/>
                    <a:pt x="214" y="13005"/>
                  </a:cubicBezTo>
                  <a:lnTo>
                    <a:pt x="214" y="13031"/>
                  </a:lnTo>
                  <a:cubicBezTo>
                    <a:pt x="161" y="13192"/>
                    <a:pt x="80" y="13326"/>
                    <a:pt x="0" y="13460"/>
                  </a:cubicBezTo>
                  <a:cubicBezTo>
                    <a:pt x="1472" y="13299"/>
                    <a:pt x="3025" y="12898"/>
                    <a:pt x="4604" y="12282"/>
                  </a:cubicBezTo>
                  <a:cubicBezTo>
                    <a:pt x="5621" y="11880"/>
                    <a:pt x="6638" y="11425"/>
                    <a:pt x="7655" y="10863"/>
                  </a:cubicBezTo>
                  <a:cubicBezTo>
                    <a:pt x="8592" y="10328"/>
                    <a:pt x="9529" y="9712"/>
                    <a:pt x="10412" y="9070"/>
                  </a:cubicBezTo>
                  <a:cubicBezTo>
                    <a:pt x="11295" y="8454"/>
                    <a:pt x="12098" y="7785"/>
                    <a:pt x="12794" y="7063"/>
                  </a:cubicBezTo>
                  <a:cubicBezTo>
                    <a:pt x="13142" y="6768"/>
                    <a:pt x="13410" y="6393"/>
                    <a:pt x="13704" y="6099"/>
                  </a:cubicBezTo>
                  <a:cubicBezTo>
                    <a:pt x="14132" y="5591"/>
                    <a:pt x="14507" y="5109"/>
                    <a:pt x="14882" y="4573"/>
                  </a:cubicBezTo>
                  <a:cubicBezTo>
                    <a:pt x="15310" y="3931"/>
                    <a:pt x="15631" y="3369"/>
                    <a:pt x="15872" y="2834"/>
                  </a:cubicBezTo>
                  <a:cubicBezTo>
                    <a:pt x="16006" y="2512"/>
                    <a:pt x="16113" y="2245"/>
                    <a:pt x="16167" y="1977"/>
                  </a:cubicBezTo>
                  <a:cubicBezTo>
                    <a:pt x="16247" y="1709"/>
                    <a:pt x="16274" y="1495"/>
                    <a:pt x="16247" y="1254"/>
                  </a:cubicBezTo>
                  <a:cubicBezTo>
                    <a:pt x="16220" y="1014"/>
                    <a:pt x="16140" y="773"/>
                    <a:pt x="16006" y="612"/>
                  </a:cubicBezTo>
                  <a:cubicBezTo>
                    <a:pt x="15872" y="425"/>
                    <a:pt x="15685" y="291"/>
                    <a:pt x="15444" y="184"/>
                  </a:cubicBezTo>
                  <a:cubicBezTo>
                    <a:pt x="15149" y="50"/>
                    <a:pt x="14828" y="23"/>
                    <a:pt x="14480" y="23"/>
                  </a:cubicBezTo>
                  <a:lnTo>
                    <a:pt x="14106" y="23"/>
                  </a:lnTo>
                  <a:cubicBezTo>
                    <a:pt x="13973" y="7"/>
                    <a:pt x="13853" y="0"/>
                    <a:pt x="13740" y="0"/>
                  </a:cubicBezTo>
                  <a:close/>
                </a:path>
              </a:pathLst>
            </a:custGeom>
            <a:solidFill>
              <a:srgbClr val="EC1109">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6" name="Google Shape;7466;p52"/>
            <p:cNvSpPr/>
            <p:nvPr/>
          </p:nvSpPr>
          <p:spPr>
            <a:xfrm>
              <a:off x="8731525" y="5724750"/>
              <a:ext cx="600900" cy="586875"/>
            </a:xfrm>
            <a:custGeom>
              <a:avLst/>
              <a:gdLst/>
              <a:ahLst/>
              <a:cxnLst/>
              <a:rect l="l" t="t" r="r" b="b"/>
              <a:pathLst>
                <a:path w="24036" h="23475" extrusionOk="0">
                  <a:moveTo>
                    <a:pt x="19325" y="1"/>
                  </a:moveTo>
                  <a:cubicBezTo>
                    <a:pt x="19191" y="27"/>
                    <a:pt x="19004" y="27"/>
                    <a:pt x="18817" y="27"/>
                  </a:cubicBezTo>
                  <a:cubicBezTo>
                    <a:pt x="18549" y="27"/>
                    <a:pt x="18254" y="27"/>
                    <a:pt x="17853" y="54"/>
                  </a:cubicBezTo>
                  <a:cubicBezTo>
                    <a:pt x="17211" y="108"/>
                    <a:pt x="16702" y="135"/>
                    <a:pt x="16274" y="161"/>
                  </a:cubicBezTo>
                  <a:cubicBezTo>
                    <a:pt x="14026" y="402"/>
                    <a:pt x="11831" y="1045"/>
                    <a:pt x="9716" y="2115"/>
                  </a:cubicBezTo>
                  <a:cubicBezTo>
                    <a:pt x="7682" y="3132"/>
                    <a:pt x="5782" y="4578"/>
                    <a:pt x="4283" y="6264"/>
                  </a:cubicBezTo>
                  <a:cubicBezTo>
                    <a:pt x="3507" y="7120"/>
                    <a:pt x="2811" y="8057"/>
                    <a:pt x="2222" y="9021"/>
                  </a:cubicBezTo>
                  <a:cubicBezTo>
                    <a:pt x="1633" y="10038"/>
                    <a:pt x="1151" y="11082"/>
                    <a:pt x="803" y="12179"/>
                  </a:cubicBezTo>
                  <a:cubicBezTo>
                    <a:pt x="455" y="13169"/>
                    <a:pt x="268" y="14213"/>
                    <a:pt x="134" y="15284"/>
                  </a:cubicBezTo>
                  <a:cubicBezTo>
                    <a:pt x="27" y="15311"/>
                    <a:pt x="0" y="15418"/>
                    <a:pt x="27" y="15525"/>
                  </a:cubicBezTo>
                  <a:cubicBezTo>
                    <a:pt x="295" y="16328"/>
                    <a:pt x="482" y="17184"/>
                    <a:pt x="669" y="18121"/>
                  </a:cubicBezTo>
                  <a:cubicBezTo>
                    <a:pt x="937" y="19620"/>
                    <a:pt x="1071" y="21146"/>
                    <a:pt x="1205" y="22751"/>
                  </a:cubicBezTo>
                  <a:cubicBezTo>
                    <a:pt x="1205" y="22832"/>
                    <a:pt x="1285" y="22939"/>
                    <a:pt x="1392" y="22939"/>
                  </a:cubicBezTo>
                  <a:cubicBezTo>
                    <a:pt x="1392" y="23019"/>
                    <a:pt x="1472" y="23099"/>
                    <a:pt x="1526" y="23153"/>
                  </a:cubicBezTo>
                  <a:cubicBezTo>
                    <a:pt x="2570" y="23394"/>
                    <a:pt x="3640" y="23474"/>
                    <a:pt x="4711" y="23474"/>
                  </a:cubicBezTo>
                  <a:lnTo>
                    <a:pt x="5246" y="23474"/>
                  </a:lnTo>
                  <a:cubicBezTo>
                    <a:pt x="6451" y="23447"/>
                    <a:pt x="7682" y="23233"/>
                    <a:pt x="8913" y="22912"/>
                  </a:cubicBezTo>
                  <a:cubicBezTo>
                    <a:pt x="11269" y="22270"/>
                    <a:pt x="13544" y="21172"/>
                    <a:pt x="15685" y="19593"/>
                  </a:cubicBezTo>
                  <a:cubicBezTo>
                    <a:pt x="17746" y="18094"/>
                    <a:pt x="19486" y="16274"/>
                    <a:pt x="20904" y="14213"/>
                  </a:cubicBezTo>
                  <a:cubicBezTo>
                    <a:pt x="21707" y="13036"/>
                    <a:pt x="22376" y="11804"/>
                    <a:pt x="22912" y="10466"/>
                  </a:cubicBezTo>
                  <a:cubicBezTo>
                    <a:pt x="23447" y="9128"/>
                    <a:pt x="23795" y="7763"/>
                    <a:pt x="23929" y="6344"/>
                  </a:cubicBezTo>
                  <a:cubicBezTo>
                    <a:pt x="24009" y="5648"/>
                    <a:pt x="24036" y="4952"/>
                    <a:pt x="24009" y="4230"/>
                  </a:cubicBezTo>
                  <a:cubicBezTo>
                    <a:pt x="23982" y="3534"/>
                    <a:pt x="23875" y="2998"/>
                    <a:pt x="23715" y="2543"/>
                  </a:cubicBezTo>
                  <a:cubicBezTo>
                    <a:pt x="23527" y="2062"/>
                    <a:pt x="23313" y="1660"/>
                    <a:pt x="22992" y="1339"/>
                  </a:cubicBezTo>
                  <a:cubicBezTo>
                    <a:pt x="22724" y="1018"/>
                    <a:pt x="22403" y="750"/>
                    <a:pt x="22002" y="563"/>
                  </a:cubicBezTo>
                  <a:cubicBezTo>
                    <a:pt x="21092" y="81"/>
                    <a:pt x="20021" y="27"/>
                    <a:pt x="193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7" name="Google Shape;7467;p52"/>
            <p:cNvSpPr/>
            <p:nvPr/>
          </p:nvSpPr>
          <p:spPr>
            <a:xfrm>
              <a:off x="9013225" y="59081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8" name="Google Shape;7468;p52"/>
            <p:cNvSpPr/>
            <p:nvPr/>
          </p:nvSpPr>
          <p:spPr>
            <a:xfrm>
              <a:off x="8914200" y="5865275"/>
              <a:ext cx="25" cy="25"/>
            </a:xfrm>
            <a:custGeom>
              <a:avLst/>
              <a:gdLst/>
              <a:ahLst/>
              <a:cxnLst/>
              <a:rect l="l" t="t" r="r" b="b"/>
              <a:pathLst>
                <a:path w="1" h="1" extrusionOk="0">
                  <a:moveTo>
                    <a:pt x="0" y="0"/>
                  </a:move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9" name="Google Shape;7469;p52"/>
            <p:cNvSpPr/>
            <p:nvPr/>
          </p:nvSpPr>
          <p:spPr>
            <a:xfrm>
              <a:off x="9122975" y="6087425"/>
              <a:ext cx="25" cy="25"/>
            </a:xfrm>
            <a:custGeom>
              <a:avLst/>
              <a:gdLst/>
              <a:ahLst/>
              <a:cxnLst/>
              <a:rect l="l" t="t" r="r" b="b"/>
              <a:pathLst>
                <a:path w="1" h="1" extrusionOk="0">
                  <a:moveTo>
                    <a:pt x="0" y="1"/>
                  </a:move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0" name="Google Shape;7470;p52"/>
            <p:cNvSpPr/>
            <p:nvPr/>
          </p:nvSpPr>
          <p:spPr>
            <a:xfrm>
              <a:off x="9153075" y="61423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1" name="Google Shape;7471;p52"/>
            <p:cNvSpPr/>
            <p:nvPr/>
          </p:nvSpPr>
          <p:spPr>
            <a:xfrm>
              <a:off x="8730175" y="5721400"/>
              <a:ext cx="589550" cy="588875"/>
            </a:xfrm>
            <a:custGeom>
              <a:avLst/>
              <a:gdLst/>
              <a:ahLst/>
              <a:cxnLst/>
              <a:rect l="l" t="t" r="r" b="b"/>
              <a:pathLst>
                <a:path w="23582" h="23555" extrusionOk="0">
                  <a:moveTo>
                    <a:pt x="13919" y="6130"/>
                  </a:moveTo>
                  <a:cubicBezTo>
                    <a:pt x="14106" y="6157"/>
                    <a:pt x="14240" y="6184"/>
                    <a:pt x="14374" y="6211"/>
                  </a:cubicBezTo>
                  <a:cubicBezTo>
                    <a:pt x="14508" y="6237"/>
                    <a:pt x="14642" y="6318"/>
                    <a:pt x="14722" y="6371"/>
                  </a:cubicBezTo>
                  <a:cubicBezTo>
                    <a:pt x="14963" y="6505"/>
                    <a:pt x="15150" y="6719"/>
                    <a:pt x="15337" y="6906"/>
                  </a:cubicBezTo>
                  <a:cubicBezTo>
                    <a:pt x="15418" y="7040"/>
                    <a:pt x="15498" y="7147"/>
                    <a:pt x="15578" y="7281"/>
                  </a:cubicBezTo>
                  <a:cubicBezTo>
                    <a:pt x="15632" y="7415"/>
                    <a:pt x="15659" y="7549"/>
                    <a:pt x="15712" y="7656"/>
                  </a:cubicBezTo>
                  <a:cubicBezTo>
                    <a:pt x="15793" y="7950"/>
                    <a:pt x="15846" y="8245"/>
                    <a:pt x="15846" y="8539"/>
                  </a:cubicBezTo>
                  <a:cubicBezTo>
                    <a:pt x="15846" y="8834"/>
                    <a:pt x="15766" y="9128"/>
                    <a:pt x="15712" y="9422"/>
                  </a:cubicBezTo>
                  <a:cubicBezTo>
                    <a:pt x="15605" y="9690"/>
                    <a:pt x="15498" y="10011"/>
                    <a:pt x="15364" y="10225"/>
                  </a:cubicBezTo>
                  <a:cubicBezTo>
                    <a:pt x="15204" y="10493"/>
                    <a:pt x="15043" y="10734"/>
                    <a:pt x="14829" y="10948"/>
                  </a:cubicBezTo>
                  <a:cubicBezTo>
                    <a:pt x="14642" y="11135"/>
                    <a:pt x="14401" y="11350"/>
                    <a:pt x="14160" y="11483"/>
                  </a:cubicBezTo>
                  <a:cubicBezTo>
                    <a:pt x="14106" y="11510"/>
                    <a:pt x="14026" y="11564"/>
                    <a:pt x="13919" y="11617"/>
                  </a:cubicBezTo>
                  <a:lnTo>
                    <a:pt x="13732" y="11697"/>
                  </a:lnTo>
                  <a:cubicBezTo>
                    <a:pt x="13598" y="11778"/>
                    <a:pt x="13464" y="11805"/>
                    <a:pt x="13330" y="11831"/>
                  </a:cubicBezTo>
                  <a:cubicBezTo>
                    <a:pt x="13089" y="11912"/>
                    <a:pt x="12902" y="11938"/>
                    <a:pt x="12688" y="11938"/>
                  </a:cubicBezTo>
                  <a:lnTo>
                    <a:pt x="12500" y="11938"/>
                  </a:lnTo>
                  <a:cubicBezTo>
                    <a:pt x="12313" y="11938"/>
                    <a:pt x="12179" y="11912"/>
                    <a:pt x="12045" y="11858"/>
                  </a:cubicBezTo>
                  <a:cubicBezTo>
                    <a:pt x="11911" y="11831"/>
                    <a:pt x="11778" y="11778"/>
                    <a:pt x="11697" y="11697"/>
                  </a:cubicBezTo>
                  <a:cubicBezTo>
                    <a:pt x="11430" y="11564"/>
                    <a:pt x="11216" y="11376"/>
                    <a:pt x="11055" y="11162"/>
                  </a:cubicBezTo>
                  <a:cubicBezTo>
                    <a:pt x="10948" y="11028"/>
                    <a:pt x="10894" y="10921"/>
                    <a:pt x="10814" y="10787"/>
                  </a:cubicBezTo>
                  <a:cubicBezTo>
                    <a:pt x="10761" y="10654"/>
                    <a:pt x="10680" y="10520"/>
                    <a:pt x="10654" y="10439"/>
                  </a:cubicBezTo>
                  <a:cubicBezTo>
                    <a:pt x="10546" y="10118"/>
                    <a:pt x="10520" y="9851"/>
                    <a:pt x="10520" y="9556"/>
                  </a:cubicBezTo>
                  <a:lnTo>
                    <a:pt x="10520" y="9396"/>
                  </a:lnTo>
                  <a:lnTo>
                    <a:pt x="10520" y="9315"/>
                  </a:lnTo>
                  <a:cubicBezTo>
                    <a:pt x="10546" y="9101"/>
                    <a:pt x="10573" y="8860"/>
                    <a:pt x="10654" y="8619"/>
                  </a:cubicBezTo>
                  <a:cubicBezTo>
                    <a:pt x="10654" y="8593"/>
                    <a:pt x="10654" y="8566"/>
                    <a:pt x="10680" y="8566"/>
                  </a:cubicBezTo>
                  <a:cubicBezTo>
                    <a:pt x="10787" y="8298"/>
                    <a:pt x="10894" y="8031"/>
                    <a:pt x="11028" y="7790"/>
                  </a:cubicBezTo>
                  <a:cubicBezTo>
                    <a:pt x="11189" y="7522"/>
                    <a:pt x="11349" y="7281"/>
                    <a:pt x="11564" y="7121"/>
                  </a:cubicBezTo>
                  <a:cubicBezTo>
                    <a:pt x="11751" y="6880"/>
                    <a:pt x="11992" y="6719"/>
                    <a:pt x="12233" y="6585"/>
                  </a:cubicBezTo>
                  <a:lnTo>
                    <a:pt x="12286" y="6558"/>
                  </a:lnTo>
                  <a:cubicBezTo>
                    <a:pt x="12393" y="6478"/>
                    <a:pt x="12474" y="6451"/>
                    <a:pt x="12581" y="6425"/>
                  </a:cubicBezTo>
                  <a:lnTo>
                    <a:pt x="12661" y="6425"/>
                  </a:lnTo>
                  <a:lnTo>
                    <a:pt x="12714" y="6371"/>
                  </a:lnTo>
                  <a:cubicBezTo>
                    <a:pt x="12822" y="6344"/>
                    <a:pt x="12955" y="6318"/>
                    <a:pt x="13062" y="6291"/>
                  </a:cubicBezTo>
                  <a:lnTo>
                    <a:pt x="13089" y="6291"/>
                  </a:lnTo>
                  <a:cubicBezTo>
                    <a:pt x="13143" y="6291"/>
                    <a:pt x="13223" y="6237"/>
                    <a:pt x="13277" y="6237"/>
                  </a:cubicBezTo>
                  <a:lnTo>
                    <a:pt x="13598" y="6237"/>
                  </a:lnTo>
                  <a:lnTo>
                    <a:pt x="13517" y="6130"/>
                  </a:lnTo>
                  <a:close/>
                  <a:moveTo>
                    <a:pt x="19459" y="1"/>
                  </a:moveTo>
                  <a:cubicBezTo>
                    <a:pt x="19245" y="161"/>
                    <a:pt x="19085" y="161"/>
                    <a:pt x="18871" y="161"/>
                  </a:cubicBezTo>
                  <a:cubicBezTo>
                    <a:pt x="18603" y="161"/>
                    <a:pt x="18308" y="161"/>
                    <a:pt x="17907" y="188"/>
                  </a:cubicBezTo>
                  <a:cubicBezTo>
                    <a:pt x="17265" y="242"/>
                    <a:pt x="16810" y="269"/>
                    <a:pt x="16328" y="295"/>
                  </a:cubicBezTo>
                  <a:cubicBezTo>
                    <a:pt x="15739" y="376"/>
                    <a:pt x="15123" y="429"/>
                    <a:pt x="14535" y="563"/>
                  </a:cubicBezTo>
                  <a:lnTo>
                    <a:pt x="14535" y="804"/>
                  </a:lnTo>
                  <a:cubicBezTo>
                    <a:pt x="14535" y="964"/>
                    <a:pt x="14481" y="1098"/>
                    <a:pt x="14427" y="1232"/>
                  </a:cubicBezTo>
                  <a:cubicBezTo>
                    <a:pt x="14401" y="1366"/>
                    <a:pt x="14320" y="1500"/>
                    <a:pt x="14267" y="1607"/>
                  </a:cubicBezTo>
                  <a:cubicBezTo>
                    <a:pt x="14133" y="1874"/>
                    <a:pt x="13946" y="2115"/>
                    <a:pt x="13732" y="2303"/>
                  </a:cubicBezTo>
                  <a:cubicBezTo>
                    <a:pt x="13517" y="2517"/>
                    <a:pt x="13303" y="2704"/>
                    <a:pt x="13036" y="2838"/>
                  </a:cubicBezTo>
                  <a:cubicBezTo>
                    <a:pt x="12768" y="2999"/>
                    <a:pt x="12500" y="3106"/>
                    <a:pt x="12179" y="3186"/>
                  </a:cubicBezTo>
                  <a:cubicBezTo>
                    <a:pt x="11885" y="3266"/>
                    <a:pt x="11564" y="3320"/>
                    <a:pt x="11296" y="3320"/>
                  </a:cubicBezTo>
                  <a:lnTo>
                    <a:pt x="11189" y="3320"/>
                  </a:lnTo>
                  <a:cubicBezTo>
                    <a:pt x="10894" y="3320"/>
                    <a:pt x="10627" y="3266"/>
                    <a:pt x="10386" y="3213"/>
                  </a:cubicBezTo>
                  <a:cubicBezTo>
                    <a:pt x="10279" y="3186"/>
                    <a:pt x="10225" y="3186"/>
                    <a:pt x="10145" y="3132"/>
                  </a:cubicBezTo>
                  <a:cubicBezTo>
                    <a:pt x="10065" y="3106"/>
                    <a:pt x="10011" y="3106"/>
                    <a:pt x="9958" y="3079"/>
                  </a:cubicBezTo>
                  <a:cubicBezTo>
                    <a:pt x="9797" y="2999"/>
                    <a:pt x="9690" y="2972"/>
                    <a:pt x="9583" y="2865"/>
                  </a:cubicBezTo>
                  <a:cubicBezTo>
                    <a:pt x="9556" y="2838"/>
                    <a:pt x="9476" y="2811"/>
                    <a:pt x="9449" y="2785"/>
                  </a:cubicBezTo>
                  <a:cubicBezTo>
                    <a:pt x="9422" y="2731"/>
                    <a:pt x="9369" y="2731"/>
                    <a:pt x="9369" y="2704"/>
                  </a:cubicBezTo>
                  <a:cubicBezTo>
                    <a:pt x="9288" y="2651"/>
                    <a:pt x="9208" y="2570"/>
                    <a:pt x="9128" y="2517"/>
                  </a:cubicBezTo>
                  <a:cubicBezTo>
                    <a:pt x="7870" y="3213"/>
                    <a:pt x="6665" y="4069"/>
                    <a:pt x="5595" y="5060"/>
                  </a:cubicBezTo>
                  <a:lnTo>
                    <a:pt x="5702" y="5060"/>
                  </a:lnTo>
                  <a:cubicBezTo>
                    <a:pt x="5782" y="5060"/>
                    <a:pt x="5889" y="5060"/>
                    <a:pt x="5996" y="5086"/>
                  </a:cubicBezTo>
                  <a:cubicBezTo>
                    <a:pt x="6157" y="5113"/>
                    <a:pt x="6291" y="5113"/>
                    <a:pt x="6425" y="5140"/>
                  </a:cubicBezTo>
                  <a:cubicBezTo>
                    <a:pt x="6558" y="5193"/>
                    <a:pt x="6692" y="5247"/>
                    <a:pt x="6826" y="5274"/>
                  </a:cubicBezTo>
                  <a:cubicBezTo>
                    <a:pt x="7013" y="5354"/>
                    <a:pt x="7094" y="5408"/>
                    <a:pt x="7228" y="5488"/>
                  </a:cubicBezTo>
                  <a:cubicBezTo>
                    <a:pt x="7361" y="5541"/>
                    <a:pt x="7468" y="5648"/>
                    <a:pt x="7549" y="5729"/>
                  </a:cubicBezTo>
                  <a:cubicBezTo>
                    <a:pt x="7763" y="5916"/>
                    <a:pt x="7950" y="6157"/>
                    <a:pt x="8111" y="6425"/>
                  </a:cubicBezTo>
                  <a:cubicBezTo>
                    <a:pt x="8245" y="6692"/>
                    <a:pt x="8378" y="6960"/>
                    <a:pt x="8432" y="7254"/>
                  </a:cubicBezTo>
                  <a:cubicBezTo>
                    <a:pt x="8512" y="7549"/>
                    <a:pt x="8539" y="7870"/>
                    <a:pt x="8539" y="8164"/>
                  </a:cubicBezTo>
                  <a:cubicBezTo>
                    <a:pt x="8539" y="8459"/>
                    <a:pt x="8512" y="8753"/>
                    <a:pt x="8432" y="9074"/>
                  </a:cubicBezTo>
                  <a:cubicBezTo>
                    <a:pt x="8378" y="9369"/>
                    <a:pt x="8271" y="9663"/>
                    <a:pt x="8164" y="9931"/>
                  </a:cubicBezTo>
                  <a:cubicBezTo>
                    <a:pt x="8030" y="10199"/>
                    <a:pt x="7897" y="10466"/>
                    <a:pt x="7736" y="10707"/>
                  </a:cubicBezTo>
                  <a:cubicBezTo>
                    <a:pt x="7575" y="10975"/>
                    <a:pt x="7361" y="11216"/>
                    <a:pt x="7174" y="11403"/>
                  </a:cubicBezTo>
                  <a:cubicBezTo>
                    <a:pt x="6746" y="11831"/>
                    <a:pt x="6237" y="12206"/>
                    <a:pt x="5702" y="12420"/>
                  </a:cubicBezTo>
                  <a:cubicBezTo>
                    <a:pt x="5541" y="12474"/>
                    <a:pt x="5354" y="12554"/>
                    <a:pt x="5220" y="12581"/>
                  </a:cubicBezTo>
                  <a:cubicBezTo>
                    <a:pt x="5086" y="12607"/>
                    <a:pt x="4926" y="12634"/>
                    <a:pt x="4792" y="12688"/>
                  </a:cubicBezTo>
                  <a:cubicBezTo>
                    <a:pt x="4658" y="12715"/>
                    <a:pt x="4524" y="12715"/>
                    <a:pt x="4364" y="12715"/>
                  </a:cubicBezTo>
                  <a:cubicBezTo>
                    <a:pt x="4203" y="12715"/>
                    <a:pt x="4069" y="12715"/>
                    <a:pt x="3882" y="12688"/>
                  </a:cubicBezTo>
                  <a:cubicBezTo>
                    <a:pt x="3721" y="12634"/>
                    <a:pt x="3561" y="12607"/>
                    <a:pt x="3427" y="12581"/>
                  </a:cubicBezTo>
                  <a:cubicBezTo>
                    <a:pt x="3293" y="12554"/>
                    <a:pt x="3159" y="12474"/>
                    <a:pt x="3052" y="12420"/>
                  </a:cubicBezTo>
                  <a:cubicBezTo>
                    <a:pt x="3025" y="12367"/>
                    <a:pt x="2999" y="12367"/>
                    <a:pt x="2945" y="12340"/>
                  </a:cubicBezTo>
                  <a:cubicBezTo>
                    <a:pt x="2865" y="12286"/>
                    <a:pt x="2758" y="12206"/>
                    <a:pt x="2677" y="12179"/>
                  </a:cubicBezTo>
                  <a:cubicBezTo>
                    <a:pt x="2597" y="12099"/>
                    <a:pt x="2490" y="12019"/>
                    <a:pt x="2383" y="11912"/>
                  </a:cubicBezTo>
                  <a:lnTo>
                    <a:pt x="2276" y="11805"/>
                  </a:lnTo>
                  <a:cubicBezTo>
                    <a:pt x="2222" y="11697"/>
                    <a:pt x="2115" y="11617"/>
                    <a:pt x="2062" y="11510"/>
                  </a:cubicBezTo>
                  <a:lnTo>
                    <a:pt x="1848" y="11216"/>
                  </a:lnTo>
                  <a:lnTo>
                    <a:pt x="1821" y="11162"/>
                  </a:lnTo>
                  <a:cubicBezTo>
                    <a:pt x="1741" y="11028"/>
                    <a:pt x="1687" y="10868"/>
                    <a:pt x="1660" y="10734"/>
                  </a:cubicBezTo>
                  <a:cubicBezTo>
                    <a:pt x="1607" y="10627"/>
                    <a:pt x="1580" y="10547"/>
                    <a:pt x="1580" y="10439"/>
                  </a:cubicBezTo>
                  <a:lnTo>
                    <a:pt x="1580" y="10413"/>
                  </a:lnTo>
                  <a:cubicBezTo>
                    <a:pt x="1286" y="11002"/>
                    <a:pt x="1018" y="11671"/>
                    <a:pt x="804" y="12313"/>
                  </a:cubicBezTo>
                  <a:cubicBezTo>
                    <a:pt x="483" y="13303"/>
                    <a:pt x="268" y="14347"/>
                    <a:pt x="135" y="15418"/>
                  </a:cubicBezTo>
                  <a:cubicBezTo>
                    <a:pt x="54" y="15445"/>
                    <a:pt x="1" y="15552"/>
                    <a:pt x="54" y="15659"/>
                  </a:cubicBezTo>
                  <a:cubicBezTo>
                    <a:pt x="322" y="16462"/>
                    <a:pt x="509" y="17318"/>
                    <a:pt x="670" y="18255"/>
                  </a:cubicBezTo>
                  <a:cubicBezTo>
                    <a:pt x="938" y="19781"/>
                    <a:pt x="1071" y="21280"/>
                    <a:pt x="1205" y="22885"/>
                  </a:cubicBezTo>
                  <a:cubicBezTo>
                    <a:pt x="1205" y="22993"/>
                    <a:pt x="1312" y="23073"/>
                    <a:pt x="1419" y="23073"/>
                  </a:cubicBezTo>
                  <a:cubicBezTo>
                    <a:pt x="1419" y="23153"/>
                    <a:pt x="1473" y="23260"/>
                    <a:pt x="1553" y="23287"/>
                  </a:cubicBezTo>
                  <a:cubicBezTo>
                    <a:pt x="2115" y="23421"/>
                    <a:pt x="2731" y="23528"/>
                    <a:pt x="3293" y="23555"/>
                  </a:cubicBezTo>
                  <a:lnTo>
                    <a:pt x="3213" y="23448"/>
                  </a:lnTo>
                  <a:lnTo>
                    <a:pt x="3159" y="23394"/>
                  </a:lnTo>
                  <a:cubicBezTo>
                    <a:pt x="2999" y="23126"/>
                    <a:pt x="2865" y="22859"/>
                    <a:pt x="2758" y="22591"/>
                  </a:cubicBezTo>
                  <a:cubicBezTo>
                    <a:pt x="2624" y="22270"/>
                    <a:pt x="2544" y="21975"/>
                    <a:pt x="2490" y="21681"/>
                  </a:cubicBezTo>
                  <a:cubicBezTo>
                    <a:pt x="2410" y="21333"/>
                    <a:pt x="2410" y="21039"/>
                    <a:pt x="2410" y="20771"/>
                  </a:cubicBezTo>
                  <a:cubicBezTo>
                    <a:pt x="2410" y="20450"/>
                    <a:pt x="2463" y="20129"/>
                    <a:pt x="2544" y="19834"/>
                  </a:cubicBezTo>
                  <a:cubicBezTo>
                    <a:pt x="2677" y="19245"/>
                    <a:pt x="2945" y="18710"/>
                    <a:pt x="3293" y="18228"/>
                  </a:cubicBezTo>
                  <a:cubicBezTo>
                    <a:pt x="3454" y="17987"/>
                    <a:pt x="3641" y="17773"/>
                    <a:pt x="3855" y="17559"/>
                  </a:cubicBezTo>
                  <a:cubicBezTo>
                    <a:pt x="3989" y="17425"/>
                    <a:pt x="4149" y="17291"/>
                    <a:pt x="4337" y="17184"/>
                  </a:cubicBezTo>
                  <a:cubicBezTo>
                    <a:pt x="4390" y="17131"/>
                    <a:pt x="4497" y="17104"/>
                    <a:pt x="4551" y="17024"/>
                  </a:cubicBezTo>
                  <a:lnTo>
                    <a:pt x="4604" y="16997"/>
                  </a:lnTo>
                  <a:lnTo>
                    <a:pt x="4631" y="16970"/>
                  </a:lnTo>
                  <a:cubicBezTo>
                    <a:pt x="4872" y="16836"/>
                    <a:pt x="5086" y="16703"/>
                    <a:pt x="5354" y="16596"/>
                  </a:cubicBezTo>
                  <a:cubicBezTo>
                    <a:pt x="5675" y="16489"/>
                    <a:pt x="5943" y="16381"/>
                    <a:pt x="6237" y="16355"/>
                  </a:cubicBezTo>
                  <a:cubicBezTo>
                    <a:pt x="6317" y="16355"/>
                    <a:pt x="6398" y="16328"/>
                    <a:pt x="6505" y="16328"/>
                  </a:cubicBezTo>
                  <a:lnTo>
                    <a:pt x="7174" y="16328"/>
                  </a:lnTo>
                  <a:cubicBezTo>
                    <a:pt x="7335" y="16328"/>
                    <a:pt x="7495" y="16355"/>
                    <a:pt x="7656" y="16355"/>
                  </a:cubicBezTo>
                  <a:cubicBezTo>
                    <a:pt x="7763" y="16355"/>
                    <a:pt x="7897" y="16381"/>
                    <a:pt x="8030" y="16435"/>
                  </a:cubicBezTo>
                  <a:lnTo>
                    <a:pt x="8057" y="16435"/>
                  </a:lnTo>
                  <a:cubicBezTo>
                    <a:pt x="8245" y="16462"/>
                    <a:pt x="8405" y="16515"/>
                    <a:pt x="8566" y="16569"/>
                  </a:cubicBezTo>
                  <a:cubicBezTo>
                    <a:pt x="8860" y="16649"/>
                    <a:pt x="9128" y="16783"/>
                    <a:pt x="9369" y="16917"/>
                  </a:cubicBezTo>
                  <a:cubicBezTo>
                    <a:pt x="9636" y="17104"/>
                    <a:pt x="9877" y="17265"/>
                    <a:pt x="10065" y="17452"/>
                  </a:cubicBezTo>
                  <a:cubicBezTo>
                    <a:pt x="10306" y="17666"/>
                    <a:pt x="10520" y="17907"/>
                    <a:pt x="10680" y="18121"/>
                  </a:cubicBezTo>
                  <a:cubicBezTo>
                    <a:pt x="10868" y="18389"/>
                    <a:pt x="11001" y="18657"/>
                    <a:pt x="11135" y="18924"/>
                  </a:cubicBezTo>
                  <a:cubicBezTo>
                    <a:pt x="11269" y="19245"/>
                    <a:pt x="11376" y="19513"/>
                    <a:pt x="11456" y="19781"/>
                  </a:cubicBezTo>
                  <a:cubicBezTo>
                    <a:pt x="11510" y="20102"/>
                    <a:pt x="11537" y="20396"/>
                    <a:pt x="11590" y="20717"/>
                  </a:cubicBezTo>
                  <a:cubicBezTo>
                    <a:pt x="11590" y="21039"/>
                    <a:pt x="11564" y="21333"/>
                    <a:pt x="11510" y="21601"/>
                  </a:cubicBezTo>
                  <a:cubicBezTo>
                    <a:pt x="11483" y="21815"/>
                    <a:pt x="11456" y="21975"/>
                    <a:pt x="11376" y="22136"/>
                  </a:cubicBezTo>
                  <a:cubicBezTo>
                    <a:pt x="12875" y="21520"/>
                    <a:pt x="14401" y="20664"/>
                    <a:pt x="15793" y="19647"/>
                  </a:cubicBezTo>
                  <a:cubicBezTo>
                    <a:pt x="16756" y="18924"/>
                    <a:pt x="17666" y="18175"/>
                    <a:pt x="18496" y="17318"/>
                  </a:cubicBezTo>
                  <a:lnTo>
                    <a:pt x="18308" y="17318"/>
                  </a:lnTo>
                  <a:cubicBezTo>
                    <a:pt x="18201" y="17318"/>
                    <a:pt x="18068" y="17318"/>
                    <a:pt x="17987" y="17291"/>
                  </a:cubicBezTo>
                  <a:cubicBezTo>
                    <a:pt x="17800" y="17265"/>
                    <a:pt x="17666" y="17238"/>
                    <a:pt x="17586" y="17184"/>
                  </a:cubicBezTo>
                  <a:cubicBezTo>
                    <a:pt x="17398" y="17131"/>
                    <a:pt x="17265" y="17051"/>
                    <a:pt x="17158" y="16997"/>
                  </a:cubicBezTo>
                  <a:cubicBezTo>
                    <a:pt x="17024" y="16917"/>
                    <a:pt x="16943" y="16836"/>
                    <a:pt x="16836" y="16756"/>
                  </a:cubicBezTo>
                  <a:cubicBezTo>
                    <a:pt x="16595" y="16596"/>
                    <a:pt x="16408" y="16355"/>
                    <a:pt x="16248" y="16114"/>
                  </a:cubicBezTo>
                  <a:cubicBezTo>
                    <a:pt x="16167" y="16033"/>
                    <a:pt x="16087" y="15926"/>
                    <a:pt x="16033" y="15793"/>
                  </a:cubicBezTo>
                  <a:cubicBezTo>
                    <a:pt x="15980" y="15659"/>
                    <a:pt x="15900" y="15498"/>
                    <a:pt x="15846" y="15364"/>
                  </a:cubicBezTo>
                  <a:cubicBezTo>
                    <a:pt x="15766" y="15177"/>
                    <a:pt x="15712" y="14990"/>
                    <a:pt x="15659" y="14829"/>
                  </a:cubicBezTo>
                  <a:cubicBezTo>
                    <a:pt x="15632" y="14722"/>
                    <a:pt x="15632" y="14588"/>
                    <a:pt x="15605" y="14481"/>
                  </a:cubicBezTo>
                  <a:lnTo>
                    <a:pt x="15605" y="14454"/>
                  </a:lnTo>
                  <a:cubicBezTo>
                    <a:pt x="15578" y="14213"/>
                    <a:pt x="15578" y="14026"/>
                    <a:pt x="15605" y="13785"/>
                  </a:cubicBezTo>
                  <a:lnTo>
                    <a:pt x="15605" y="13758"/>
                  </a:lnTo>
                  <a:lnTo>
                    <a:pt x="15605" y="13705"/>
                  </a:lnTo>
                  <a:lnTo>
                    <a:pt x="15605" y="13571"/>
                  </a:lnTo>
                  <a:cubicBezTo>
                    <a:pt x="15605" y="13491"/>
                    <a:pt x="15632" y="13384"/>
                    <a:pt x="15659" y="13277"/>
                  </a:cubicBezTo>
                  <a:lnTo>
                    <a:pt x="15766" y="12982"/>
                  </a:lnTo>
                  <a:cubicBezTo>
                    <a:pt x="15793" y="12902"/>
                    <a:pt x="15846" y="12822"/>
                    <a:pt x="15873" y="12741"/>
                  </a:cubicBezTo>
                  <a:cubicBezTo>
                    <a:pt x="15926" y="12581"/>
                    <a:pt x="16007" y="12447"/>
                    <a:pt x="16060" y="12340"/>
                  </a:cubicBezTo>
                  <a:cubicBezTo>
                    <a:pt x="16087" y="12313"/>
                    <a:pt x="16140" y="12233"/>
                    <a:pt x="16167" y="12206"/>
                  </a:cubicBezTo>
                  <a:cubicBezTo>
                    <a:pt x="16194" y="12152"/>
                    <a:pt x="16274" y="12072"/>
                    <a:pt x="16301" y="12045"/>
                  </a:cubicBezTo>
                  <a:lnTo>
                    <a:pt x="16328" y="12019"/>
                  </a:lnTo>
                  <a:lnTo>
                    <a:pt x="16488" y="11831"/>
                  </a:lnTo>
                  <a:lnTo>
                    <a:pt x="16595" y="11751"/>
                  </a:lnTo>
                  <a:cubicBezTo>
                    <a:pt x="16676" y="11697"/>
                    <a:pt x="16729" y="11644"/>
                    <a:pt x="16810" y="11617"/>
                  </a:cubicBezTo>
                  <a:cubicBezTo>
                    <a:pt x="16836" y="11564"/>
                    <a:pt x="16890" y="11537"/>
                    <a:pt x="16943" y="11537"/>
                  </a:cubicBezTo>
                  <a:lnTo>
                    <a:pt x="16970" y="11537"/>
                  </a:lnTo>
                  <a:cubicBezTo>
                    <a:pt x="17024" y="11510"/>
                    <a:pt x="17131" y="11483"/>
                    <a:pt x="17211" y="11430"/>
                  </a:cubicBezTo>
                  <a:cubicBezTo>
                    <a:pt x="17265" y="11403"/>
                    <a:pt x="17291" y="11403"/>
                    <a:pt x="17372" y="11403"/>
                  </a:cubicBezTo>
                  <a:lnTo>
                    <a:pt x="17425" y="11403"/>
                  </a:lnTo>
                  <a:cubicBezTo>
                    <a:pt x="17506" y="11403"/>
                    <a:pt x="17559" y="11376"/>
                    <a:pt x="17613" y="11376"/>
                  </a:cubicBezTo>
                  <a:lnTo>
                    <a:pt x="18094" y="11376"/>
                  </a:lnTo>
                  <a:cubicBezTo>
                    <a:pt x="18282" y="11403"/>
                    <a:pt x="18416" y="11403"/>
                    <a:pt x="18496" y="11483"/>
                  </a:cubicBezTo>
                  <a:cubicBezTo>
                    <a:pt x="18630" y="11510"/>
                    <a:pt x="18764" y="11564"/>
                    <a:pt x="18897" y="11644"/>
                  </a:cubicBezTo>
                  <a:cubicBezTo>
                    <a:pt x="18978" y="11671"/>
                    <a:pt x="19031" y="11697"/>
                    <a:pt x="19085" y="11751"/>
                  </a:cubicBezTo>
                  <a:cubicBezTo>
                    <a:pt x="19138" y="11778"/>
                    <a:pt x="19219" y="11805"/>
                    <a:pt x="19245" y="11885"/>
                  </a:cubicBezTo>
                  <a:cubicBezTo>
                    <a:pt x="19486" y="12045"/>
                    <a:pt x="19674" y="12233"/>
                    <a:pt x="19834" y="12474"/>
                  </a:cubicBezTo>
                  <a:cubicBezTo>
                    <a:pt x="20021" y="12715"/>
                    <a:pt x="20182" y="12982"/>
                    <a:pt x="20289" y="13250"/>
                  </a:cubicBezTo>
                  <a:cubicBezTo>
                    <a:pt x="20343" y="13410"/>
                    <a:pt x="20369" y="13544"/>
                    <a:pt x="20423" y="13678"/>
                  </a:cubicBezTo>
                  <a:cubicBezTo>
                    <a:pt x="20450" y="13839"/>
                    <a:pt x="20477" y="13973"/>
                    <a:pt x="20503" y="14106"/>
                  </a:cubicBezTo>
                  <a:cubicBezTo>
                    <a:pt x="20557" y="14240"/>
                    <a:pt x="20557" y="14401"/>
                    <a:pt x="20557" y="14588"/>
                  </a:cubicBezTo>
                  <a:cubicBezTo>
                    <a:pt x="20557" y="14722"/>
                    <a:pt x="20557" y="14856"/>
                    <a:pt x="20503" y="14936"/>
                  </a:cubicBezTo>
                  <a:cubicBezTo>
                    <a:pt x="20691" y="14749"/>
                    <a:pt x="20851" y="14508"/>
                    <a:pt x="21012" y="14240"/>
                  </a:cubicBezTo>
                  <a:cubicBezTo>
                    <a:pt x="21815" y="13063"/>
                    <a:pt x="22484" y="11831"/>
                    <a:pt x="23019" y="10493"/>
                  </a:cubicBezTo>
                  <a:cubicBezTo>
                    <a:pt x="23260" y="9931"/>
                    <a:pt x="23421" y="9369"/>
                    <a:pt x="23581" y="8780"/>
                  </a:cubicBezTo>
                  <a:lnTo>
                    <a:pt x="23581" y="8780"/>
                  </a:lnTo>
                  <a:cubicBezTo>
                    <a:pt x="23421" y="8860"/>
                    <a:pt x="23287" y="8914"/>
                    <a:pt x="23153" y="8967"/>
                  </a:cubicBezTo>
                  <a:cubicBezTo>
                    <a:pt x="22992" y="9021"/>
                    <a:pt x="22859" y="9048"/>
                    <a:pt x="22725" y="9101"/>
                  </a:cubicBezTo>
                  <a:cubicBezTo>
                    <a:pt x="22591" y="9128"/>
                    <a:pt x="22430" y="9155"/>
                    <a:pt x="22297" y="9155"/>
                  </a:cubicBezTo>
                  <a:cubicBezTo>
                    <a:pt x="22082" y="9181"/>
                    <a:pt x="21895" y="9181"/>
                    <a:pt x="21681" y="9181"/>
                  </a:cubicBezTo>
                  <a:lnTo>
                    <a:pt x="21413" y="9181"/>
                  </a:lnTo>
                  <a:cubicBezTo>
                    <a:pt x="21092" y="9155"/>
                    <a:pt x="20771" y="9128"/>
                    <a:pt x="20503" y="9048"/>
                  </a:cubicBezTo>
                  <a:cubicBezTo>
                    <a:pt x="20209" y="8994"/>
                    <a:pt x="19914" y="8860"/>
                    <a:pt x="19674" y="8726"/>
                  </a:cubicBezTo>
                  <a:cubicBezTo>
                    <a:pt x="19540" y="8646"/>
                    <a:pt x="19406" y="8593"/>
                    <a:pt x="19272" y="8486"/>
                  </a:cubicBezTo>
                  <a:cubicBezTo>
                    <a:pt x="19138" y="8432"/>
                    <a:pt x="19031" y="8325"/>
                    <a:pt x="18951" y="8245"/>
                  </a:cubicBezTo>
                  <a:cubicBezTo>
                    <a:pt x="18710" y="8084"/>
                    <a:pt x="18496" y="7897"/>
                    <a:pt x="18308" y="7656"/>
                  </a:cubicBezTo>
                  <a:cubicBezTo>
                    <a:pt x="18094" y="7415"/>
                    <a:pt x="17907" y="7147"/>
                    <a:pt x="17773" y="6906"/>
                  </a:cubicBezTo>
                  <a:cubicBezTo>
                    <a:pt x="17613" y="6639"/>
                    <a:pt x="17506" y="6371"/>
                    <a:pt x="17398" y="6077"/>
                  </a:cubicBezTo>
                  <a:cubicBezTo>
                    <a:pt x="17318" y="5782"/>
                    <a:pt x="17238" y="5488"/>
                    <a:pt x="17211" y="5220"/>
                  </a:cubicBezTo>
                  <a:cubicBezTo>
                    <a:pt x="17184" y="4899"/>
                    <a:pt x="17184" y="4578"/>
                    <a:pt x="17184" y="4310"/>
                  </a:cubicBezTo>
                  <a:cubicBezTo>
                    <a:pt x="17211" y="4016"/>
                    <a:pt x="17238" y="3695"/>
                    <a:pt x="17345" y="3400"/>
                  </a:cubicBezTo>
                  <a:cubicBezTo>
                    <a:pt x="17452" y="3106"/>
                    <a:pt x="17532" y="2838"/>
                    <a:pt x="17666" y="2570"/>
                  </a:cubicBezTo>
                  <a:cubicBezTo>
                    <a:pt x="17800" y="2303"/>
                    <a:pt x="17987" y="2062"/>
                    <a:pt x="18148" y="1821"/>
                  </a:cubicBezTo>
                  <a:cubicBezTo>
                    <a:pt x="18335" y="1607"/>
                    <a:pt x="18549" y="1366"/>
                    <a:pt x="18790" y="1205"/>
                  </a:cubicBezTo>
                  <a:cubicBezTo>
                    <a:pt x="19004" y="991"/>
                    <a:pt x="19272" y="831"/>
                    <a:pt x="19513" y="697"/>
                  </a:cubicBezTo>
                  <a:cubicBezTo>
                    <a:pt x="19781" y="563"/>
                    <a:pt x="20048" y="429"/>
                    <a:pt x="20343" y="322"/>
                  </a:cubicBezTo>
                  <a:cubicBezTo>
                    <a:pt x="20557" y="269"/>
                    <a:pt x="20744" y="215"/>
                    <a:pt x="20958" y="188"/>
                  </a:cubicBezTo>
                  <a:cubicBezTo>
                    <a:pt x="20396" y="54"/>
                    <a:pt x="19807" y="28"/>
                    <a:pt x="194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2" name="Google Shape;7472;p52"/>
            <p:cNvSpPr/>
            <p:nvPr/>
          </p:nvSpPr>
          <p:spPr>
            <a:xfrm>
              <a:off x="9013225" y="59081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3" name="Google Shape;7473;p52"/>
            <p:cNvSpPr/>
            <p:nvPr/>
          </p:nvSpPr>
          <p:spPr>
            <a:xfrm>
              <a:off x="8914200" y="5865275"/>
              <a:ext cx="25" cy="25"/>
            </a:xfrm>
            <a:custGeom>
              <a:avLst/>
              <a:gdLst/>
              <a:ahLst/>
              <a:cxnLst/>
              <a:rect l="l" t="t" r="r" b="b"/>
              <a:pathLst>
                <a:path w="1" h="1" extrusionOk="0">
                  <a:moveTo>
                    <a:pt x="0" y="0"/>
                  </a:move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4" name="Google Shape;7474;p52"/>
            <p:cNvSpPr/>
            <p:nvPr/>
          </p:nvSpPr>
          <p:spPr>
            <a:xfrm>
              <a:off x="9122975" y="6087425"/>
              <a:ext cx="25" cy="25"/>
            </a:xfrm>
            <a:custGeom>
              <a:avLst/>
              <a:gdLst/>
              <a:ahLst/>
              <a:cxnLst/>
              <a:rect l="l" t="t" r="r" b="b"/>
              <a:pathLst>
                <a:path w="1" h="1" extrusionOk="0">
                  <a:moveTo>
                    <a:pt x="0" y="1"/>
                  </a:move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5" name="Google Shape;7475;p52"/>
            <p:cNvSpPr/>
            <p:nvPr/>
          </p:nvSpPr>
          <p:spPr>
            <a:xfrm>
              <a:off x="9153075" y="61423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6" name="Google Shape;7476;p52"/>
            <p:cNvSpPr/>
            <p:nvPr/>
          </p:nvSpPr>
          <p:spPr>
            <a:xfrm>
              <a:off x="9180525" y="5940900"/>
              <a:ext cx="139875" cy="155925"/>
            </a:xfrm>
            <a:custGeom>
              <a:avLst/>
              <a:gdLst/>
              <a:ahLst/>
              <a:cxnLst/>
              <a:rect l="l" t="t" r="r" b="b"/>
              <a:pathLst>
                <a:path w="5595" h="6237" extrusionOk="0">
                  <a:moveTo>
                    <a:pt x="1713" y="0"/>
                  </a:moveTo>
                  <a:cubicBezTo>
                    <a:pt x="1606" y="294"/>
                    <a:pt x="1499" y="455"/>
                    <a:pt x="1365" y="616"/>
                  </a:cubicBezTo>
                  <a:cubicBezTo>
                    <a:pt x="964" y="1312"/>
                    <a:pt x="509" y="2034"/>
                    <a:pt x="0" y="2650"/>
                  </a:cubicBezTo>
                  <a:lnTo>
                    <a:pt x="27" y="2650"/>
                  </a:lnTo>
                  <a:cubicBezTo>
                    <a:pt x="187" y="2703"/>
                    <a:pt x="321" y="2703"/>
                    <a:pt x="428" y="2757"/>
                  </a:cubicBezTo>
                  <a:cubicBezTo>
                    <a:pt x="562" y="2784"/>
                    <a:pt x="696" y="2864"/>
                    <a:pt x="830" y="2917"/>
                  </a:cubicBezTo>
                  <a:cubicBezTo>
                    <a:pt x="910" y="2971"/>
                    <a:pt x="964" y="2998"/>
                    <a:pt x="990" y="3025"/>
                  </a:cubicBezTo>
                  <a:cubicBezTo>
                    <a:pt x="1071" y="3051"/>
                    <a:pt x="1124" y="3105"/>
                    <a:pt x="1178" y="3158"/>
                  </a:cubicBezTo>
                  <a:cubicBezTo>
                    <a:pt x="1392" y="3319"/>
                    <a:pt x="1606" y="3533"/>
                    <a:pt x="1767" y="3747"/>
                  </a:cubicBezTo>
                  <a:cubicBezTo>
                    <a:pt x="1927" y="3988"/>
                    <a:pt x="2115" y="4256"/>
                    <a:pt x="2195" y="4523"/>
                  </a:cubicBezTo>
                  <a:cubicBezTo>
                    <a:pt x="2275" y="4684"/>
                    <a:pt x="2302" y="4818"/>
                    <a:pt x="2329" y="4952"/>
                  </a:cubicBezTo>
                  <a:cubicBezTo>
                    <a:pt x="2382" y="5139"/>
                    <a:pt x="2409" y="5273"/>
                    <a:pt x="2436" y="5407"/>
                  </a:cubicBezTo>
                  <a:cubicBezTo>
                    <a:pt x="2463" y="5540"/>
                    <a:pt x="2463" y="5701"/>
                    <a:pt x="2463" y="5862"/>
                  </a:cubicBezTo>
                  <a:lnTo>
                    <a:pt x="2463" y="6236"/>
                  </a:lnTo>
                  <a:cubicBezTo>
                    <a:pt x="2463" y="6210"/>
                    <a:pt x="2489" y="6210"/>
                    <a:pt x="2543" y="6156"/>
                  </a:cubicBezTo>
                  <a:cubicBezTo>
                    <a:pt x="2677" y="5996"/>
                    <a:pt x="2837" y="5808"/>
                    <a:pt x="2998" y="5540"/>
                  </a:cubicBezTo>
                  <a:cubicBezTo>
                    <a:pt x="3801" y="4363"/>
                    <a:pt x="4470" y="3132"/>
                    <a:pt x="5005" y="1793"/>
                  </a:cubicBezTo>
                  <a:cubicBezTo>
                    <a:pt x="5246" y="1204"/>
                    <a:pt x="5407" y="642"/>
                    <a:pt x="5594" y="80"/>
                  </a:cubicBezTo>
                  <a:lnTo>
                    <a:pt x="5594" y="80"/>
                  </a:lnTo>
                  <a:lnTo>
                    <a:pt x="5460" y="134"/>
                  </a:lnTo>
                  <a:cubicBezTo>
                    <a:pt x="5353" y="187"/>
                    <a:pt x="5246" y="214"/>
                    <a:pt x="5193" y="241"/>
                  </a:cubicBezTo>
                  <a:cubicBezTo>
                    <a:pt x="5005" y="321"/>
                    <a:pt x="4871" y="348"/>
                    <a:pt x="4738" y="375"/>
                  </a:cubicBezTo>
                  <a:cubicBezTo>
                    <a:pt x="4604" y="401"/>
                    <a:pt x="4443" y="455"/>
                    <a:pt x="4309" y="455"/>
                  </a:cubicBezTo>
                  <a:cubicBezTo>
                    <a:pt x="4149" y="482"/>
                    <a:pt x="3935" y="482"/>
                    <a:pt x="3720" y="482"/>
                  </a:cubicBezTo>
                  <a:lnTo>
                    <a:pt x="3453" y="482"/>
                  </a:lnTo>
                  <a:cubicBezTo>
                    <a:pt x="3132" y="455"/>
                    <a:pt x="2810" y="401"/>
                    <a:pt x="2543" y="348"/>
                  </a:cubicBezTo>
                  <a:cubicBezTo>
                    <a:pt x="2302" y="268"/>
                    <a:pt x="2115" y="214"/>
                    <a:pt x="1900" y="107"/>
                  </a:cubicBezTo>
                  <a:lnTo>
                    <a:pt x="17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7" name="Google Shape;7477;p52"/>
            <p:cNvSpPr/>
            <p:nvPr/>
          </p:nvSpPr>
          <p:spPr>
            <a:xfrm>
              <a:off x="9015900" y="6076725"/>
              <a:ext cx="178025" cy="202775"/>
            </a:xfrm>
            <a:custGeom>
              <a:avLst/>
              <a:gdLst/>
              <a:ahLst/>
              <a:cxnLst/>
              <a:rect l="l" t="t" r="r" b="b"/>
              <a:pathLst>
                <a:path w="7121" h="8111" extrusionOk="0">
                  <a:moveTo>
                    <a:pt x="4176" y="0"/>
                  </a:moveTo>
                  <a:cubicBezTo>
                    <a:pt x="4042" y="27"/>
                    <a:pt x="3908" y="107"/>
                    <a:pt x="3775" y="215"/>
                  </a:cubicBezTo>
                  <a:cubicBezTo>
                    <a:pt x="3614" y="348"/>
                    <a:pt x="3427" y="429"/>
                    <a:pt x="3266" y="563"/>
                  </a:cubicBezTo>
                  <a:cubicBezTo>
                    <a:pt x="2865" y="830"/>
                    <a:pt x="2463" y="1151"/>
                    <a:pt x="2088" y="1446"/>
                  </a:cubicBezTo>
                  <a:cubicBezTo>
                    <a:pt x="1740" y="1740"/>
                    <a:pt x="1366" y="2035"/>
                    <a:pt x="1018" y="2383"/>
                  </a:cubicBezTo>
                  <a:cubicBezTo>
                    <a:pt x="857" y="2543"/>
                    <a:pt x="697" y="2757"/>
                    <a:pt x="590" y="2945"/>
                  </a:cubicBezTo>
                  <a:cubicBezTo>
                    <a:pt x="563" y="3025"/>
                    <a:pt x="536" y="3078"/>
                    <a:pt x="482" y="3186"/>
                  </a:cubicBezTo>
                  <a:cubicBezTo>
                    <a:pt x="482" y="3212"/>
                    <a:pt x="456" y="3293"/>
                    <a:pt x="482" y="3319"/>
                  </a:cubicBezTo>
                  <a:lnTo>
                    <a:pt x="482" y="3426"/>
                  </a:lnTo>
                  <a:cubicBezTo>
                    <a:pt x="482" y="3453"/>
                    <a:pt x="536" y="3480"/>
                    <a:pt x="536" y="3507"/>
                  </a:cubicBezTo>
                  <a:cubicBezTo>
                    <a:pt x="563" y="3560"/>
                    <a:pt x="590" y="3587"/>
                    <a:pt x="590" y="3614"/>
                  </a:cubicBezTo>
                  <a:cubicBezTo>
                    <a:pt x="616" y="3641"/>
                    <a:pt x="670" y="3694"/>
                    <a:pt x="697" y="3694"/>
                  </a:cubicBezTo>
                  <a:cubicBezTo>
                    <a:pt x="750" y="3721"/>
                    <a:pt x="804" y="3721"/>
                    <a:pt x="857" y="3748"/>
                  </a:cubicBezTo>
                  <a:cubicBezTo>
                    <a:pt x="964" y="3774"/>
                    <a:pt x="1045" y="3774"/>
                    <a:pt x="1152" y="3774"/>
                  </a:cubicBezTo>
                  <a:cubicBezTo>
                    <a:pt x="1393" y="3774"/>
                    <a:pt x="1633" y="3721"/>
                    <a:pt x="1874" y="3641"/>
                  </a:cubicBezTo>
                  <a:cubicBezTo>
                    <a:pt x="2088" y="3587"/>
                    <a:pt x="2329" y="3507"/>
                    <a:pt x="2543" y="3426"/>
                  </a:cubicBezTo>
                  <a:cubicBezTo>
                    <a:pt x="2731" y="3319"/>
                    <a:pt x="2945" y="3239"/>
                    <a:pt x="3132" y="3159"/>
                  </a:cubicBezTo>
                  <a:cubicBezTo>
                    <a:pt x="3293" y="3052"/>
                    <a:pt x="3507" y="2971"/>
                    <a:pt x="3668" y="2891"/>
                  </a:cubicBezTo>
                  <a:cubicBezTo>
                    <a:pt x="3775" y="2811"/>
                    <a:pt x="3908" y="2757"/>
                    <a:pt x="3989" y="2704"/>
                  </a:cubicBezTo>
                  <a:cubicBezTo>
                    <a:pt x="4042" y="2704"/>
                    <a:pt x="4069" y="2704"/>
                    <a:pt x="4069" y="2757"/>
                  </a:cubicBezTo>
                  <a:lnTo>
                    <a:pt x="4069" y="2784"/>
                  </a:lnTo>
                  <a:lnTo>
                    <a:pt x="4069" y="2811"/>
                  </a:lnTo>
                  <a:cubicBezTo>
                    <a:pt x="3427" y="3453"/>
                    <a:pt x="2758" y="4015"/>
                    <a:pt x="2035" y="4524"/>
                  </a:cubicBezTo>
                  <a:cubicBezTo>
                    <a:pt x="1393" y="4952"/>
                    <a:pt x="750" y="5354"/>
                    <a:pt x="54" y="5702"/>
                  </a:cubicBezTo>
                  <a:cubicBezTo>
                    <a:pt x="135" y="6023"/>
                    <a:pt x="161" y="6317"/>
                    <a:pt x="188" y="6638"/>
                  </a:cubicBezTo>
                  <a:lnTo>
                    <a:pt x="188" y="6772"/>
                  </a:lnTo>
                  <a:cubicBezTo>
                    <a:pt x="188" y="7040"/>
                    <a:pt x="161" y="7307"/>
                    <a:pt x="135" y="7575"/>
                  </a:cubicBezTo>
                  <a:cubicBezTo>
                    <a:pt x="81" y="7736"/>
                    <a:pt x="54" y="7870"/>
                    <a:pt x="27" y="8030"/>
                  </a:cubicBezTo>
                  <a:cubicBezTo>
                    <a:pt x="27" y="8051"/>
                    <a:pt x="27" y="8088"/>
                    <a:pt x="15" y="8103"/>
                  </a:cubicBezTo>
                  <a:lnTo>
                    <a:pt x="15" y="8103"/>
                  </a:lnTo>
                  <a:cubicBezTo>
                    <a:pt x="171" y="8027"/>
                    <a:pt x="326" y="7974"/>
                    <a:pt x="456" y="7896"/>
                  </a:cubicBezTo>
                  <a:cubicBezTo>
                    <a:pt x="1794" y="7307"/>
                    <a:pt x="3132" y="6531"/>
                    <a:pt x="4417" y="5621"/>
                  </a:cubicBezTo>
                  <a:cubicBezTo>
                    <a:pt x="5381" y="4925"/>
                    <a:pt x="6291" y="4149"/>
                    <a:pt x="7120" y="3319"/>
                  </a:cubicBezTo>
                  <a:lnTo>
                    <a:pt x="6906" y="3319"/>
                  </a:lnTo>
                  <a:cubicBezTo>
                    <a:pt x="6826" y="3319"/>
                    <a:pt x="6692" y="3319"/>
                    <a:pt x="6585" y="3293"/>
                  </a:cubicBezTo>
                  <a:lnTo>
                    <a:pt x="6184" y="3186"/>
                  </a:lnTo>
                  <a:cubicBezTo>
                    <a:pt x="6023" y="3105"/>
                    <a:pt x="5889" y="3052"/>
                    <a:pt x="5782" y="2971"/>
                  </a:cubicBezTo>
                  <a:cubicBezTo>
                    <a:pt x="5648" y="2918"/>
                    <a:pt x="5514" y="2811"/>
                    <a:pt x="5434" y="2757"/>
                  </a:cubicBezTo>
                  <a:cubicBezTo>
                    <a:pt x="5220" y="2570"/>
                    <a:pt x="5006" y="2356"/>
                    <a:pt x="4845" y="2115"/>
                  </a:cubicBezTo>
                  <a:cubicBezTo>
                    <a:pt x="4765" y="2008"/>
                    <a:pt x="4711" y="1874"/>
                    <a:pt x="4631" y="1767"/>
                  </a:cubicBezTo>
                  <a:cubicBezTo>
                    <a:pt x="4578" y="1633"/>
                    <a:pt x="4497" y="1473"/>
                    <a:pt x="4444" y="1339"/>
                  </a:cubicBezTo>
                  <a:cubicBezTo>
                    <a:pt x="4364" y="1178"/>
                    <a:pt x="4310" y="964"/>
                    <a:pt x="4283" y="803"/>
                  </a:cubicBezTo>
                  <a:cubicBezTo>
                    <a:pt x="4230" y="696"/>
                    <a:pt x="4230" y="563"/>
                    <a:pt x="4203" y="482"/>
                  </a:cubicBezTo>
                  <a:lnTo>
                    <a:pt x="4203" y="429"/>
                  </a:lnTo>
                  <a:cubicBezTo>
                    <a:pt x="4203" y="295"/>
                    <a:pt x="4176" y="215"/>
                    <a:pt x="4176" y="107"/>
                  </a:cubicBezTo>
                  <a:lnTo>
                    <a:pt x="4176" y="0"/>
                  </a:lnTo>
                  <a:close/>
                  <a:moveTo>
                    <a:pt x="15" y="8103"/>
                  </a:moveTo>
                  <a:cubicBezTo>
                    <a:pt x="10" y="8106"/>
                    <a:pt x="5" y="8108"/>
                    <a:pt x="1" y="8110"/>
                  </a:cubicBezTo>
                  <a:cubicBezTo>
                    <a:pt x="7" y="8110"/>
                    <a:pt x="11" y="8108"/>
                    <a:pt x="15" y="810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8" name="Google Shape;7478;p52"/>
            <p:cNvSpPr/>
            <p:nvPr/>
          </p:nvSpPr>
          <p:spPr>
            <a:xfrm>
              <a:off x="9030625" y="6150325"/>
              <a:ext cx="25" cy="25"/>
            </a:xfrm>
            <a:custGeom>
              <a:avLst/>
              <a:gdLst/>
              <a:ahLst/>
              <a:cxnLst/>
              <a:rect l="l" t="t" r="r" b="b"/>
              <a:pathLst>
                <a:path w="1" h="1" extrusionOk="0">
                  <a:moveTo>
                    <a:pt x="1" y="1"/>
                  </a:moveTo>
                  <a:lnTo>
                    <a:pt x="1" y="1"/>
                  </a:lnTo>
                  <a:lnTo>
                    <a:pt x="1" y="1"/>
                  </a:lnTo>
                  <a:lnTo>
                    <a:pt x="1" y="1"/>
                  </a:lnTo>
                  <a:lnTo>
                    <a:pt x="1" y="1"/>
                  </a:lnTo>
                  <a:lnTo>
                    <a:pt x="1" y="1"/>
                  </a:lnTo>
                  <a:close/>
                </a:path>
              </a:pathLst>
            </a:custGeom>
            <a:solidFill>
              <a:srgbClr val="EC11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9" name="Google Shape;7479;p52"/>
            <p:cNvSpPr/>
            <p:nvPr/>
          </p:nvSpPr>
          <p:spPr>
            <a:xfrm>
              <a:off x="9029950" y="6164375"/>
              <a:ext cx="25" cy="25"/>
            </a:xfrm>
            <a:custGeom>
              <a:avLst/>
              <a:gdLst/>
              <a:ahLst/>
              <a:cxnLst/>
              <a:rect l="l" t="t" r="r" b="b"/>
              <a:pathLst>
                <a:path w="1" h="1" extrusionOk="0">
                  <a:moveTo>
                    <a:pt x="1" y="1"/>
                  </a:moveTo>
                  <a:lnTo>
                    <a:pt x="1" y="1"/>
                  </a:lnTo>
                  <a:lnTo>
                    <a:pt x="1" y="1"/>
                  </a:lnTo>
                  <a:close/>
                </a:path>
              </a:pathLst>
            </a:custGeom>
            <a:solidFill>
              <a:srgbClr val="EC11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0" name="Google Shape;7480;p52"/>
            <p:cNvSpPr/>
            <p:nvPr/>
          </p:nvSpPr>
          <p:spPr>
            <a:xfrm>
              <a:off x="9034650" y="6169725"/>
              <a:ext cx="25" cy="25"/>
            </a:xfrm>
            <a:custGeom>
              <a:avLst/>
              <a:gdLst/>
              <a:ahLst/>
              <a:cxnLst/>
              <a:rect l="l" t="t" r="r" b="b"/>
              <a:pathLst>
                <a:path w="1" h="1" extrusionOk="0">
                  <a:moveTo>
                    <a:pt x="0" y="1"/>
                  </a:moveTo>
                  <a:lnTo>
                    <a:pt x="0" y="1"/>
                  </a:lnTo>
                  <a:lnTo>
                    <a:pt x="0" y="1"/>
                  </a:lnTo>
                  <a:close/>
                </a:path>
              </a:pathLst>
            </a:custGeom>
            <a:solidFill>
              <a:srgbClr val="EC11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1" name="Google Shape;7481;p52"/>
            <p:cNvSpPr/>
            <p:nvPr/>
          </p:nvSpPr>
          <p:spPr>
            <a:xfrm>
              <a:off x="9037975" y="6170400"/>
              <a:ext cx="25" cy="25"/>
            </a:xfrm>
            <a:custGeom>
              <a:avLst/>
              <a:gdLst/>
              <a:ahLst/>
              <a:cxnLst/>
              <a:rect l="l" t="t" r="r" b="b"/>
              <a:pathLst>
                <a:path w="1" h="1" extrusionOk="0">
                  <a:moveTo>
                    <a:pt x="1" y="1"/>
                  </a:moveTo>
                  <a:lnTo>
                    <a:pt x="1" y="1"/>
                  </a:lnTo>
                  <a:lnTo>
                    <a:pt x="1" y="1"/>
                  </a:lnTo>
                  <a:close/>
                </a:path>
              </a:pathLst>
            </a:custGeom>
            <a:solidFill>
              <a:srgbClr val="EC11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2" name="Google Shape;7482;p52"/>
            <p:cNvSpPr/>
            <p:nvPr/>
          </p:nvSpPr>
          <p:spPr>
            <a:xfrm>
              <a:off x="8759625" y="6270100"/>
              <a:ext cx="54225" cy="40850"/>
            </a:xfrm>
            <a:custGeom>
              <a:avLst/>
              <a:gdLst/>
              <a:ahLst/>
              <a:cxnLst/>
              <a:rect l="l" t="t" r="r" b="b"/>
              <a:pathLst>
                <a:path w="2169" h="1634" extrusionOk="0">
                  <a:moveTo>
                    <a:pt x="1446" y="1"/>
                  </a:moveTo>
                  <a:cubicBezTo>
                    <a:pt x="1018" y="1"/>
                    <a:pt x="509" y="27"/>
                    <a:pt x="0" y="27"/>
                  </a:cubicBezTo>
                  <a:cubicBezTo>
                    <a:pt x="27" y="322"/>
                    <a:pt x="81" y="616"/>
                    <a:pt x="81" y="964"/>
                  </a:cubicBezTo>
                  <a:cubicBezTo>
                    <a:pt x="81" y="1098"/>
                    <a:pt x="161" y="1152"/>
                    <a:pt x="268" y="1152"/>
                  </a:cubicBezTo>
                  <a:cubicBezTo>
                    <a:pt x="268" y="1232"/>
                    <a:pt x="348" y="1339"/>
                    <a:pt x="402" y="1366"/>
                  </a:cubicBezTo>
                  <a:cubicBezTo>
                    <a:pt x="964" y="1500"/>
                    <a:pt x="1580" y="1607"/>
                    <a:pt x="2168" y="1633"/>
                  </a:cubicBezTo>
                  <a:lnTo>
                    <a:pt x="2142" y="1553"/>
                  </a:lnTo>
                  <a:lnTo>
                    <a:pt x="2115" y="1526"/>
                  </a:lnTo>
                  <a:lnTo>
                    <a:pt x="2035" y="1473"/>
                  </a:lnTo>
                  <a:cubicBezTo>
                    <a:pt x="1874" y="1205"/>
                    <a:pt x="1740" y="964"/>
                    <a:pt x="1633" y="670"/>
                  </a:cubicBezTo>
                  <a:lnTo>
                    <a:pt x="1446" y="54"/>
                  </a:lnTo>
                  <a:lnTo>
                    <a:pt x="1446" y="1"/>
                  </a:lnTo>
                  <a:close/>
                </a:path>
              </a:pathLst>
            </a:custGeom>
            <a:solidFill>
              <a:srgbClr val="EC11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3" name="Google Shape;7483;p52"/>
            <p:cNvSpPr/>
            <p:nvPr/>
          </p:nvSpPr>
          <p:spPr>
            <a:xfrm>
              <a:off x="8353450" y="5878000"/>
              <a:ext cx="184725" cy="157925"/>
            </a:xfrm>
            <a:custGeom>
              <a:avLst/>
              <a:gdLst/>
              <a:ahLst/>
              <a:cxnLst/>
              <a:rect l="l" t="t" r="r" b="b"/>
              <a:pathLst>
                <a:path w="7389" h="6317" extrusionOk="0">
                  <a:moveTo>
                    <a:pt x="3239" y="0"/>
                  </a:moveTo>
                  <a:cubicBezTo>
                    <a:pt x="3191" y="48"/>
                    <a:pt x="3162" y="58"/>
                    <a:pt x="3141" y="58"/>
                  </a:cubicBezTo>
                  <a:cubicBezTo>
                    <a:pt x="3127" y="58"/>
                    <a:pt x="3116" y="54"/>
                    <a:pt x="3106" y="54"/>
                  </a:cubicBezTo>
                  <a:cubicBezTo>
                    <a:pt x="2998" y="54"/>
                    <a:pt x="2891" y="80"/>
                    <a:pt x="2811" y="134"/>
                  </a:cubicBezTo>
                  <a:cubicBezTo>
                    <a:pt x="2704" y="161"/>
                    <a:pt x="2570" y="187"/>
                    <a:pt x="2436" y="214"/>
                  </a:cubicBezTo>
                  <a:cubicBezTo>
                    <a:pt x="2142" y="321"/>
                    <a:pt x="1794" y="455"/>
                    <a:pt x="1500" y="616"/>
                  </a:cubicBezTo>
                  <a:cubicBezTo>
                    <a:pt x="1125" y="803"/>
                    <a:pt x="830" y="990"/>
                    <a:pt x="590" y="1151"/>
                  </a:cubicBezTo>
                  <a:cubicBezTo>
                    <a:pt x="456" y="1258"/>
                    <a:pt x="349" y="1365"/>
                    <a:pt x="268" y="1472"/>
                  </a:cubicBezTo>
                  <a:cubicBezTo>
                    <a:pt x="161" y="1552"/>
                    <a:pt x="81" y="1660"/>
                    <a:pt x="54" y="1793"/>
                  </a:cubicBezTo>
                  <a:cubicBezTo>
                    <a:pt x="27" y="1900"/>
                    <a:pt x="1" y="2034"/>
                    <a:pt x="27" y="2141"/>
                  </a:cubicBezTo>
                  <a:cubicBezTo>
                    <a:pt x="54" y="2222"/>
                    <a:pt x="81" y="2355"/>
                    <a:pt x="188" y="2462"/>
                  </a:cubicBezTo>
                  <a:cubicBezTo>
                    <a:pt x="215" y="2489"/>
                    <a:pt x="268" y="2543"/>
                    <a:pt x="322" y="2570"/>
                  </a:cubicBezTo>
                  <a:cubicBezTo>
                    <a:pt x="349" y="2596"/>
                    <a:pt x="429" y="2623"/>
                    <a:pt x="483" y="2623"/>
                  </a:cubicBezTo>
                  <a:cubicBezTo>
                    <a:pt x="536" y="2623"/>
                    <a:pt x="590" y="2677"/>
                    <a:pt x="616" y="2677"/>
                  </a:cubicBezTo>
                  <a:cubicBezTo>
                    <a:pt x="697" y="2677"/>
                    <a:pt x="750" y="2677"/>
                    <a:pt x="830" y="2623"/>
                  </a:cubicBezTo>
                  <a:cubicBezTo>
                    <a:pt x="964" y="2596"/>
                    <a:pt x="1098" y="2543"/>
                    <a:pt x="1205" y="2462"/>
                  </a:cubicBezTo>
                  <a:cubicBezTo>
                    <a:pt x="1339" y="2409"/>
                    <a:pt x="1419" y="2302"/>
                    <a:pt x="1553" y="2195"/>
                  </a:cubicBezTo>
                  <a:cubicBezTo>
                    <a:pt x="1794" y="2007"/>
                    <a:pt x="2035" y="1793"/>
                    <a:pt x="2329" y="1472"/>
                  </a:cubicBezTo>
                  <a:cubicBezTo>
                    <a:pt x="2490" y="1258"/>
                    <a:pt x="2677" y="1071"/>
                    <a:pt x="2865" y="830"/>
                  </a:cubicBezTo>
                  <a:cubicBezTo>
                    <a:pt x="2945" y="749"/>
                    <a:pt x="2972" y="696"/>
                    <a:pt x="3025" y="616"/>
                  </a:cubicBezTo>
                  <a:cubicBezTo>
                    <a:pt x="3079" y="669"/>
                    <a:pt x="3106" y="696"/>
                    <a:pt x="3132" y="696"/>
                  </a:cubicBezTo>
                  <a:cubicBezTo>
                    <a:pt x="3213" y="723"/>
                    <a:pt x="3266" y="803"/>
                    <a:pt x="3346" y="830"/>
                  </a:cubicBezTo>
                  <a:cubicBezTo>
                    <a:pt x="3400" y="857"/>
                    <a:pt x="3453" y="883"/>
                    <a:pt x="3534" y="964"/>
                  </a:cubicBezTo>
                  <a:cubicBezTo>
                    <a:pt x="3668" y="1071"/>
                    <a:pt x="3828" y="1151"/>
                    <a:pt x="3962" y="1285"/>
                  </a:cubicBezTo>
                  <a:cubicBezTo>
                    <a:pt x="4230" y="1499"/>
                    <a:pt x="4497" y="1767"/>
                    <a:pt x="4765" y="2034"/>
                  </a:cubicBezTo>
                  <a:cubicBezTo>
                    <a:pt x="5059" y="2329"/>
                    <a:pt x="5354" y="2623"/>
                    <a:pt x="5541" y="2944"/>
                  </a:cubicBezTo>
                  <a:cubicBezTo>
                    <a:pt x="5809" y="3292"/>
                    <a:pt x="6050" y="3640"/>
                    <a:pt x="6237" y="4015"/>
                  </a:cubicBezTo>
                  <a:lnTo>
                    <a:pt x="6237" y="3961"/>
                  </a:lnTo>
                  <a:lnTo>
                    <a:pt x="6237" y="3935"/>
                  </a:lnTo>
                  <a:cubicBezTo>
                    <a:pt x="6665" y="4711"/>
                    <a:pt x="6987" y="5433"/>
                    <a:pt x="7147" y="6183"/>
                  </a:cubicBezTo>
                  <a:lnTo>
                    <a:pt x="7147" y="6210"/>
                  </a:lnTo>
                  <a:cubicBezTo>
                    <a:pt x="7147" y="6290"/>
                    <a:pt x="7227" y="6317"/>
                    <a:pt x="7254" y="6317"/>
                  </a:cubicBezTo>
                  <a:cubicBezTo>
                    <a:pt x="7281" y="6317"/>
                    <a:pt x="7308" y="6290"/>
                    <a:pt x="7335" y="6290"/>
                  </a:cubicBezTo>
                  <a:cubicBezTo>
                    <a:pt x="7335" y="6236"/>
                    <a:pt x="7388" y="6236"/>
                    <a:pt x="7335" y="6210"/>
                  </a:cubicBezTo>
                  <a:cubicBezTo>
                    <a:pt x="7120" y="5219"/>
                    <a:pt x="6746" y="4229"/>
                    <a:pt x="6264" y="3265"/>
                  </a:cubicBezTo>
                  <a:cubicBezTo>
                    <a:pt x="5996" y="2703"/>
                    <a:pt x="5702" y="2222"/>
                    <a:pt x="5434" y="1793"/>
                  </a:cubicBezTo>
                  <a:cubicBezTo>
                    <a:pt x="5113" y="1338"/>
                    <a:pt x="4738" y="937"/>
                    <a:pt x="4337" y="589"/>
                  </a:cubicBezTo>
                  <a:lnTo>
                    <a:pt x="3935" y="294"/>
                  </a:lnTo>
                  <a:cubicBezTo>
                    <a:pt x="3828" y="214"/>
                    <a:pt x="3721" y="187"/>
                    <a:pt x="3641" y="134"/>
                  </a:cubicBezTo>
                  <a:cubicBezTo>
                    <a:pt x="3587" y="80"/>
                    <a:pt x="3561" y="80"/>
                    <a:pt x="3534" y="80"/>
                  </a:cubicBezTo>
                  <a:cubicBezTo>
                    <a:pt x="3507" y="80"/>
                    <a:pt x="3507" y="80"/>
                    <a:pt x="3453" y="54"/>
                  </a:cubicBezTo>
                  <a:cubicBezTo>
                    <a:pt x="3427" y="54"/>
                    <a:pt x="3400" y="27"/>
                    <a:pt x="3400" y="27"/>
                  </a:cubicBezTo>
                  <a:cubicBezTo>
                    <a:pt x="3373" y="0"/>
                    <a:pt x="3293" y="0"/>
                    <a:pt x="3266" y="0"/>
                  </a:cubicBezTo>
                  <a:close/>
                </a:path>
              </a:pathLst>
            </a:custGeom>
            <a:solidFill>
              <a:srgbClr val="36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4" name="Google Shape;7484;p52"/>
            <p:cNvSpPr/>
            <p:nvPr/>
          </p:nvSpPr>
          <p:spPr>
            <a:xfrm>
              <a:off x="8431750" y="5880000"/>
              <a:ext cx="10050" cy="6050"/>
            </a:xfrm>
            <a:custGeom>
              <a:avLst/>
              <a:gdLst/>
              <a:ahLst/>
              <a:cxnLst/>
              <a:rect l="l" t="t" r="r" b="b"/>
              <a:pathLst>
                <a:path w="402" h="242" extrusionOk="0">
                  <a:moveTo>
                    <a:pt x="81" y="0"/>
                  </a:moveTo>
                  <a:lnTo>
                    <a:pt x="0" y="81"/>
                  </a:lnTo>
                  <a:cubicBezTo>
                    <a:pt x="0" y="107"/>
                    <a:pt x="0" y="134"/>
                    <a:pt x="27" y="134"/>
                  </a:cubicBezTo>
                  <a:cubicBezTo>
                    <a:pt x="81" y="134"/>
                    <a:pt x="134" y="188"/>
                    <a:pt x="161" y="188"/>
                  </a:cubicBezTo>
                  <a:cubicBezTo>
                    <a:pt x="241" y="214"/>
                    <a:pt x="268" y="214"/>
                    <a:pt x="348" y="241"/>
                  </a:cubicBezTo>
                  <a:cubicBezTo>
                    <a:pt x="375" y="241"/>
                    <a:pt x="402" y="241"/>
                    <a:pt x="402" y="214"/>
                  </a:cubicBezTo>
                  <a:cubicBezTo>
                    <a:pt x="402" y="188"/>
                    <a:pt x="402" y="134"/>
                    <a:pt x="375" y="134"/>
                  </a:cubicBezTo>
                  <a:cubicBezTo>
                    <a:pt x="295" y="107"/>
                    <a:pt x="268" y="81"/>
                    <a:pt x="214" y="81"/>
                  </a:cubicBezTo>
                  <a:cubicBezTo>
                    <a:pt x="161" y="27"/>
                    <a:pt x="107" y="27"/>
                    <a:pt x="81" y="0"/>
                  </a:cubicBezTo>
                  <a:close/>
                </a:path>
              </a:pathLst>
            </a:custGeom>
            <a:solidFill>
              <a:srgbClr val="36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5" name="Google Shape;7485;p52"/>
            <p:cNvSpPr/>
            <p:nvPr/>
          </p:nvSpPr>
          <p:spPr>
            <a:xfrm>
              <a:off x="8431075" y="5879325"/>
              <a:ext cx="11400" cy="6725"/>
            </a:xfrm>
            <a:custGeom>
              <a:avLst/>
              <a:gdLst/>
              <a:ahLst/>
              <a:cxnLst/>
              <a:rect l="l" t="t" r="r" b="b"/>
              <a:pathLst>
                <a:path w="456" h="269" extrusionOk="0">
                  <a:moveTo>
                    <a:pt x="54" y="1"/>
                  </a:moveTo>
                  <a:lnTo>
                    <a:pt x="1" y="81"/>
                  </a:lnTo>
                  <a:cubicBezTo>
                    <a:pt x="1" y="108"/>
                    <a:pt x="1" y="134"/>
                    <a:pt x="27" y="134"/>
                  </a:cubicBezTo>
                  <a:cubicBezTo>
                    <a:pt x="54" y="134"/>
                    <a:pt x="108" y="161"/>
                    <a:pt x="134" y="161"/>
                  </a:cubicBezTo>
                  <a:cubicBezTo>
                    <a:pt x="161" y="161"/>
                    <a:pt x="188" y="215"/>
                    <a:pt x="241" y="215"/>
                  </a:cubicBezTo>
                  <a:cubicBezTo>
                    <a:pt x="295" y="241"/>
                    <a:pt x="322" y="241"/>
                    <a:pt x="402" y="268"/>
                  </a:cubicBezTo>
                  <a:cubicBezTo>
                    <a:pt x="429" y="268"/>
                    <a:pt x="456" y="268"/>
                    <a:pt x="456" y="241"/>
                  </a:cubicBezTo>
                  <a:cubicBezTo>
                    <a:pt x="456" y="215"/>
                    <a:pt x="456" y="161"/>
                    <a:pt x="429" y="161"/>
                  </a:cubicBezTo>
                  <a:cubicBezTo>
                    <a:pt x="348" y="134"/>
                    <a:pt x="322" y="108"/>
                    <a:pt x="268" y="81"/>
                  </a:cubicBezTo>
                  <a:cubicBezTo>
                    <a:pt x="241" y="81"/>
                    <a:pt x="188" y="27"/>
                    <a:pt x="161" y="27"/>
                  </a:cubicBezTo>
                  <a:cubicBezTo>
                    <a:pt x="134" y="27"/>
                    <a:pt x="108" y="1"/>
                    <a:pt x="54" y="1"/>
                  </a:cubicBezTo>
                  <a:close/>
                </a:path>
              </a:pathLst>
            </a:custGeom>
            <a:solidFill>
              <a:srgbClr val="36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6" name="Google Shape;7486;p52"/>
            <p:cNvSpPr/>
            <p:nvPr/>
          </p:nvSpPr>
          <p:spPr>
            <a:xfrm>
              <a:off x="8455175" y="5845375"/>
              <a:ext cx="135850" cy="191225"/>
            </a:xfrm>
            <a:custGeom>
              <a:avLst/>
              <a:gdLst/>
              <a:ahLst/>
              <a:cxnLst/>
              <a:rect l="l" t="t" r="r" b="b"/>
              <a:pathLst>
                <a:path w="5434" h="7649" extrusionOk="0">
                  <a:moveTo>
                    <a:pt x="2476" y="0"/>
                  </a:moveTo>
                  <a:cubicBezTo>
                    <a:pt x="2309" y="0"/>
                    <a:pt x="2141" y="7"/>
                    <a:pt x="1981" y="20"/>
                  </a:cubicBezTo>
                  <a:cubicBezTo>
                    <a:pt x="1579" y="47"/>
                    <a:pt x="1231" y="74"/>
                    <a:pt x="937" y="181"/>
                  </a:cubicBezTo>
                  <a:cubicBezTo>
                    <a:pt x="776" y="208"/>
                    <a:pt x="642" y="288"/>
                    <a:pt x="509" y="341"/>
                  </a:cubicBezTo>
                  <a:cubicBezTo>
                    <a:pt x="375" y="422"/>
                    <a:pt x="268" y="475"/>
                    <a:pt x="214" y="582"/>
                  </a:cubicBezTo>
                  <a:cubicBezTo>
                    <a:pt x="107" y="689"/>
                    <a:pt x="80" y="796"/>
                    <a:pt x="27" y="877"/>
                  </a:cubicBezTo>
                  <a:cubicBezTo>
                    <a:pt x="0" y="984"/>
                    <a:pt x="0" y="1118"/>
                    <a:pt x="80" y="1252"/>
                  </a:cubicBezTo>
                  <a:cubicBezTo>
                    <a:pt x="107" y="1332"/>
                    <a:pt x="107" y="1359"/>
                    <a:pt x="134" y="1412"/>
                  </a:cubicBezTo>
                  <a:cubicBezTo>
                    <a:pt x="161" y="1466"/>
                    <a:pt x="214" y="1519"/>
                    <a:pt x="268" y="1546"/>
                  </a:cubicBezTo>
                  <a:cubicBezTo>
                    <a:pt x="295" y="1599"/>
                    <a:pt x="348" y="1626"/>
                    <a:pt x="402" y="1626"/>
                  </a:cubicBezTo>
                  <a:cubicBezTo>
                    <a:pt x="482" y="1653"/>
                    <a:pt x="535" y="1653"/>
                    <a:pt x="616" y="1707"/>
                  </a:cubicBezTo>
                  <a:cubicBezTo>
                    <a:pt x="660" y="1715"/>
                    <a:pt x="708" y="1718"/>
                    <a:pt x="755" y="1718"/>
                  </a:cubicBezTo>
                  <a:cubicBezTo>
                    <a:pt x="851" y="1718"/>
                    <a:pt x="946" y="1707"/>
                    <a:pt x="1017" y="1707"/>
                  </a:cubicBezTo>
                  <a:cubicBezTo>
                    <a:pt x="1151" y="1653"/>
                    <a:pt x="1285" y="1653"/>
                    <a:pt x="1472" y="1599"/>
                  </a:cubicBezTo>
                  <a:cubicBezTo>
                    <a:pt x="1767" y="1519"/>
                    <a:pt x="2088" y="1385"/>
                    <a:pt x="2436" y="1225"/>
                  </a:cubicBezTo>
                  <a:cubicBezTo>
                    <a:pt x="2677" y="1118"/>
                    <a:pt x="2918" y="984"/>
                    <a:pt x="3185" y="850"/>
                  </a:cubicBezTo>
                  <a:lnTo>
                    <a:pt x="3373" y="770"/>
                  </a:lnTo>
                  <a:cubicBezTo>
                    <a:pt x="3373" y="796"/>
                    <a:pt x="3426" y="823"/>
                    <a:pt x="3453" y="850"/>
                  </a:cubicBezTo>
                  <a:cubicBezTo>
                    <a:pt x="3480" y="930"/>
                    <a:pt x="3560" y="984"/>
                    <a:pt x="3587" y="1064"/>
                  </a:cubicBezTo>
                  <a:cubicBezTo>
                    <a:pt x="3613" y="1118"/>
                    <a:pt x="3694" y="1198"/>
                    <a:pt x="3721" y="1252"/>
                  </a:cubicBezTo>
                  <a:cubicBezTo>
                    <a:pt x="3828" y="1385"/>
                    <a:pt x="3908" y="1573"/>
                    <a:pt x="3988" y="1733"/>
                  </a:cubicBezTo>
                  <a:cubicBezTo>
                    <a:pt x="4149" y="2028"/>
                    <a:pt x="4283" y="2376"/>
                    <a:pt x="4443" y="2724"/>
                  </a:cubicBezTo>
                  <a:cubicBezTo>
                    <a:pt x="4631" y="3125"/>
                    <a:pt x="4711" y="3500"/>
                    <a:pt x="4818" y="3875"/>
                  </a:cubicBezTo>
                  <a:cubicBezTo>
                    <a:pt x="4925" y="4303"/>
                    <a:pt x="5032" y="4731"/>
                    <a:pt x="5059" y="5133"/>
                  </a:cubicBezTo>
                  <a:lnTo>
                    <a:pt x="5059" y="5106"/>
                  </a:lnTo>
                  <a:lnTo>
                    <a:pt x="5059" y="5079"/>
                  </a:lnTo>
                  <a:lnTo>
                    <a:pt x="5059" y="5079"/>
                  </a:lnTo>
                  <a:cubicBezTo>
                    <a:pt x="5166" y="5935"/>
                    <a:pt x="5166" y="6738"/>
                    <a:pt x="5032" y="7488"/>
                  </a:cubicBezTo>
                  <a:lnTo>
                    <a:pt x="5032" y="7515"/>
                  </a:lnTo>
                  <a:cubicBezTo>
                    <a:pt x="5032" y="7595"/>
                    <a:pt x="5032" y="7622"/>
                    <a:pt x="5086" y="7648"/>
                  </a:cubicBezTo>
                  <a:lnTo>
                    <a:pt x="5193" y="7648"/>
                  </a:lnTo>
                  <a:cubicBezTo>
                    <a:pt x="5219" y="7648"/>
                    <a:pt x="5219" y="7622"/>
                    <a:pt x="5219" y="7568"/>
                  </a:cubicBezTo>
                  <a:cubicBezTo>
                    <a:pt x="5380" y="6578"/>
                    <a:pt x="5434" y="5534"/>
                    <a:pt x="5380" y="4463"/>
                  </a:cubicBezTo>
                  <a:cubicBezTo>
                    <a:pt x="5353" y="3848"/>
                    <a:pt x="5300" y="3286"/>
                    <a:pt x="5193" y="2804"/>
                  </a:cubicBezTo>
                  <a:cubicBezTo>
                    <a:pt x="5059" y="2215"/>
                    <a:pt x="4898" y="1733"/>
                    <a:pt x="4631" y="1252"/>
                  </a:cubicBezTo>
                  <a:cubicBezTo>
                    <a:pt x="4550" y="1091"/>
                    <a:pt x="4443" y="957"/>
                    <a:pt x="4363" y="823"/>
                  </a:cubicBezTo>
                  <a:cubicBezTo>
                    <a:pt x="4283" y="716"/>
                    <a:pt x="4229" y="663"/>
                    <a:pt x="4149" y="556"/>
                  </a:cubicBezTo>
                  <a:cubicBezTo>
                    <a:pt x="4122" y="529"/>
                    <a:pt x="4095" y="502"/>
                    <a:pt x="4095" y="449"/>
                  </a:cubicBezTo>
                  <a:lnTo>
                    <a:pt x="4042" y="422"/>
                  </a:lnTo>
                  <a:lnTo>
                    <a:pt x="3988" y="368"/>
                  </a:lnTo>
                  <a:cubicBezTo>
                    <a:pt x="3961" y="315"/>
                    <a:pt x="3908" y="288"/>
                    <a:pt x="3881" y="288"/>
                  </a:cubicBezTo>
                  <a:lnTo>
                    <a:pt x="3854" y="288"/>
                  </a:lnTo>
                  <a:cubicBezTo>
                    <a:pt x="3721" y="181"/>
                    <a:pt x="3721" y="154"/>
                    <a:pt x="3694" y="127"/>
                  </a:cubicBezTo>
                  <a:cubicBezTo>
                    <a:pt x="3587" y="74"/>
                    <a:pt x="3480" y="74"/>
                    <a:pt x="3373" y="47"/>
                  </a:cubicBezTo>
                  <a:cubicBezTo>
                    <a:pt x="3292" y="47"/>
                    <a:pt x="3158" y="20"/>
                    <a:pt x="2971" y="20"/>
                  </a:cubicBezTo>
                  <a:cubicBezTo>
                    <a:pt x="2810" y="7"/>
                    <a:pt x="2643" y="0"/>
                    <a:pt x="2476" y="0"/>
                  </a:cubicBezTo>
                  <a:close/>
                </a:path>
              </a:pathLst>
            </a:custGeom>
            <a:solidFill>
              <a:srgbClr val="36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7" name="Google Shape;7487;p52"/>
            <p:cNvSpPr/>
            <p:nvPr/>
          </p:nvSpPr>
          <p:spPr>
            <a:xfrm>
              <a:off x="8546175" y="5851225"/>
              <a:ext cx="8725" cy="7875"/>
            </a:xfrm>
            <a:custGeom>
              <a:avLst/>
              <a:gdLst/>
              <a:ahLst/>
              <a:cxnLst/>
              <a:rect l="l" t="t" r="r" b="b"/>
              <a:pathLst>
                <a:path w="349" h="315" extrusionOk="0">
                  <a:moveTo>
                    <a:pt x="54" y="0"/>
                  </a:moveTo>
                  <a:cubicBezTo>
                    <a:pt x="0" y="27"/>
                    <a:pt x="54" y="54"/>
                    <a:pt x="54" y="54"/>
                  </a:cubicBezTo>
                  <a:lnTo>
                    <a:pt x="134" y="161"/>
                  </a:lnTo>
                  <a:cubicBezTo>
                    <a:pt x="188" y="188"/>
                    <a:pt x="214" y="268"/>
                    <a:pt x="241" y="295"/>
                  </a:cubicBezTo>
                  <a:cubicBezTo>
                    <a:pt x="241" y="308"/>
                    <a:pt x="248" y="315"/>
                    <a:pt x="261" y="315"/>
                  </a:cubicBezTo>
                  <a:cubicBezTo>
                    <a:pt x="275" y="315"/>
                    <a:pt x="295" y="308"/>
                    <a:pt x="321" y="295"/>
                  </a:cubicBezTo>
                  <a:cubicBezTo>
                    <a:pt x="348" y="268"/>
                    <a:pt x="348" y="268"/>
                    <a:pt x="321" y="215"/>
                  </a:cubicBezTo>
                  <a:cubicBezTo>
                    <a:pt x="268" y="188"/>
                    <a:pt x="241" y="134"/>
                    <a:pt x="214" y="81"/>
                  </a:cubicBezTo>
                  <a:lnTo>
                    <a:pt x="107" y="0"/>
                  </a:lnTo>
                  <a:close/>
                </a:path>
              </a:pathLst>
            </a:custGeom>
            <a:solidFill>
              <a:srgbClr val="36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8" name="Google Shape;7488;p52"/>
            <p:cNvSpPr/>
            <p:nvPr/>
          </p:nvSpPr>
          <p:spPr>
            <a:xfrm>
              <a:off x="8547500" y="5849375"/>
              <a:ext cx="8725" cy="9725"/>
            </a:xfrm>
            <a:custGeom>
              <a:avLst/>
              <a:gdLst/>
              <a:ahLst/>
              <a:cxnLst/>
              <a:rect l="l" t="t" r="r" b="b"/>
              <a:pathLst>
                <a:path w="349" h="389" extrusionOk="0">
                  <a:moveTo>
                    <a:pt x="14" y="1"/>
                  </a:moveTo>
                  <a:cubicBezTo>
                    <a:pt x="7" y="1"/>
                    <a:pt x="1" y="8"/>
                    <a:pt x="1" y="21"/>
                  </a:cubicBezTo>
                  <a:lnTo>
                    <a:pt x="1" y="101"/>
                  </a:lnTo>
                  <a:cubicBezTo>
                    <a:pt x="28" y="128"/>
                    <a:pt x="54" y="128"/>
                    <a:pt x="81" y="155"/>
                  </a:cubicBezTo>
                  <a:cubicBezTo>
                    <a:pt x="135" y="208"/>
                    <a:pt x="161" y="208"/>
                    <a:pt x="161" y="235"/>
                  </a:cubicBezTo>
                  <a:cubicBezTo>
                    <a:pt x="188" y="262"/>
                    <a:pt x="215" y="342"/>
                    <a:pt x="268" y="369"/>
                  </a:cubicBezTo>
                  <a:cubicBezTo>
                    <a:pt x="282" y="382"/>
                    <a:pt x="288" y="389"/>
                    <a:pt x="295" y="389"/>
                  </a:cubicBezTo>
                  <a:cubicBezTo>
                    <a:pt x="302" y="389"/>
                    <a:pt x="309" y="382"/>
                    <a:pt x="322" y="369"/>
                  </a:cubicBezTo>
                  <a:cubicBezTo>
                    <a:pt x="349" y="342"/>
                    <a:pt x="349" y="342"/>
                    <a:pt x="322" y="289"/>
                  </a:cubicBezTo>
                  <a:cubicBezTo>
                    <a:pt x="295" y="235"/>
                    <a:pt x="268" y="208"/>
                    <a:pt x="188" y="155"/>
                  </a:cubicBezTo>
                  <a:cubicBezTo>
                    <a:pt x="161" y="128"/>
                    <a:pt x="135" y="128"/>
                    <a:pt x="135" y="101"/>
                  </a:cubicBezTo>
                  <a:cubicBezTo>
                    <a:pt x="81" y="74"/>
                    <a:pt x="54" y="74"/>
                    <a:pt x="28" y="21"/>
                  </a:cubicBezTo>
                  <a:cubicBezTo>
                    <a:pt x="28" y="8"/>
                    <a:pt x="21" y="1"/>
                    <a:pt x="14" y="1"/>
                  </a:cubicBezTo>
                  <a:close/>
                </a:path>
              </a:pathLst>
            </a:custGeom>
            <a:solidFill>
              <a:srgbClr val="36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9" name="Google Shape;7489;p52"/>
            <p:cNvSpPr/>
            <p:nvPr/>
          </p:nvSpPr>
          <p:spPr>
            <a:xfrm>
              <a:off x="8330025" y="5995975"/>
              <a:ext cx="515950" cy="450900"/>
            </a:xfrm>
            <a:custGeom>
              <a:avLst/>
              <a:gdLst/>
              <a:ahLst/>
              <a:cxnLst/>
              <a:rect l="l" t="t" r="r" b="b"/>
              <a:pathLst>
                <a:path w="20638" h="18036" extrusionOk="0">
                  <a:moveTo>
                    <a:pt x="10967" y="0"/>
                  </a:moveTo>
                  <a:cubicBezTo>
                    <a:pt x="10587" y="0"/>
                    <a:pt x="10205" y="15"/>
                    <a:pt x="9824" y="45"/>
                  </a:cubicBezTo>
                  <a:cubicBezTo>
                    <a:pt x="9369" y="99"/>
                    <a:pt x="8860" y="179"/>
                    <a:pt x="8325" y="286"/>
                  </a:cubicBezTo>
                  <a:cubicBezTo>
                    <a:pt x="8084" y="313"/>
                    <a:pt x="7816" y="393"/>
                    <a:pt x="7549" y="500"/>
                  </a:cubicBezTo>
                  <a:cubicBezTo>
                    <a:pt x="7308" y="554"/>
                    <a:pt x="7121" y="607"/>
                    <a:pt x="6880" y="688"/>
                  </a:cubicBezTo>
                  <a:cubicBezTo>
                    <a:pt x="5943" y="1036"/>
                    <a:pt x="5113" y="1491"/>
                    <a:pt x="4337" y="2106"/>
                  </a:cubicBezTo>
                  <a:cubicBezTo>
                    <a:pt x="3962" y="2401"/>
                    <a:pt x="3641" y="2695"/>
                    <a:pt x="3293" y="3070"/>
                  </a:cubicBezTo>
                  <a:cubicBezTo>
                    <a:pt x="2999" y="3391"/>
                    <a:pt x="2704" y="3766"/>
                    <a:pt x="2437" y="4167"/>
                  </a:cubicBezTo>
                  <a:cubicBezTo>
                    <a:pt x="1955" y="4863"/>
                    <a:pt x="1607" y="5666"/>
                    <a:pt x="1339" y="6549"/>
                  </a:cubicBezTo>
                  <a:cubicBezTo>
                    <a:pt x="1072" y="7379"/>
                    <a:pt x="884" y="8289"/>
                    <a:pt x="857" y="9226"/>
                  </a:cubicBezTo>
                  <a:cubicBezTo>
                    <a:pt x="617" y="9601"/>
                    <a:pt x="322" y="10136"/>
                    <a:pt x="162" y="10698"/>
                  </a:cubicBezTo>
                  <a:cubicBezTo>
                    <a:pt x="81" y="10939"/>
                    <a:pt x="28" y="11207"/>
                    <a:pt x="1" y="11421"/>
                  </a:cubicBezTo>
                  <a:lnTo>
                    <a:pt x="1" y="11795"/>
                  </a:lnTo>
                  <a:cubicBezTo>
                    <a:pt x="1" y="11929"/>
                    <a:pt x="28" y="12090"/>
                    <a:pt x="54" y="12197"/>
                  </a:cubicBezTo>
                  <a:cubicBezTo>
                    <a:pt x="81" y="12438"/>
                    <a:pt x="188" y="12679"/>
                    <a:pt x="322" y="12973"/>
                  </a:cubicBezTo>
                  <a:cubicBezTo>
                    <a:pt x="429" y="13214"/>
                    <a:pt x="563" y="13401"/>
                    <a:pt x="724" y="13642"/>
                  </a:cubicBezTo>
                  <a:cubicBezTo>
                    <a:pt x="991" y="14044"/>
                    <a:pt x="1339" y="14445"/>
                    <a:pt x="1687" y="14847"/>
                  </a:cubicBezTo>
                  <a:cubicBezTo>
                    <a:pt x="2035" y="15168"/>
                    <a:pt x="2437" y="15516"/>
                    <a:pt x="2892" y="15810"/>
                  </a:cubicBezTo>
                  <a:cubicBezTo>
                    <a:pt x="3293" y="16078"/>
                    <a:pt x="3775" y="16346"/>
                    <a:pt x="4283" y="16586"/>
                  </a:cubicBezTo>
                  <a:cubicBezTo>
                    <a:pt x="5167" y="17015"/>
                    <a:pt x="6184" y="17336"/>
                    <a:pt x="7254" y="17630"/>
                  </a:cubicBezTo>
                  <a:cubicBezTo>
                    <a:pt x="8325" y="17898"/>
                    <a:pt x="9396" y="18032"/>
                    <a:pt x="10386" y="18032"/>
                  </a:cubicBezTo>
                  <a:cubicBezTo>
                    <a:pt x="10482" y="18034"/>
                    <a:pt x="10578" y="18035"/>
                    <a:pt x="10673" y="18035"/>
                  </a:cubicBezTo>
                  <a:cubicBezTo>
                    <a:pt x="11724" y="18035"/>
                    <a:pt x="12750" y="17900"/>
                    <a:pt x="13732" y="17630"/>
                  </a:cubicBezTo>
                  <a:lnTo>
                    <a:pt x="14053" y="17523"/>
                  </a:lnTo>
                  <a:cubicBezTo>
                    <a:pt x="15043" y="17229"/>
                    <a:pt x="15953" y="16827"/>
                    <a:pt x="16783" y="16292"/>
                  </a:cubicBezTo>
                  <a:cubicBezTo>
                    <a:pt x="17720" y="15676"/>
                    <a:pt x="18523" y="14847"/>
                    <a:pt x="19165" y="13937"/>
                  </a:cubicBezTo>
                  <a:cubicBezTo>
                    <a:pt x="19700" y="13134"/>
                    <a:pt x="20102" y="12197"/>
                    <a:pt x="20343" y="11153"/>
                  </a:cubicBezTo>
                  <a:cubicBezTo>
                    <a:pt x="20557" y="10189"/>
                    <a:pt x="20637" y="9146"/>
                    <a:pt x="20530" y="8129"/>
                  </a:cubicBezTo>
                  <a:cubicBezTo>
                    <a:pt x="20423" y="7085"/>
                    <a:pt x="20209" y="6121"/>
                    <a:pt x="19781" y="5184"/>
                  </a:cubicBezTo>
                  <a:cubicBezTo>
                    <a:pt x="19593" y="4703"/>
                    <a:pt x="19352" y="4274"/>
                    <a:pt x="19085" y="3873"/>
                  </a:cubicBezTo>
                  <a:cubicBezTo>
                    <a:pt x="18817" y="3471"/>
                    <a:pt x="18496" y="3070"/>
                    <a:pt x="18121" y="2695"/>
                  </a:cubicBezTo>
                  <a:cubicBezTo>
                    <a:pt x="17452" y="1999"/>
                    <a:pt x="16649" y="1437"/>
                    <a:pt x="15712" y="982"/>
                  </a:cubicBezTo>
                  <a:cubicBezTo>
                    <a:pt x="14856" y="581"/>
                    <a:pt x="13866" y="286"/>
                    <a:pt x="12848" y="126"/>
                  </a:cubicBezTo>
                  <a:cubicBezTo>
                    <a:pt x="12229" y="42"/>
                    <a:pt x="11600" y="0"/>
                    <a:pt x="109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0" name="Google Shape;7490;p52"/>
            <p:cNvSpPr/>
            <p:nvPr/>
          </p:nvSpPr>
          <p:spPr>
            <a:xfrm>
              <a:off x="8485950" y="5995100"/>
              <a:ext cx="359350" cy="452350"/>
            </a:xfrm>
            <a:custGeom>
              <a:avLst/>
              <a:gdLst/>
              <a:ahLst/>
              <a:cxnLst/>
              <a:rect l="l" t="t" r="r" b="b"/>
              <a:pathLst>
                <a:path w="14374" h="18094" extrusionOk="0">
                  <a:moveTo>
                    <a:pt x="4711" y="0"/>
                  </a:moveTo>
                  <a:cubicBezTo>
                    <a:pt x="4390" y="27"/>
                    <a:pt x="3988" y="54"/>
                    <a:pt x="3614" y="80"/>
                  </a:cubicBezTo>
                  <a:lnTo>
                    <a:pt x="3533" y="80"/>
                  </a:lnTo>
                  <a:cubicBezTo>
                    <a:pt x="3988" y="134"/>
                    <a:pt x="4470" y="161"/>
                    <a:pt x="4925" y="268"/>
                  </a:cubicBezTo>
                  <a:cubicBezTo>
                    <a:pt x="5728" y="428"/>
                    <a:pt x="6531" y="723"/>
                    <a:pt x="7281" y="1124"/>
                  </a:cubicBezTo>
                  <a:cubicBezTo>
                    <a:pt x="8003" y="1526"/>
                    <a:pt x="8672" y="2034"/>
                    <a:pt x="9288" y="2596"/>
                  </a:cubicBezTo>
                  <a:cubicBezTo>
                    <a:pt x="9877" y="3158"/>
                    <a:pt x="10412" y="3828"/>
                    <a:pt x="10814" y="4577"/>
                  </a:cubicBezTo>
                  <a:cubicBezTo>
                    <a:pt x="11242" y="5300"/>
                    <a:pt x="11563" y="6103"/>
                    <a:pt x="11750" y="6906"/>
                  </a:cubicBezTo>
                  <a:cubicBezTo>
                    <a:pt x="11965" y="7789"/>
                    <a:pt x="12045" y="8672"/>
                    <a:pt x="11991" y="9555"/>
                  </a:cubicBezTo>
                  <a:cubicBezTo>
                    <a:pt x="11965" y="10010"/>
                    <a:pt x="11884" y="10492"/>
                    <a:pt x="11777" y="10974"/>
                  </a:cubicBezTo>
                  <a:cubicBezTo>
                    <a:pt x="11697" y="11402"/>
                    <a:pt x="11563" y="11857"/>
                    <a:pt x="11376" y="12312"/>
                  </a:cubicBezTo>
                  <a:cubicBezTo>
                    <a:pt x="11215" y="12714"/>
                    <a:pt x="11028" y="13115"/>
                    <a:pt x="10760" y="13517"/>
                  </a:cubicBezTo>
                  <a:cubicBezTo>
                    <a:pt x="10519" y="13865"/>
                    <a:pt x="10252" y="14239"/>
                    <a:pt x="9957" y="14534"/>
                  </a:cubicBezTo>
                  <a:cubicBezTo>
                    <a:pt x="9342" y="15203"/>
                    <a:pt x="8672" y="15738"/>
                    <a:pt x="7896" y="16220"/>
                  </a:cubicBezTo>
                  <a:cubicBezTo>
                    <a:pt x="7147" y="16675"/>
                    <a:pt x="6290" y="17023"/>
                    <a:pt x="5434" y="17264"/>
                  </a:cubicBezTo>
                  <a:cubicBezTo>
                    <a:pt x="4550" y="17478"/>
                    <a:pt x="3614" y="17612"/>
                    <a:pt x="2730" y="17612"/>
                  </a:cubicBezTo>
                  <a:cubicBezTo>
                    <a:pt x="2409" y="17612"/>
                    <a:pt x="2142" y="17612"/>
                    <a:pt x="1847" y="17585"/>
                  </a:cubicBezTo>
                  <a:cubicBezTo>
                    <a:pt x="1553" y="17585"/>
                    <a:pt x="1258" y="17558"/>
                    <a:pt x="910" y="17532"/>
                  </a:cubicBezTo>
                  <a:lnTo>
                    <a:pt x="0" y="17424"/>
                  </a:lnTo>
                  <a:lnTo>
                    <a:pt x="0" y="17424"/>
                  </a:lnTo>
                  <a:cubicBezTo>
                    <a:pt x="322" y="17532"/>
                    <a:pt x="643" y="17585"/>
                    <a:pt x="991" y="17692"/>
                  </a:cubicBezTo>
                  <a:cubicBezTo>
                    <a:pt x="2061" y="17960"/>
                    <a:pt x="3132" y="18094"/>
                    <a:pt x="4122" y="18094"/>
                  </a:cubicBezTo>
                  <a:lnTo>
                    <a:pt x="4363" y="18094"/>
                  </a:lnTo>
                  <a:cubicBezTo>
                    <a:pt x="5434" y="18094"/>
                    <a:pt x="6478" y="17960"/>
                    <a:pt x="7468" y="17692"/>
                  </a:cubicBezTo>
                  <a:lnTo>
                    <a:pt x="7762" y="17585"/>
                  </a:lnTo>
                  <a:cubicBezTo>
                    <a:pt x="8779" y="17291"/>
                    <a:pt x="9689" y="16889"/>
                    <a:pt x="10519" y="16327"/>
                  </a:cubicBezTo>
                  <a:cubicBezTo>
                    <a:pt x="11456" y="15711"/>
                    <a:pt x="12259" y="14882"/>
                    <a:pt x="12875" y="13972"/>
                  </a:cubicBezTo>
                  <a:cubicBezTo>
                    <a:pt x="13410" y="13169"/>
                    <a:pt x="13811" y="12232"/>
                    <a:pt x="14052" y="11188"/>
                  </a:cubicBezTo>
                  <a:cubicBezTo>
                    <a:pt x="14293" y="10224"/>
                    <a:pt x="14373" y="9181"/>
                    <a:pt x="14266" y="8164"/>
                  </a:cubicBezTo>
                  <a:cubicBezTo>
                    <a:pt x="14159" y="7120"/>
                    <a:pt x="13918" y="6156"/>
                    <a:pt x="13517" y="5219"/>
                  </a:cubicBezTo>
                  <a:cubicBezTo>
                    <a:pt x="13330" y="4738"/>
                    <a:pt x="13089" y="4309"/>
                    <a:pt x="12821" y="3908"/>
                  </a:cubicBezTo>
                  <a:cubicBezTo>
                    <a:pt x="12553" y="3506"/>
                    <a:pt x="12205" y="3105"/>
                    <a:pt x="11858" y="2703"/>
                  </a:cubicBezTo>
                  <a:cubicBezTo>
                    <a:pt x="11188" y="2007"/>
                    <a:pt x="10385" y="1419"/>
                    <a:pt x="9449" y="990"/>
                  </a:cubicBezTo>
                  <a:cubicBezTo>
                    <a:pt x="8565" y="589"/>
                    <a:pt x="7602" y="294"/>
                    <a:pt x="6558" y="134"/>
                  </a:cubicBezTo>
                  <a:cubicBezTo>
                    <a:pt x="5969" y="27"/>
                    <a:pt x="5353" y="0"/>
                    <a:pt x="4711" y="0"/>
                  </a:cubicBezTo>
                  <a:close/>
                </a:path>
              </a:pathLst>
            </a:custGeom>
            <a:solidFill>
              <a:srgbClr val="36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1" name="Google Shape;7491;p52"/>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FFC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2" name="Google Shape;7492;p52"/>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FFC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3" name="Google Shape;7493;p52"/>
            <p:cNvSpPr/>
            <p:nvPr/>
          </p:nvSpPr>
          <p:spPr>
            <a:xfrm>
              <a:off x="8465875" y="6251375"/>
              <a:ext cx="93700" cy="88350"/>
            </a:xfrm>
            <a:custGeom>
              <a:avLst/>
              <a:gdLst/>
              <a:ahLst/>
              <a:cxnLst/>
              <a:rect l="l" t="t" r="r" b="b"/>
              <a:pathLst>
                <a:path w="3748" h="3534" extrusionOk="0">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FFC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4" name="Google Shape;7494;p52"/>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5" name="Google Shape;7495;p52"/>
            <p:cNvSpPr/>
            <p:nvPr/>
          </p:nvSpPr>
          <p:spPr>
            <a:xfrm>
              <a:off x="8395600" y="6113300"/>
              <a:ext cx="91700" cy="41600"/>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6" name="Google Shape;7496;p52"/>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7" name="Google Shape;7497;p52"/>
            <p:cNvSpPr/>
            <p:nvPr/>
          </p:nvSpPr>
          <p:spPr>
            <a:xfrm>
              <a:off x="8465875" y="6251375"/>
              <a:ext cx="93700" cy="88350"/>
            </a:xfrm>
            <a:custGeom>
              <a:avLst/>
              <a:gdLst/>
              <a:ahLst/>
              <a:cxnLst/>
              <a:rect l="l" t="t" r="r" b="b"/>
              <a:pathLst>
                <a:path w="3748" h="3534" extrusionOk="0">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8" name="Google Shape;7498;p52"/>
            <p:cNvSpPr/>
            <p:nvPr/>
          </p:nvSpPr>
          <p:spPr>
            <a:xfrm>
              <a:off x="8400300" y="6201075"/>
              <a:ext cx="40825" cy="62475"/>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9" name="Google Shape;7499;p52"/>
            <p:cNvSpPr/>
            <p:nvPr/>
          </p:nvSpPr>
          <p:spPr>
            <a:xfrm>
              <a:off x="8477250" y="6294875"/>
              <a:ext cx="70950" cy="42600"/>
            </a:xfrm>
            <a:custGeom>
              <a:avLst/>
              <a:gdLst/>
              <a:ahLst/>
              <a:cxnLst/>
              <a:rect l="l" t="t" r="r" b="b"/>
              <a:pathLst>
                <a:path w="2838" h="1704" extrusionOk="0">
                  <a:moveTo>
                    <a:pt x="1633" y="0"/>
                  </a:moveTo>
                  <a:cubicBezTo>
                    <a:pt x="1285" y="0"/>
                    <a:pt x="1017" y="54"/>
                    <a:pt x="750" y="134"/>
                  </a:cubicBezTo>
                  <a:cubicBezTo>
                    <a:pt x="562" y="241"/>
                    <a:pt x="348" y="348"/>
                    <a:pt x="214" y="509"/>
                  </a:cubicBezTo>
                  <a:cubicBezTo>
                    <a:pt x="188" y="535"/>
                    <a:pt x="161" y="616"/>
                    <a:pt x="134" y="642"/>
                  </a:cubicBezTo>
                  <a:cubicBezTo>
                    <a:pt x="81" y="669"/>
                    <a:pt x="81" y="749"/>
                    <a:pt x="54" y="776"/>
                  </a:cubicBezTo>
                  <a:cubicBezTo>
                    <a:pt x="27" y="883"/>
                    <a:pt x="0" y="964"/>
                    <a:pt x="27" y="1044"/>
                  </a:cubicBezTo>
                  <a:cubicBezTo>
                    <a:pt x="54" y="1151"/>
                    <a:pt x="81" y="1231"/>
                    <a:pt x="161" y="1312"/>
                  </a:cubicBezTo>
                  <a:cubicBezTo>
                    <a:pt x="214" y="1365"/>
                    <a:pt x="295" y="1445"/>
                    <a:pt x="348" y="1472"/>
                  </a:cubicBezTo>
                  <a:cubicBezTo>
                    <a:pt x="348" y="1472"/>
                    <a:pt x="402" y="1499"/>
                    <a:pt x="429" y="1499"/>
                  </a:cubicBezTo>
                  <a:cubicBezTo>
                    <a:pt x="562" y="1579"/>
                    <a:pt x="723" y="1633"/>
                    <a:pt x="884" y="1686"/>
                  </a:cubicBezTo>
                  <a:cubicBezTo>
                    <a:pt x="960" y="1698"/>
                    <a:pt x="1036" y="1703"/>
                    <a:pt x="1110" y="1703"/>
                  </a:cubicBezTo>
                  <a:cubicBezTo>
                    <a:pt x="1889" y="1703"/>
                    <a:pt x="2517" y="1086"/>
                    <a:pt x="2811" y="402"/>
                  </a:cubicBezTo>
                  <a:cubicBezTo>
                    <a:pt x="2838" y="348"/>
                    <a:pt x="2811" y="268"/>
                    <a:pt x="2730" y="241"/>
                  </a:cubicBezTo>
                  <a:lnTo>
                    <a:pt x="2570" y="241"/>
                  </a:lnTo>
                  <a:cubicBezTo>
                    <a:pt x="2409" y="187"/>
                    <a:pt x="2222" y="107"/>
                    <a:pt x="2035" y="80"/>
                  </a:cubicBezTo>
                  <a:cubicBezTo>
                    <a:pt x="1901" y="54"/>
                    <a:pt x="1767" y="0"/>
                    <a:pt x="1633" y="0"/>
                  </a:cubicBezTo>
                  <a:close/>
                </a:path>
              </a:pathLst>
            </a:custGeom>
            <a:solidFill>
              <a:srgbClr val="FF6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0" name="Google Shape;7500;p52"/>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130B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1" name="Google Shape;7501;p52"/>
            <p:cNvSpPr/>
            <p:nvPr/>
          </p:nvSpPr>
          <p:spPr>
            <a:xfrm>
              <a:off x="8395600" y="6113300"/>
              <a:ext cx="91700" cy="41600"/>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130B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2" name="Google Shape;7502;p52"/>
            <p:cNvSpPr/>
            <p:nvPr/>
          </p:nvSpPr>
          <p:spPr>
            <a:xfrm>
              <a:off x="8465875" y="6251375"/>
              <a:ext cx="93700" cy="88350"/>
            </a:xfrm>
            <a:custGeom>
              <a:avLst/>
              <a:gdLst/>
              <a:ahLst/>
              <a:cxnLst/>
              <a:rect l="l" t="t" r="r" b="b"/>
              <a:pathLst>
                <a:path w="3748" h="3534" extrusionOk="0">
                  <a:moveTo>
                    <a:pt x="2222" y="1820"/>
                  </a:moveTo>
                  <a:cubicBezTo>
                    <a:pt x="2382" y="1847"/>
                    <a:pt x="2570" y="1874"/>
                    <a:pt x="2757" y="1954"/>
                  </a:cubicBezTo>
                  <a:cubicBezTo>
                    <a:pt x="2891" y="2008"/>
                    <a:pt x="2971" y="2088"/>
                    <a:pt x="3159" y="2142"/>
                  </a:cubicBezTo>
                  <a:cubicBezTo>
                    <a:pt x="3078" y="2329"/>
                    <a:pt x="2971" y="2463"/>
                    <a:pt x="2891" y="2597"/>
                  </a:cubicBezTo>
                  <a:cubicBezTo>
                    <a:pt x="2730" y="2757"/>
                    <a:pt x="2597" y="2891"/>
                    <a:pt x="2516" y="3025"/>
                  </a:cubicBezTo>
                  <a:cubicBezTo>
                    <a:pt x="2409" y="3132"/>
                    <a:pt x="2302" y="3159"/>
                    <a:pt x="2168" y="3212"/>
                  </a:cubicBezTo>
                  <a:cubicBezTo>
                    <a:pt x="2088" y="3292"/>
                    <a:pt x="1954" y="3319"/>
                    <a:pt x="1847" y="3319"/>
                  </a:cubicBezTo>
                  <a:lnTo>
                    <a:pt x="1499" y="3319"/>
                  </a:lnTo>
                  <a:cubicBezTo>
                    <a:pt x="1365" y="3292"/>
                    <a:pt x="1285" y="3266"/>
                    <a:pt x="1178" y="3212"/>
                  </a:cubicBezTo>
                  <a:cubicBezTo>
                    <a:pt x="1151" y="3185"/>
                    <a:pt x="1098" y="3185"/>
                    <a:pt x="1071" y="3159"/>
                  </a:cubicBezTo>
                  <a:cubicBezTo>
                    <a:pt x="1017" y="3159"/>
                    <a:pt x="964" y="3132"/>
                    <a:pt x="937" y="3078"/>
                  </a:cubicBezTo>
                  <a:cubicBezTo>
                    <a:pt x="830" y="3025"/>
                    <a:pt x="777" y="2944"/>
                    <a:pt x="696" y="2864"/>
                  </a:cubicBezTo>
                  <a:cubicBezTo>
                    <a:pt x="669" y="2811"/>
                    <a:pt x="669" y="2784"/>
                    <a:pt x="643" y="2757"/>
                  </a:cubicBezTo>
                  <a:lnTo>
                    <a:pt x="616" y="2730"/>
                  </a:lnTo>
                  <a:lnTo>
                    <a:pt x="643" y="2677"/>
                  </a:lnTo>
                  <a:lnTo>
                    <a:pt x="669" y="2623"/>
                  </a:lnTo>
                  <a:lnTo>
                    <a:pt x="696" y="2516"/>
                  </a:lnTo>
                  <a:lnTo>
                    <a:pt x="696" y="2543"/>
                  </a:lnTo>
                  <a:cubicBezTo>
                    <a:pt x="803" y="2409"/>
                    <a:pt x="910" y="2275"/>
                    <a:pt x="1044" y="2195"/>
                  </a:cubicBezTo>
                  <a:cubicBezTo>
                    <a:pt x="1178" y="2088"/>
                    <a:pt x="1285" y="2008"/>
                    <a:pt x="1419" y="1954"/>
                  </a:cubicBezTo>
                  <a:cubicBezTo>
                    <a:pt x="1526" y="1927"/>
                    <a:pt x="1633" y="1874"/>
                    <a:pt x="1767" y="1847"/>
                  </a:cubicBezTo>
                  <a:cubicBezTo>
                    <a:pt x="1901" y="1820"/>
                    <a:pt x="2088" y="1820"/>
                    <a:pt x="2222" y="1820"/>
                  </a:cubicBezTo>
                  <a:close/>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3" name="Google Shape;7503;p52"/>
            <p:cNvSpPr/>
            <p:nvPr/>
          </p:nvSpPr>
          <p:spPr>
            <a:xfrm>
              <a:off x="8400300" y="6201075"/>
              <a:ext cx="40825" cy="62475"/>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4" name="Google Shape;7504;p52"/>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p:cNvPicPr>
            <a:picLocks noChangeAspect="1"/>
          </p:cNvPicPr>
          <p:nvPr/>
        </p:nvPicPr>
        <p:blipFill>
          <a:blip r:embed="rId3"/>
          <a:stretch>
            <a:fillRect/>
          </a:stretch>
        </p:blipFill>
        <p:spPr>
          <a:xfrm>
            <a:off x="2915102" y="1925417"/>
            <a:ext cx="2374102" cy="2369176"/>
          </a:xfrm>
          <a:prstGeom prst="rect">
            <a:avLst/>
          </a:prstGeom>
        </p:spPr>
      </p:pic>
      <p:sp>
        <p:nvSpPr>
          <p:cNvPr id="146" name="Oval 145"/>
          <p:cNvSpPr/>
          <p:nvPr/>
        </p:nvSpPr>
        <p:spPr>
          <a:xfrm>
            <a:off x="868017" y="253143"/>
            <a:ext cx="377687" cy="3504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smtClean="0">
                <a:latin typeface="+mj-lt"/>
              </a:rPr>
              <a:t>5</a:t>
            </a:r>
            <a:endParaRPr lang="en-US" sz="2800" b="1" dirty="0">
              <a:latin typeface="+mj-lt"/>
            </a:endParaRPr>
          </a:p>
        </p:txBody>
      </p:sp>
      <p:sp>
        <p:nvSpPr>
          <p:cNvPr id="147" name="TextBox 146"/>
          <p:cNvSpPr txBox="1"/>
          <p:nvPr/>
        </p:nvSpPr>
        <p:spPr>
          <a:xfrm>
            <a:off x="1237579" y="121668"/>
            <a:ext cx="7570474" cy="1815882"/>
          </a:xfrm>
          <a:prstGeom prst="rect">
            <a:avLst/>
          </a:prstGeom>
          <a:noFill/>
        </p:spPr>
        <p:txBody>
          <a:bodyPr wrap="square" rtlCol="0">
            <a:spAutoFit/>
          </a:bodyPr>
          <a:lstStyle/>
          <a:p>
            <a:pPr algn="just"/>
            <a:r>
              <a:rPr lang="vi-VN" sz="2800" b="1" dirty="0" smtClean="0">
                <a:solidFill>
                  <a:srgbClr val="002060"/>
                </a:solidFill>
                <a:latin typeface="+mj-lt"/>
              </a:rPr>
              <a:t>Hưởng ứng phong trào phủ xanh đồi trọc, trường Lê Lợi trồng được 264 cây, trường Nguyễn Trãi trồng được 229 cây. Hỏi cả hai trường trồng được bao nhiêu cây?</a:t>
            </a:r>
            <a:endParaRPr lang="en-US" sz="2800" b="1" dirty="0">
              <a:solidFill>
                <a:srgbClr val="002060"/>
              </a:solidFill>
              <a:latin typeface="+mj-lt"/>
            </a:endParaRPr>
          </a:p>
        </p:txBody>
      </p:sp>
      <p:sp>
        <p:nvSpPr>
          <p:cNvPr id="6" name="Oval Callout 5"/>
          <p:cNvSpPr/>
          <p:nvPr/>
        </p:nvSpPr>
        <p:spPr>
          <a:xfrm>
            <a:off x="38903" y="2021668"/>
            <a:ext cx="2829074" cy="1845698"/>
          </a:xfrm>
          <a:prstGeom prst="wedgeEllipseCallout">
            <a:avLst>
              <a:gd name="adj1" fmla="val -32895"/>
              <a:gd name="adj2" fmla="val 57255"/>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dirty="0" smtClean="0">
                <a:solidFill>
                  <a:srgbClr val="002060"/>
                </a:solidFill>
                <a:latin typeface="+mj-lt"/>
              </a:rPr>
              <a:t>Bài toán cho biết gì? </a:t>
            </a:r>
          </a:p>
          <a:p>
            <a:pPr algn="ctr"/>
            <a:r>
              <a:rPr lang="vi-VN" sz="2200" dirty="0" smtClean="0">
                <a:solidFill>
                  <a:srgbClr val="002060"/>
                </a:solidFill>
                <a:latin typeface="+mj-lt"/>
              </a:rPr>
              <a:t>Bài toán hỏi gì?</a:t>
            </a:r>
            <a:endParaRPr lang="en-US" sz="2200" dirty="0">
              <a:solidFill>
                <a:srgbClr val="002060"/>
              </a:solidFill>
              <a:latin typeface="+mj-lt"/>
            </a:endParaRPr>
          </a:p>
        </p:txBody>
      </p:sp>
      <p:cxnSp>
        <p:nvCxnSpPr>
          <p:cNvPr id="9" name="Straight Connector 8"/>
          <p:cNvCxnSpPr/>
          <p:nvPr/>
        </p:nvCxnSpPr>
        <p:spPr>
          <a:xfrm>
            <a:off x="1366221" y="1018851"/>
            <a:ext cx="5938221"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7650773" y="1029609"/>
            <a:ext cx="1009133"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1366221" y="1407919"/>
            <a:ext cx="5303520"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6929717" y="1407919"/>
            <a:ext cx="173018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1245704" y="1805952"/>
            <a:ext cx="507979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63" name="TextBox 162"/>
          <p:cNvSpPr txBox="1"/>
          <p:nvPr/>
        </p:nvSpPr>
        <p:spPr>
          <a:xfrm>
            <a:off x="5303523" y="2095439"/>
            <a:ext cx="3786692" cy="1785104"/>
          </a:xfrm>
          <a:prstGeom prst="rect">
            <a:avLst/>
          </a:prstGeom>
          <a:solidFill>
            <a:schemeClr val="bg1"/>
          </a:solidFill>
          <a:ln>
            <a:solidFill>
              <a:srgbClr val="FF0000"/>
            </a:solidFill>
          </a:ln>
        </p:spPr>
        <p:txBody>
          <a:bodyPr wrap="square" rtlCol="0">
            <a:spAutoFit/>
          </a:bodyPr>
          <a:lstStyle/>
          <a:p>
            <a:pPr algn="ctr"/>
            <a:r>
              <a:rPr lang="vi-VN" sz="2200" b="1" dirty="0" smtClean="0">
                <a:solidFill>
                  <a:schemeClr val="tx1">
                    <a:lumMod val="50000"/>
                  </a:schemeClr>
                </a:solidFill>
                <a:latin typeface="+mj-lt"/>
              </a:rPr>
              <a:t>Tóm tắt:</a:t>
            </a:r>
          </a:p>
          <a:p>
            <a:pPr algn="just"/>
            <a:r>
              <a:rPr lang="vi-VN" sz="2200" b="1" dirty="0" smtClean="0">
                <a:solidFill>
                  <a:schemeClr val="tx1">
                    <a:lumMod val="50000"/>
                  </a:schemeClr>
                </a:solidFill>
                <a:latin typeface="+mj-lt"/>
              </a:rPr>
              <a:t>Trường Lê Lợi: 264 cây</a:t>
            </a:r>
          </a:p>
          <a:p>
            <a:pPr algn="just"/>
            <a:r>
              <a:rPr lang="vi-VN" sz="2200" b="1" dirty="0" smtClean="0">
                <a:solidFill>
                  <a:schemeClr val="tx1">
                    <a:lumMod val="50000"/>
                  </a:schemeClr>
                </a:solidFill>
                <a:latin typeface="+mj-lt"/>
              </a:rPr>
              <a:t>Trường Nguyễn Trãi: 229 cây</a:t>
            </a:r>
          </a:p>
          <a:p>
            <a:pPr algn="just"/>
            <a:r>
              <a:rPr lang="vi-VN" sz="2200" b="1" dirty="0" smtClean="0">
                <a:solidFill>
                  <a:schemeClr val="tx1">
                    <a:lumMod val="50000"/>
                  </a:schemeClr>
                </a:solidFill>
                <a:latin typeface="+mj-lt"/>
              </a:rPr>
              <a:t>Cả hai trường: ... </a:t>
            </a:r>
            <a:r>
              <a:rPr lang="vi-VN" sz="2200" b="1" dirty="0">
                <a:solidFill>
                  <a:schemeClr val="tx1">
                    <a:lumMod val="50000"/>
                  </a:schemeClr>
                </a:solidFill>
                <a:latin typeface="+mj-lt"/>
              </a:rPr>
              <a:t>c</a:t>
            </a:r>
            <a:r>
              <a:rPr lang="vi-VN" sz="2200" b="1" dirty="0" smtClean="0">
                <a:solidFill>
                  <a:schemeClr val="tx1">
                    <a:lumMod val="50000"/>
                  </a:schemeClr>
                </a:solidFill>
                <a:latin typeface="+mj-lt"/>
              </a:rPr>
              <a:t>ây?</a:t>
            </a:r>
          </a:p>
          <a:p>
            <a:pPr algn="just"/>
            <a:endParaRPr lang="en-US" sz="2200" b="1" dirty="0">
              <a:solidFill>
                <a:schemeClr val="tx1">
                  <a:lumMod val="50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4"/>
                                        </p:tgtEl>
                                        <p:attrNameLst>
                                          <p:attrName>style.visibility</p:attrName>
                                        </p:attrNameLst>
                                      </p:cBhvr>
                                      <p:to>
                                        <p:strVal val="visible"/>
                                      </p:to>
                                    </p:set>
                                    <p:animEffect transition="in" filter="wipe(down)">
                                      <p:cBhvr>
                                        <p:cTn id="17" dur="500"/>
                                        <p:tgtEl>
                                          <p:spTgt spid="154"/>
                                        </p:tgtEl>
                                      </p:cBhvr>
                                    </p:animEffect>
                                  </p:childTnLst>
                                </p:cTn>
                              </p:par>
                              <p:par>
                                <p:cTn id="18" presetID="22" presetClass="entr" presetSubtype="4" fill="hold" nodeType="withEffect">
                                  <p:stCondLst>
                                    <p:cond delay="0"/>
                                  </p:stCondLst>
                                  <p:childTnLst>
                                    <p:set>
                                      <p:cBhvr>
                                        <p:cTn id="19" dur="1" fill="hold">
                                          <p:stCondLst>
                                            <p:cond delay="0"/>
                                          </p:stCondLst>
                                        </p:cTn>
                                        <p:tgtEl>
                                          <p:spTgt spid="157"/>
                                        </p:tgtEl>
                                        <p:attrNameLst>
                                          <p:attrName>style.visibility</p:attrName>
                                        </p:attrNameLst>
                                      </p:cBhvr>
                                      <p:to>
                                        <p:strVal val="visible"/>
                                      </p:to>
                                    </p:set>
                                    <p:animEffect transition="in" filter="wipe(down)">
                                      <p:cBhvr>
                                        <p:cTn id="20" dur="500"/>
                                        <p:tgtEl>
                                          <p:spTgt spid="15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59"/>
                                        </p:tgtEl>
                                        <p:attrNameLst>
                                          <p:attrName>style.visibility</p:attrName>
                                        </p:attrNameLst>
                                      </p:cBhvr>
                                      <p:to>
                                        <p:strVal val="visible"/>
                                      </p:to>
                                    </p:set>
                                    <p:animEffect transition="in" filter="wipe(down)">
                                      <p:cBhvr>
                                        <p:cTn id="25" dur="500"/>
                                        <p:tgtEl>
                                          <p:spTgt spid="159"/>
                                        </p:tgtEl>
                                      </p:cBhvr>
                                    </p:animEffect>
                                  </p:childTnLst>
                                </p:cTn>
                              </p:par>
                              <p:par>
                                <p:cTn id="26" presetID="22" presetClass="entr" presetSubtype="4" fill="hold" nodeType="withEffect">
                                  <p:stCondLst>
                                    <p:cond delay="0"/>
                                  </p:stCondLst>
                                  <p:childTnLst>
                                    <p:set>
                                      <p:cBhvr>
                                        <p:cTn id="27" dur="1" fill="hold">
                                          <p:stCondLst>
                                            <p:cond delay="0"/>
                                          </p:stCondLst>
                                        </p:cTn>
                                        <p:tgtEl>
                                          <p:spTgt spid="161"/>
                                        </p:tgtEl>
                                        <p:attrNameLst>
                                          <p:attrName>style.visibility</p:attrName>
                                        </p:attrNameLst>
                                      </p:cBhvr>
                                      <p:to>
                                        <p:strVal val="visible"/>
                                      </p:to>
                                    </p:set>
                                    <p:animEffect transition="in" filter="wipe(down)">
                                      <p:cBhvr>
                                        <p:cTn id="28" dur="500"/>
                                        <p:tgtEl>
                                          <p:spTgt spid="161"/>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xit" presetSubtype="10" fill="hold" grpId="1" nodeType="clickEffect">
                                  <p:stCondLst>
                                    <p:cond delay="0"/>
                                  </p:stCondLst>
                                  <p:childTnLst>
                                    <p:animEffect transition="out" filter="blinds(horizontal)">
                                      <p:cBhvr>
                                        <p:cTn id="32" dur="500"/>
                                        <p:tgtEl>
                                          <p:spTgt spid="6"/>
                                        </p:tgtEl>
                                      </p:cBhvr>
                                    </p:animEffect>
                                    <p:set>
                                      <p:cBhvr>
                                        <p:cTn id="33" dur="1" fill="hold">
                                          <p:stCondLst>
                                            <p:cond delay="499"/>
                                          </p:stCondLst>
                                        </p:cTn>
                                        <p:tgtEl>
                                          <p:spTgt spid="6"/>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163">
                                            <p:txEl>
                                              <p:pRg st="0" end="0"/>
                                            </p:txEl>
                                          </p:spTgt>
                                        </p:tgtEl>
                                        <p:attrNameLst>
                                          <p:attrName>style.visibility</p:attrName>
                                        </p:attrNameLst>
                                      </p:cBhvr>
                                      <p:to>
                                        <p:strVal val="visible"/>
                                      </p:to>
                                    </p:set>
                                    <p:animEffect transition="in" filter="wheel(1)">
                                      <p:cBhvr>
                                        <p:cTn id="38" dur="2000"/>
                                        <p:tgtEl>
                                          <p:spTgt spid="16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nodeType="clickEffect">
                                  <p:stCondLst>
                                    <p:cond delay="0"/>
                                  </p:stCondLst>
                                  <p:childTnLst>
                                    <p:set>
                                      <p:cBhvr>
                                        <p:cTn id="42" dur="1" fill="hold">
                                          <p:stCondLst>
                                            <p:cond delay="0"/>
                                          </p:stCondLst>
                                        </p:cTn>
                                        <p:tgtEl>
                                          <p:spTgt spid="163">
                                            <p:txEl>
                                              <p:pRg st="1" end="1"/>
                                            </p:txEl>
                                          </p:spTgt>
                                        </p:tgtEl>
                                        <p:attrNameLst>
                                          <p:attrName>style.visibility</p:attrName>
                                        </p:attrNameLst>
                                      </p:cBhvr>
                                      <p:to>
                                        <p:strVal val="visible"/>
                                      </p:to>
                                    </p:set>
                                    <p:animEffect transition="in" filter="wheel(1)">
                                      <p:cBhvr>
                                        <p:cTn id="43" dur="2000"/>
                                        <p:tgtEl>
                                          <p:spTgt spid="163">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nodeType="clickEffect">
                                  <p:stCondLst>
                                    <p:cond delay="0"/>
                                  </p:stCondLst>
                                  <p:childTnLst>
                                    <p:set>
                                      <p:cBhvr>
                                        <p:cTn id="47" dur="1" fill="hold">
                                          <p:stCondLst>
                                            <p:cond delay="0"/>
                                          </p:stCondLst>
                                        </p:cTn>
                                        <p:tgtEl>
                                          <p:spTgt spid="163">
                                            <p:txEl>
                                              <p:pRg st="2" end="2"/>
                                            </p:txEl>
                                          </p:spTgt>
                                        </p:tgtEl>
                                        <p:attrNameLst>
                                          <p:attrName>style.visibility</p:attrName>
                                        </p:attrNameLst>
                                      </p:cBhvr>
                                      <p:to>
                                        <p:strVal val="visible"/>
                                      </p:to>
                                    </p:set>
                                    <p:animEffect transition="in" filter="wheel(1)">
                                      <p:cBhvr>
                                        <p:cTn id="48" dur="2000"/>
                                        <p:tgtEl>
                                          <p:spTgt spid="163">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nodeType="clickEffect">
                                  <p:stCondLst>
                                    <p:cond delay="0"/>
                                  </p:stCondLst>
                                  <p:childTnLst>
                                    <p:set>
                                      <p:cBhvr>
                                        <p:cTn id="52" dur="1" fill="hold">
                                          <p:stCondLst>
                                            <p:cond delay="0"/>
                                          </p:stCondLst>
                                        </p:cTn>
                                        <p:tgtEl>
                                          <p:spTgt spid="163">
                                            <p:txEl>
                                              <p:pRg st="3" end="3"/>
                                            </p:txEl>
                                          </p:spTgt>
                                        </p:tgtEl>
                                        <p:attrNameLst>
                                          <p:attrName>style.visibility</p:attrName>
                                        </p:attrNameLst>
                                      </p:cBhvr>
                                      <p:to>
                                        <p:strVal val="visible"/>
                                      </p:to>
                                    </p:set>
                                    <p:animEffect transition="in" filter="wheel(1)">
                                      <p:cBhvr>
                                        <p:cTn id="53" dur="2000"/>
                                        <p:tgtEl>
                                          <p:spTgt spid="1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744"/>
        <p:cNvGrpSpPr/>
        <p:nvPr/>
      </p:nvGrpSpPr>
      <p:grpSpPr>
        <a:xfrm>
          <a:off x="0" y="0"/>
          <a:ext cx="0" cy="0"/>
          <a:chOff x="0" y="0"/>
          <a:chExt cx="0" cy="0"/>
        </a:xfrm>
      </p:grpSpPr>
      <p:grpSp>
        <p:nvGrpSpPr>
          <p:cNvPr id="7758" name="Google Shape;7758;p56"/>
          <p:cNvGrpSpPr/>
          <p:nvPr/>
        </p:nvGrpSpPr>
        <p:grpSpPr>
          <a:xfrm flipH="1">
            <a:off x="141901" y="1065006"/>
            <a:ext cx="677732" cy="626011"/>
            <a:chOff x="6760900" y="5637775"/>
            <a:chExt cx="1057925" cy="1031150"/>
          </a:xfrm>
        </p:grpSpPr>
        <p:sp>
          <p:nvSpPr>
            <p:cNvPr id="7759" name="Google Shape;7759;p56"/>
            <p:cNvSpPr/>
            <p:nvPr/>
          </p:nvSpPr>
          <p:spPr>
            <a:xfrm>
              <a:off x="6760900" y="5637775"/>
              <a:ext cx="1057925" cy="1031150"/>
            </a:xfrm>
            <a:custGeom>
              <a:avLst/>
              <a:gdLst/>
              <a:ahLst/>
              <a:cxnLst/>
              <a:rect l="l" t="t" r="r" b="b"/>
              <a:pathLst>
                <a:path w="42317" h="41246" extrusionOk="0">
                  <a:moveTo>
                    <a:pt x="23581" y="0"/>
                  </a:moveTo>
                  <a:cubicBezTo>
                    <a:pt x="23206" y="0"/>
                    <a:pt x="22832" y="27"/>
                    <a:pt x="22484" y="134"/>
                  </a:cubicBezTo>
                  <a:cubicBezTo>
                    <a:pt x="22082" y="241"/>
                    <a:pt x="21627" y="402"/>
                    <a:pt x="21226" y="643"/>
                  </a:cubicBezTo>
                  <a:cubicBezTo>
                    <a:pt x="20931" y="803"/>
                    <a:pt x="20637" y="1044"/>
                    <a:pt x="20289" y="1312"/>
                  </a:cubicBezTo>
                  <a:cubicBezTo>
                    <a:pt x="19834" y="1713"/>
                    <a:pt x="19432" y="2168"/>
                    <a:pt x="19004" y="2784"/>
                  </a:cubicBezTo>
                  <a:cubicBezTo>
                    <a:pt x="18736" y="3132"/>
                    <a:pt x="18469" y="3587"/>
                    <a:pt x="18228" y="4015"/>
                  </a:cubicBezTo>
                  <a:cubicBezTo>
                    <a:pt x="18121" y="3988"/>
                    <a:pt x="18014" y="3908"/>
                    <a:pt x="17933" y="3881"/>
                  </a:cubicBezTo>
                  <a:cubicBezTo>
                    <a:pt x="17800" y="3801"/>
                    <a:pt x="17612" y="3747"/>
                    <a:pt x="17532" y="3721"/>
                  </a:cubicBezTo>
                  <a:cubicBezTo>
                    <a:pt x="17345" y="3640"/>
                    <a:pt x="17184" y="3587"/>
                    <a:pt x="16997" y="3533"/>
                  </a:cubicBezTo>
                  <a:cubicBezTo>
                    <a:pt x="16649" y="3453"/>
                    <a:pt x="16274" y="3373"/>
                    <a:pt x="15873" y="3346"/>
                  </a:cubicBezTo>
                  <a:cubicBezTo>
                    <a:pt x="15712" y="3319"/>
                    <a:pt x="15578" y="3319"/>
                    <a:pt x="15418" y="3319"/>
                  </a:cubicBezTo>
                  <a:cubicBezTo>
                    <a:pt x="14855" y="3319"/>
                    <a:pt x="14267" y="3399"/>
                    <a:pt x="13705" y="3533"/>
                  </a:cubicBezTo>
                  <a:cubicBezTo>
                    <a:pt x="13330" y="3640"/>
                    <a:pt x="12928" y="3774"/>
                    <a:pt x="12580" y="3988"/>
                  </a:cubicBezTo>
                  <a:cubicBezTo>
                    <a:pt x="12366" y="4069"/>
                    <a:pt x="12206" y="4176"/>
                    <a:pt x="12045" y="4283"/>
                  </a:cubicBezTo>
                  <a:cubicBezTo>
                    <a:pt x="11724" y="4122"/>
                    <a:pt x="11403" y="4015"/>
                    <a:pt x="11055" y="3988"/>
                  </a:cubicBezTo>
                  <a:cubicBezTo>
                    <a:pt x="10841" y="3935"/>
                    <a:pt x="10626" y="3935"/>
                    <a:pt x="10359" y="3908"/>
                  </a:cubicBezTo>
                  <a:lnTo>
                    <a:pt x="9422" y="3908"/>
                  </a:lnTo>
                  <a:cubicBezTo>
                    <a:pt x="9101" y="3908"/>
                    <a:pt x="8753" y="3988"/>
                    <a:pt x="8432" y="4042"/>
                  </a:cubicBezTo>
                  <a:cubicBezTo>
                    <a:pt x="8057" y="4122"/>
                    <a:pt x="7682" y="4202"/>
                    <a:pt x="7388" y="4336"/>
                  </a:cubicBezTo>
                  <a:cubicBezTo>
                    <a:pt x="6558" y="4684"/>
                    <a:pt x="5835" y="5246"/>
                    <a:pt x="5380" y="5915"/>
                  </a:cubicBezTo>
                  <a:cubicBezTo>
                    <a:pt x="4845" y="6665"/>
                    <a:pt x="4765" y="7387"/>
                    <a:pt x="4818" y="7869"/>
                  </a:cubicBezTo>
                  <a:cubicBezTo>
                    <a:pt x="4845" y="8886"/>
                    <a:pt x="5434" y="9796"/>
                    <a:pt x="6424" y="10305"/>
                  </a:cubicBezTo>
                  <a:cubicBezTo>
                    <a:pt x="6692" y="10439"/>
                    <a:pt x="6960" y="10492"/>
                    <a:pt x="7254" y="10573"/>
                  </a:cubicBezTo>
                  <a:cubicBezTo>
                    <a:pt x="7308" y="10599"/>
                    <a:pt x="7361" y="10599"/>
                    <a:pt x="7415" y="10599"/>
                  </a:cubicBezTo>
                  <a:cubicBezTo>
                    <a:pt x="7227" y="10706"/>
                    <a:pt x="7040" y="10840"/>
                    <a:pt x="6853" y="10947"/>
                  </a:cubicBezTo>
                  <a:cubicBezTo>
                    <a:pt x="6371" y="11242"/>
                    <a:pt x="5889" y="11563"/>
                    <a:pt x="5407" y="11964"/>
                  </a:cubicBezTo>
                  <a:cubicBezTo>
                    <a:pt x="4604" y="12634"/>
                    <a:pt x="3882" y="13490"/>
                    <a:pt x="3239" y="14427"/>
                  </a:cubicBezTo>
                  <a:cubicBezTo>
                    <a:pt x="2731" y="15123"/>
                    <a:pt x="2329" y="15926"/>
                    <a:pt x="2008" y="16755"/>
                  </a:cubicBezTo>
                  <a:cubicBezTo>
                    <a:pt x="1687" y="17103"/>
                    <a:pt x="1339" y="17451"/>
                    <a:pt x="1018" y="17933"/>
                  </a:cubicBezTo>
                  <a:cubicBezTo>
                    <a:pt x="750" y="18335"/>
                    <a:pt x="563" y="18736"/>
                    <a:pt x="402" y="19138"/>
                  </a:cubicBezTo>
                  <a:cubicBezTo>
                    <a:pt x="322" y="19378"/>
                    <a:pt x="268" y="19566"/>
                    <a:pt x="188" y="19807"/>
                  </a:cubicBezTo>
                  <a:cubicBezTo>
                    <a:pt x="134" y="20101"/>
                    <a:pt x="81" y="20369"/>
                    <a:pt x="54" y="20583"/>
                  </a:cubicBezTo>
                  <a:cubicBezTo>
                    <a:pt x="0" y="21065"/>
                    <a:pt x="27" y="21547"/>
                    <a:pt x="134" y="22109"/>
                  </a:cubicBezTo>
                  <a:cubicBezTo>
                    <a:pt x="188" y="22457"/>
                    <a:pt x="295" y="22778"/>
                    <a:pt x="402" y="23152"/>
                  </a:cubicBezTo>
                  <a:cubicBezTo>
                    <a:pt x="589" y="23795"/>
                    <a:pt x="857" y="24410"/>
                    <a:pt x="1232" y="25053"/>
                  </a:cubicBezTo>
                  <a:cubicBezTo>
                    <a:pt x="1526" y="25615"/>
                    <a:pt x="1901" y="26150"/>
                    <a:pt x="2356" y="26686"/>
                  </a:cubicBezTo>
                  <a:cubicBezTo>
                    <a:pt x="2597" y="27007"/>
                    <a:pt x="2864" y="27274"/>
                    <a:pt x="3132" y="27542"/>
                  </a:cubicBezTo>
                  <a:lnTo>
                    <a:pt x="3266" y="27676"/>
                  </a:lnTo>
                  <a:cubicBezTo>
                    <a:pt x="3400" y="27810"/>
                    <a:pt x="3534" y="27943"/>
                    <a:pt x="3694" y="28077"/>
                  </a:cubicBezTo>
                  <a:cubicBezTo>
                    <a:pt x="4444" y="28693"/>
                    <a:pt x="5247" y="29309"/>
                    <a:pt x="6157" y="29844"/>
                  </a:cubicBezTo>
                  <a:cubicBezTo>
                    <a:pt x="6076" y="29951"/>
                    <a:pt x="5969" y="30085"/>
                    <a:pt x="5916" y="30165"/>
                  </a:cubicBezTo>
                  <a:cubicBezTo>
                    <a:pt x="5300" y="31075"/>
                    <a:pt x="5032" y="32092"/>
                    <a:pt x="5220" y="33082"/>
                  </a:cubicBezTo>
                  <a:cubicBezTo>
                    <a:pt x="5273" y="33591"/>
                    <a:pt x="5487" y="34046"/>
                    <a:pt x="5782" y="34501"/>
                  </a:cubicBezTo>
                  <a:cubicBezTo>
                    <a:pt x="5809" y="34528"/>
                    <a:pt x="5889" y="34581"/>
                    <a:pt x="5916" y="34662"/>
                  </a:cubicBezTo>
                  <a:cubicBezTo>
                    <a:pt x="6237" y="35090"/>
                    <a:pt x="6719" y="35465"/>
                    <a:pt x="7254" y="35706"/>
                  </a:cubicBezTo>
                  <a:cubicBezTo>
                    <a:pt x="7682" y="35893"/>
                    <a:pt x="8191" y="36000"/>
                    <a:pt x="8726" y="36000"/>
                  </a:cubicBezTo>
                  <a:lnTo>
                    <a:pt x="8887" y="36000"/>
                  </a:lnTo>
                  <a:cubicBezTo>
                    <a:pt x="9368" y="36000"/>
                    <a:pt x="9823" y="35866"/>
                    <a:pt x="10252" y="35706"/>
                  </a:cubicBezTo>
                  <a:cubicBezTo>
                    <a:pt x="10439" y="35625"/>
                    <a:pt x="10600" y="35572"/>
                    <a:pt x="10760" y="35465"/>
                  </a:cubicBezTo>
                  <a:cubicBezTo>
                    <a:pt x="10867" y="35572"/>
                    <a:pt x="11001" y="35652"/>
                    <a:pt x="11108" y="35759"/>
                  </a:cubicBezTo>
                  <a:cubicBezTo>
                    <a:pt x="11135" y="36321"/>
                    <a:pt x="11269" y="36856"/>
                    <a:pt x="11456" y="37365"/>
                  </a:cubicBezTo>
                  <a:cubicBezTo>
                    <a:pt x="11563" y="37606"/>
                    <a:pt x="11670" y="37847"/>
                    <a:pt x="11804" y="38034"/>
                  </a:cubicBezTo>
                  <a:cubicBezTo>
                    <a:pt x="11858" y="38141"/>
                    <a:pt x="11911" y="38248"/>
                    <a:pt x="11965" y="38302"/>
                  </a:cubicBezTo>
                  <a:cubicBezTo>
                    <a:pt x="12339" y="38864"/>
                    <a:pt x="12875" y="39319"/>
                    <a:pt x="13464" y="39613"/>
                  </a:cubicBezTo>
                  <a:cubicBezTo>
                    <a:pt x="13945" y="39854"/>
                    <a:pt x="14481" y="39935"/>
                    <a:pt x="14989" y="39935"/>
                  </a:cubicBezTo>
                  <a:lnTo>
                    <a:pt x="15150" y="39935"/>
                  </a:lnTo>
                  <a:cubicBezTo>
                    <a:pt x="15712" y="39908"/>
                    <a:pt x="16274" y="39694"/>
                    <a:pt x="16783" y="39399"/>
                  </a:cubicBezTo>
                  <a:cubicBezTo>
                    <a:pt x="16890" y="39372"/>
                    <a:pt x="16943" y="39319"/>
                    <a:pt x="17050" y="39239"/>
                  </a:cubicBezTo>
                  <a:cubicBezTo>
                    <a:pt x="17398" y="39319"/>
                    <a:pt x="17693" y="39399"/>
                    <a:pt x="18014" y="39479"/>
                  </a:cubicBezTo>
                  <a:cubicBezTo>
                    <a:pt x="18522" y="39587"/>
                    <a:pt x="19031" y="39640"/>
                    <a:pt x="19486" y="39720"/>
                  </a:cubicBezTo>
                  <a:cubicBezTo>
                    <a:pt x="19593" y="39747"/>
                    <a:pt x="19646" y="39747"/>
                    <a:pt x="19754" y="39747"/>
                  </a:cubicBezTo>
                  <a:cubicBezTo>
                    <a:pt x="19861" y="39774"/>
                    <a:pt x="20021" y="39774"/>
                    <a:pt x="20021" y="39774"/>
                  </a:cubicBezTo>
                  <a:cubicBezTo>
                    <a:pt x="20503" y="39801"/>
                    <a:pt x="20904" y="39854"/>
                    <a:pt x="21252" y="39854"/>
                  </a:cubicBezTo>
                  <a:cubicBezTo>
                    <a:pt x="21627" y="39854"/>
                    <a:pt x="22029" y="39854"/>
                    <a:pt x="22430" y="39801"/>
                  </a:cubicBezTo>
                  <a:cubicBezTo>
                    <a:pt x="22510" y="39774"/>
                    <a:pt x="22591" y="39774"/>
                    <a:pt x="22671" y="39774"/>
                  </a:cubicBezTo>
                  <a:lnTo>
                    <a:pt x="22778" y="39881"/>
                  </a:lnTo>
                  <a:cubicBezTo>
                    <a:pt x="22832" y="39908"/>
                    <a:pt x="22858" y="39988"/>
                    <a:pt x="22939" y="40015"/>
                  </a:cubicBezTo>
                  <a:cubicBezTo>
                    <a:pt x="23126" y="40175"/>
                    <a:pt x="23367" y="40336"/>
                    <a:pt x="23635" y="40470"/>
                  </a:cubicBezTo>
                  <a:lnTo>
                    <a:pt x="23661" y="40470"/>
                  </a:lnTo>
                  <a:cubicBezTo>
                    <a:pt x="24116" y="40711"/>
                    <a:pt x="24571" y="40925"/>
                    <a:pt x="25000" y="41005"/>
                  </a:cubicBezTo>
                  <a:cubicBezTo>
                    <a:pt x="25374" y="41112"/>
                    <a:pt x="25749" y="41139"/>
                    <a:pt x="26097" y="41139"/>
                  </a:cubicBezTo>
                  <a:cubicBezTo>
                    <a:pt x="26177" y="41139"/>
                    <a:pt x="26258" y="41139"/>
                    <a:pt x="26284" y="41246"/>
                  </a:cubicBezTo>
                  <a:cubicBezTo>
                    <a:pt x="26445" y="41219"/>
                    <a:pt x="26579" y="41219"/>
                    <a:pt x="26766" y="41166"/>
                  </a:cubicBezTo>
                  <a:cubicBezTo>
                    <a:pt x="26900" y="41166"/>
                    <a:pt x="27034" y="41139"/>
                    <a:pt x="27114" y="41112"/>
                  </a:cubicBezTo>
                  <a:lnTo>
                    <a:pt x="27623" y="40898"/>
                  </a:lnTo>
                  <a:cubicBezTo>
                    <a:pt x="27730" y="40871"/>
                    <a:pt x="27837" y="40818"/>
                    <a:pt x="27890" y="40764"/>
                  </a:cubicBezTo>
                  <a:cubicBezTo>
                    <a:pt x="28372" y="40550"/>
                    <a:pt x="28774" y="40175"/>
                    <a:pt x="29068" y="39747"/>
                  </a:cubicBezTo>
                  <a:cubicBezTo>
                    <a:pt x="29095" y="39747"/>
                    <a:pt x="29095" y="39694"/>
                    <a:pt x="29095" y="39694"/>
                  </a:cubicBezTo>
                  <a:cubicBezTo>
                    <a:pt x="29122" y="39667"/>
                    <a:pt x="29175" y="39613"/>
                    <a:pt x="29202" y="39560"/>
                  </a:cubicBezTo>
                  <a:cubicBezTo>
                    <a:pt x="29469" y="39105"/>
                    <a:pt x="29657" y="38543"/>
                    <a:pt x="29710" y="37954"/>
                  </a:cubicBezTo>
                  <a:lnTo>
                    <a:pt x="29710" y="37927"/>
                  </a:lnTo>
                  <a:cubicBezTo>
                    <a:pt x="29710" y="37740"/>
                    <a:pt x="29710" y="37499"/>
                    <a:pt x="29657" y="37285"/>
                  </a:cubicBezTo>
                  <a:lnTo>
                    <a:pt x="30272" y="36803"/>
                  </a:lnTo>
                  <a:cubicBezTo>
                    <a:pt x="30380" y="36696"/>
                    <a:pt x="30460" y="36616"/>
                    <a:pt x="30567" y="36535"/>
                  </a:cubicBezTo>
                  <a:cubicBezTo>
                    <a:pt x="31263" y="36535"/>
                    <a:pt x="31932" y="36428"/>
                    <a:pt x="32574" y="36268"/>
                  </a:cubicBezTo>
                  <a:cubicBezTo>
                    <a:pt x="33458" y="36027"/>
                    <a:pt x="34261" y="35625"/>
                    <a:pt x="34930" y="35090"/>
                  </a:cubicBezTo>
                  <a:cubicBezTo>
                    <a:pt x="35411" y="34662"/>
                    <a:pt x="35786" y="34180"/>
                    <a:pt x="36027" y="33645"/>
                  </a:cubicBezTo>
                  <a:cubicBezTo>
                    <a:pt x="36161" y="33350"/>
                    <a:pt x="36268" y="33029"/>
                    <a:pt x="36295" y="32654"/>
                  </a:cubicBezTo>
                  <a:cubicBezTo>
                    <a:pt x="36348" y="32280"/>
                    <a:pt x="36321" y="31905"/>
                    <a:pt x="36268" y="31557"/>
                  </a:cubicBezTo>
                  <a:cubicBezTo>
                    <a:pt x="36214" y="31369"/>
                    <a:pt x="36188" y="31209"/>
                    <a:pt x="36134" y="31048"/>
                  </a:cubicBezTo>
                  <a:cubicBezTo>
                    <a:pt x="36081" y="30941"/>
                    <a:pt x="36054" y="30888"/>
                    <a:pt x="36027" y="30781"/>
                  </a:cubicBezTo>
                  <a:cubicBezTo>
                    <a:pt x="35866" y="30406"/>
                    <a:pt x="35652" y="30085"/>
                    <a:pt x="35385" y="29764"/>
                  </a:cubicBezTo>
                  <a:cubicBezTo>
                    <a:pt x="35117" y="29442"/>
                    <a:pt x="34823" y="29148"/>
                    <a:pt x="34528" y="28907"/>
                  </a:cubicBezTo>
                  <a:cubicBezTo>
                    <a:pt x="34528" y="28907"/>
                    <a:pt x="34073" y="28532"/>
                    <a:pt x="34020" y="28479"/>
                  </a:cubicBezTo>
                  <a:cubicBezTo>
                    <a:pt x="34020" y="28291"/>
                    <a:pt x="34020" y="28131"/>
                    <a:pt x="33993" y="27943"/>
                  </a:cubicBezTo>
                  <a:cubicBezTo>
                    <a:pt x="33939" y="27596"/>
                    <a:pt x="33886" y="27221"/>
                    <a:pt x="33806" y="26873"/>
                  </a:cubicBezTo>
                  <a:cubicBezTo>
                    <a:pt x="33725" y="26364"/>
                    <a:pt x="33591" y="25856"/>
                    <a:pt x="33404" y="25347"/>
                  </a:cubicBezTo>
                  <a:cubicBezTo>
                    <a:pt x="34475" y="24946"/>
                    <a:pt x="35519" y="24384"/>
                    <a:pt x="36429" y="23688"/>
                  </a:cubicBezTo>
                  <a:cubicBezTo>
                    <a:pt x="36937" y="23286"/>
                    <a:pt x="37392" y="22858"/>
                    <a:pt x="37874" y="22376"/>
                  </a:cubicBezTo>
                  <a:cubicBezTo>
                    <a:pt x="38356" y="21868"/>
                    <a:pt x="38811" y="21306"/>
                    <a:pt x="39212" y="20770"/>
                  </a:cubicBezTo>
                  <a:cubicBezTo>
                    <a:pt x="40015" y="19673"/>
                    <a:pt x="40631" y="18468"/>
                    <a:pt x="41139" y="17157"/>
                  </a:cubicBezTo>
                  <a:cubicBezTo>
                    <a:pt x="41621" y="15926"/>
                    <a:pt x="41969" y="14587"/>
                    <a:pt x="42156" y="13249"/>
                  </a:cubicBezTo>
                  <a:cubicBezTo>
                    <a:pt x="42237" y="12580"/>
                    <a:pt x="42290" y="11911"/>
                    <a:pt x="42317" y="11242"/>
                  </a:cubicBezTo>
                  <a:lnTo>
                    <a:pt x="42317" y="9957"/>
                  </a:lnTo>
                  <a:cubicBezTo>
                    <a:pt x="42317" y="9100"/>
                    <a:pt x="42290" y="8057"/>
                    <a:pt x="42049" y="6986"/>
                  </a:cubicBezTo>
                  <a:cubicBezTo>
                    <a:pt x="41915" y="6344"/>
                    <a:pt x="41755" y="5808"/>
                    <a:pt x="41514" y="5327"/>
                  </a:cubicBezTo>
                  <a:cubicBezTo>
                    <a:pt x="41220" y="4684"/>
                    <a:pt x="40872" y="4122"/>
                    <a:pt x="40443" y="3640"/>
                  </a:cubicBezTo>
                  <a:cubicBezTo>
                    <a:pt x="39935" y="3078"/>
                    <a:pt x="39346" y="2650"/>
                    <a:pt x="38677" y="2329"/>
                  </a:cubicBezTo>
                  <a:cubicBezTo>
                    <a:pt x="38329" y="2168"/>
                    <a:pt x="37954" y="2061"/>
                    <a:pt x="37553" y="1981"/>
                  </a:cubicBezTo>
                  <a:cubicBezTo>
                    <a:pt x="37151" y="1874"/>
                    <a:pt x="36803" y="1793"/>
                    <a:pt x="36429" y="1767"/>
                  </a:cubicBezTo>
                  <a:cubicBezTo>
                    <a:pt x="36295" y="1767"/>
                    <a:pt x="36161" y="1740"/>
                    <a:pt x="36000" y="1740"/>
                  </a:cubicBezTo>
                  <a:lnTo>
                    <a:pt x="35465" y="1740"/>
                  </a:lnTo>
                  <a:cubicBezTo>
                    <a:pt x="35063" y="1740"/>
                    <a:pt x="34608" y="1767"/>
                    <a:pt x="34207" y="1847"/>
                  </a:cubicBezTo>
                  <a:cubicBezTo>
                    <a:pt x="33511" y="1927"/>
                    <a:pt x="32842" y="2141"/>
                    <a:pt x="32173" y="2382"/>
                  </a:cubicBezTo>
                  <a:cubicBezTo>
                    <a:pt x="31049" y="2811"/>
                    <a:pt x="29924" y="3453"/>
                    <a:pt x="28907" y="4283"/>
                  </a:cubicBezTo>
                  <a:cubicBezTo>
                    <a:pt x="28774" y="3935"/>
                    <a:pt x="28586" y="3640"/>
                    <a:pt x="28426" y="3373"/>
                  </a:cubicBezTo>
                  <a:cubicBezTo>
                    <a:pt x="28104" y="2784"/>
                    <a:pt x="27730" y="2248"/>
                    <a:pt x="27301" y="1767"/>
                  </a:cubicBezTo>
                  <a:cubicBezTo>
                    <a:pt x="26713" y="1178"/>
                    <a:pt x="26124" y="723"/>
                    <a:pt x="25481" y="428"/>
                  </a:cubicBezTo>
                  <a:cubicBezTo>
                    <a:pt x="25241" y="295"/>
                    <a:pt x="25026" y="241"/>
                    <a:pt x="24785" y="161"/>
                  </a:cubicBezTo>
                  <a:cubicBezTo>
                    <a:pt x="24545" y="107"/>
                    <a:pt x="24277" y="54"/>
                    <a:pt x="23983" y="27"/>
                  </a:cubicBezTo>
                  <a:cubicBezTo>
                    <a:pt x="23849" y="0"/>
                    <a:pt x="23715" y="0"/>
                    <a:pt x="23581"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0" name="Google Shape;7760;p56"/>
            <p:cNvSpPr/>
            <p:nvPr/>
          </p:nvSpPr>
          <p:spPr>
            <a:xfrm>
              <a:off x="7237325" y="5702000"/>
              <a:ext cx="222175" cy="525300"/>
            </a:xfrm>
            <a:custGeom>
              <a:avLst/>
              <a:gdLst/>
              <a:ahLst/>
              <a:cxnLst/>
              <a:rect l="l" t="t" r="r" b="b"/>
              <a:pathLst>
                <a:path w="8887" h="21012" extrusionOk="0">
                  <a:moveTo>
                    <a:pt x="4685" y="1"/>
                  </a:moveTo>
                  <a:cubicBezTo>
                    <a:pt x="4658" y="27"/>
                    <a:pt x="4631" y="27"/>
                    <a:pt x="4551" y="27"/>
                  </a:cubicBezTo>
                  <a:cubicBezTo>
                    <a:pt x="4417" y="27"/>
                    <a:pt x="4256" y="81"/>
                    <a:pt x="4096" y="108"/>
                  </a:cubicBezTo>
                  <a:cubicBezTo>
                    <a:pt x="3908" y="135"/>
                    <a:pt x="3721" y="242"/>
                    <a:pt x="3507" y="322"/>
                  </a:cubicBezTo>
                  <a:cubicBezTo>
                    <a:pt x="3346" y="429"/>
                    <a:pt x="3186" y="563"/>
                    <a:pt x="2972" y="697"/>
                  </a:cubicBezTo>
                  <a:cubicBezTo>
                    <a:pt x="2677" y="964"/>
                    <a:pt x="2410" y="1285"/>
                    <a:pt x="2062" y="1714"/>
                  </a:cubicBezTo>
                  <a:cubicBezTo>
                    <a:pt x="1847" y="2035"/>
                    <a:pt x="1633" y="2410"/>
                    <a:pt x="1446" y="2784"/>
                  </a:cubicBezTo>
                  <a:cubicBezTo>
                    <a:pt x="1232" y="3159"/>
                    <a:pt x="1071" y="3587"/>
                    <a:pt x="911" y="4069"/>
                  </a:cubicBezTo>
                  <a:cubicBezTo>
                    <a:pt x="536" y="5086"/>
                    <a:pt x="295" y="6157"/>
                    <a:pt x="161" y="7388"/>
                  </a:cubicBezTo>
                  <a:cubicBezTo>
                    <a:pt x="27" y="8485"/>
                    <a:pt x="1" y="9636"/>
                    <a:pt x="54" y="10868"/>
                  </a:cubicBezTo>
                  <a:cubicBezTo>
                    <a:pt x="108" y="11965"/>
                    <a:pt x="242" y="13143"/>
                    <a:pt x="429" y="14427"/>
                  </a:cubicBezTo>
                  <a:cubicBezTo>
                    <a:pt x="589" y="15525"/>
                    <a:pt x="804" y="16622"/>
                    <a:pt x="1098" y="17853"/>
                  </a:cubicBezTo>
                  <a:cubicBezTo>
                    <a:pt x="1312" y="18710"/>
                    <a:pt x="1500" y="19566"/>
                    <a:pt x="1767" y="20530"/>
                  </a:cubicBezTo>
                  <a:cubicBezTo>
                    <a:pt x="1767" y="20583"/>
                    <a:pt x="1821" y="20637"/>
                    <a:pt x="1874" y="20637"/>
                  </a:cubicBezTo>
                  <a:lnTo>
                    <a:pt x="1767" y="20717"/>
                  </a:lnTo>
                  <a:lnTo>
                    <a:pt x="1687" y="20771"/>
                  </a:lnTo>
                  <a:cubicBezTo>
                    <a:pt x="1633" y="20824"/>
                    <a:pt x="1633" y="20851"/>
                    <a:pt x="1633" y="20878"/>
                  </a:cubicBezTo>
                  <a:cubicBezTo>
                    <a:pt x="1633" y="20905"/>
                    <a:pt x="1633" y="20958"/>
                    <a:pt x="1687" y="20985"/>
                  </a:cubicBezTo>
                  <a:cubicBezTo>
                    <a:pt x="1714" y="21012"/>
                    <a:pt x="1740" y="21012"/>
                    <a:pt x="1767" y="21012"/>
                  </a:cubicBezTo>
                  <a:cubicBezTo>
                    <a:pt x="1821" y="21012"/>
                    <a:pt x="1847" y="20985"/>
                    <a:pt x="1874" y="20985"/>
                  </a:cubicBezTo>
                  <a:cubicBezTo>
                    <a:pt x="4042" y="19272"/>
                    <a:pt x="5595" y="17693"/>
                    <a:pt x="6746" y="16060"/>
                  </a:cubicBezTo>
                  <a:cubicBezTo>
                    <a:pt x="7468" y="15043"/>
                    <a:pt x="8004" y="14053"/>
                    <a:pt x="8352" y="13036"/>
                  </a:cubicBezTo>
                  <a:cubicBezTo>
                    <a:pt x="8726" y="12018"/>
                    <a:pt x="8887" y="10868"/>
                    <a:pt x="8887" y="9502"/>
                  </a:cubicBezTo>
                  <a:cubicBezTo>
                    <a:pt x="8887" y="8352"/>
                    <a:pt x="8753" y="7147"/>
                    <a:pt x="8485" y="5862"/>
                  </a:cubicBezTo>
                  <a:cubicBezTo>
                    <a:pt x="8405" y="5381"/>
                    <a:pt x="8298" y="4952"/>
                    <a:pt x="8164" y="4578"/>
                  </a:cubicBezTo>
                  <a:cubicBezTo>
                    <a:pt x="8030" y="4149"/>
                    <a:pt x="7870" y="3748"/>
                    <a:pt x="7682" y="3320"/>
                  </a:cubicBezTo>
                  <a:cubicBezTo>
                    <a:pt x="7495" y="2838"/>
                    <a:pt x="7281" y="2410"/>
                    <a:pt x="7067" y="2008"/>
                  </a:cubicBezTo>
                  <a:cubicBezTo>
                    <a:pt x="6826" y="1580"/>
                    <a:pt x="6558" y="1205"/>
                    <a:pt x="6264" y="911"/>
                  </a:cubicBezTo>
                  <a:cubicBezTo>
                    <a:pt x="5943" y="563"/>
                    <a:pt x="5621" y="322"/>
                    <a:pt x="5327" y="161"/>
                  </a:cubicBezTo>
                  <a:lnTo>
                    <a:pt x="5033" y="54"/>
                  </a:lnTo>
                  <a:cubicBezTo>
                    <a:pt x="4926" y="27"/>
                    <a:pt x="4818" y="27"/>
                    <a:pt x="4685"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1" name="Google Shape;7761;p56"/>
            <p:cNvSpPr/>
            <p:nvPr/>
          </p:nvSpPr>
          <p:spPr>
            <a:xfrm>
              <a:off x="7371150" y="5745775"/>
              <a:ext cx="381450" cy="474850"/>
            </a:xfrm>
            <a:custGeom>
              <a:avLst/>
              <a:gdLst/>
              <a:ahLst/>
              <a:cxnLst/>
              <a:rect l="l" t="t" r="r" b="b"/>
              <a:pathLst>
                <a:path w="15258" h="18994" extrusionOk="0">
                  <a:moveTo>
                    <a:pt x="10977" y="0"/>
                  </a:moveTo>
                  <a:cubicBezTo>
                    <a:pt x="10711" y="0"/>
                    <a:pt x="10463" y="19"/>
                    <a:pt x="10225" y="70"/>
                  </a:cubicBezTo>
                  <a:cubicBezTo>
                    <a:pt x="9743" y="123"/>
                    <a:pt x="9235" y="257"/>
                    <a:pt x="8753" y="418"/>
                  </a:cubicBezTo>
                  <a:cubicBezTo>
                    <a:pt x="7870" y="766"/>
                    <a:pt x="6987" y="1301"/>
                    <a:pt x="6130" y="1997"/>
                  </a:cubicBezTo>
                  <a:cubicBezTo>
                    <a:pt x="5354" y="2639"/>
                    <a:pt x="4604" y="3362"/>
                    <a:pt x="3909" y="4245"/>
                  </a:cubicBezTo>
                  <a:cubicBezTo>
                    <a:pt x="3186" y="5155"/>
                    <a:pt x="2517" y="6119"/>
                    <a:pt x="2008" y="7109"/>
                  </a:cubicBezTo>
                  <a:cubicBezTo>
                    <a:pt x="1500" y="8099"/>
                    <a:pt x="1098" y="9117"/>
                    <a:pt x="804" y="10241"/>
                  </a:cubicBezTo>
                  <a:cubicBezTo>
                    <a:pt x="509" y="11311"/>
                    <a:pt x="295" y="12409"/>
                    <a:pt x="161" y="13586"/>
                  </a:cubicBezTo>
                  <a:cubicBezTo>
                    <a:pt x="108" y="14122"/>
                    <a:pt x="54" y="14711"/>
                    <a:pt x="28" y="15326"/>
                  </a:cubicBezTo>
                  <a:cubicBezTo>
                    <a:pt x="1" y="16049"/>
                    <a:pt x="1" y="16718"/>
                    <a:pt x="28" y="17334"/>
                  </a:cubicBezTo>
                  <a:cubicBezTo>
                    <a:pt x="28" y="17387"/>
                    <a:pt x="108" y="17467"/>
                    <a:pt x="161" y="17467"/>
                  </a:cubicBezTo>
                  <a:lnTo>
                    <a:pt x="242" y="17467"/>
                  </a:lnTo>
                  <a:cubicBezTo>
                    <a:pt x="938" y="17949"/>
                    <a:pt x="1687" y="18351"/>
                    <a:pt x="2490" y="18618"/>
                  </a:cubicBezTo>
                  <a:cubicBezTo>
                    <a:pt x="3106" y="18832"/>
                    <a:pt x="3828" y="18966"/>
                    <a:pt x="4497" y="18993"/>
                  </a:cubicBezTo>
                  <a:lnTo>
                    <a:pt x="5059" y="18993"/>
                  </a:lnTo>
                  <a:cubicBezTo>
                    <a:pt x="5568" y="18993"/>
                    <a:pt x="6023" y="18940"/>
                    <a:pt x="6505" y="18859"/>
                  </a:cubicBezTo>
                  <a:cubicBezTo>
                    <a:pt x="6960" y="18806"/>
                    <a:pt x="7442" y="18672"/>
                    <a:pt x="7897" y="18484"/>
                  </a:cubicBezTo>
                  <a:cubicBezTo>
                    <a:pt x="8833" y="18190"/>
                    <a:pt x="9717" y="17735"/>
                    <a:pt x="10466" y="17119"/>
                  </a:cubicBezTo>
                  <a:cubicBezTo>
                    <a:pt x="10841" y="16825"/>
                    <a:pt x="11242" y="16477"/>
                    <a:pt x="11590" y="16129"/>
                  </a:cubicBezTo>
                  <a:cubicBezTo>
                    <a:pt x="11965" y="15674"/>
                    <a:pt x="12340" y="15246"/>
                    <a:pt x="12688" y="14791"/>
                  </a:cubicBezTo>
                  <a:cubicBezTo>
                    <a:pt x="13357" y="13881"/>
                    <a:pt x="13892" y="12837"/>
                    <a:pt x="14294" y="11766"/>
                  </a:cubicBezTo>
                  <a:cubicBezTo>
                    <a:pt x="14695" y="10696"/>
                    <a:pt x="14963" y="9598"/>
                    <a:pt x="15123" y="8447"/>
                  </a:cubicBezTo>
                  <a:cubicBezTo>
                    <a:pt x="15177" y="7885"/>
                    <a:pt x="15257" y="7323"/>
                    <a:pt x="15257" y="6761"/>
                  </a:cubicBezTo>
                  <a:lnTo>
                    <a:pt x="15257" y="5583"/>
                  </a:lnTo>
                  <a:cubicBezTo>
                    <a:pt x="15257" y="4834"/>
                    <a:pt x="15230" y="3978"/>
                    <a:pt x="15043" y="3148"/>
                  </a:cubicBezTo>
                  <a:cubicBezTo>
                    <a:pt x="14963" y="2693"/>
                    <a:pt x="14829" y="2345"/>
                    <a:pt x="14695" y="1997"/>
                  </a:cubicBezTo>
                  <a:cubicBezTo>
                    <a:pt x="14508" y="1622"/>
                    <a:pt x="14320" y="1328"/>
                    <a:pt x="14079" y="1060"/>
                  </a:cubicBezTo>
                  <a:cubicBezTo>
                    <a:pt x="13812" y="766"/>
                    <a:pt x="13491" y="552"/>
                    <a:pt x="13143" y="391"/>
                  </a:cubicBezTo>
                  <a:cubicBezTo>
                    <a:pt x="12982" y="337"/>
                    <a:pt x="12795" y="257"/>
                    <a:pt x="12554" y="204"/>
                  </a:cubicBezTo>
                  <a:cubicBezTo>
                    <a:pt x="12286" y="123"/>
                    <a:pt x="12019" y="97"/>
                    <a:pt x="11751" y="70"/>
                  </a:cubicBezTo>
                  <a:cubicBezTo>
                    <a:pt x="11644" y="16"/>
                    <a:pt x="11537" y="16"/>
                    <a:pt x="11456" y="16"/>
                  </a:cubicBezTo>
                  <a:cubicBezTo>
                    <a:pt x="11290" y="6"/>
                    <a:pt x="11131" y="0"/>
                    <a:pt x="10977"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2" name="Google Shape;7762;p56"/>
            <p:cNvSpPr/>
            <p:nvPr/>
          </p:nvSpPr>
          <p:spPr>
            <a:xfrm>
              <a:off x="7487575" y="5840825"/>
              <a:ext cx="226875" cy="347675"/>
            </a:xfrm>
            <a:custGeom>
              <a:avLst/>
              <a:gdLst/>
              <a:ahLst/>
              <a:cxnLst/>
              <a:rect l="l" t="t" r="r" b="b"/>
              <a:pathLst>
                <a:path w="9075" h="13907" extrusionOk="0">
                  <a:moveTo>
                    <a:pt x="4524" y="11042"/>
                  </a:moveTo>
                  <a:cubicBezTo>
                    <a:pt x="4524" y="11042"/>
                    <a:pt x="4524" y="11069"/>
                    <a:pt x="4471" y="11069"/>
                  </a:cubicBezTo>
                  <a:lnTo>
                    <a:pt x="4524" y="11042"/>
                  </a:lnTo>
                  <a:close/>
                  <a:moveTo>
                    <a:pt x="8506" y="1"/>
                  </a:moveTo>
                  <a:cubicBezTo>
                    <a:pt x="8473" y="1"/>
                    <a:pt x="8440" y="5"/>
                    <a:pt x="8405" y="15"/>
                  </a:cubicBezTo>
                  <a:cubicBezTo>
                    <a:pt x="8218" y="15"/>
                    <a:pt x="8057" y="68"/>
                    <a:pt x="7924" y="176"/>
                  </a:cubicBezTo>
                  <a:cubicBezTo>
                    <a:pt x="7817" y="283"/>
                    <a:pt x="7736" y="443"/>
                    <a:pt x="7736" y="604"/>
                  </a:cubicBezTo>
                  <a:lnTo>
                    <a:pt x="7736" y="1567"/>
                  </a:lnTo>
                  <a:cubicBezTo>
                    <a:pt x="7683" y="1915"/>
                    <a:pt x="7683" y="2236"/>
                    <a:pt x="7656" y="2584"/>
                  </a:cubicBezTo>
                  <a:cubicBezTo>
                    <a:pt x="7602" y="3227"/>
                    <a:pt x="7522" y="3896"/>
                    <a:pt x="7388" y="4512"/>
                  </a:cubicBezTo>
                  <a:cubicBezTo>
                    <a:pt x="7254" y="5261"/>
                    <a:pt x="7067" y="5984"/>
                    <a:pt x="6826" y="6706"/>
                  </a:cubicBezTo>
                  <a:lnTo>
                    <a:pt x="6425" y="7804"/>
                  </a:lnTo>
                  <a:cubicBezTo>
                    <a:pt x="6291" y="8125"/>
                    <a:pt x="6104" y="8419"/>
                    <a:pt x="5970" y="8741"/>
                  </a:cubicBezTo>
                  <a:cubicBezTo>
                    <a:pt x="5568" y="9570"/>
                    <a:pt x="5086" y="10373"/>
                    <a:pt x="4444" y="11096"/>
                  </a:cubicBezTo>
                  <a:lnTo>
                    <a:pt x="4417" y="11149"/>
                  </a:lnTo>
                  <a:cubicBezTo>
                    <a:pt x="3962" y="11631"/>
                    <a:pt x="3481" y="12113"/>
                    <a:pt x="2892" y="12514"/>
                  </a:cubicBezTo>
                  <a:cubicBezTo>
                    <a:pt x="2356" y="12889"/>
                    <a:pt x="1794" y="13157"/>
                    <a:pt x="1205" y="13398"/>
                  </a:cubicBezTo>
                  <a:lnTo>
                    <a:pt x="1232" y="13398"/>
                  </a:lnTo>
                  <a:cubicBezTo>
                    <a:pt x="857" y="13478"/>
                    <a:pt x="510" y="13585"/>
                    <a:pt x="81" y="13639"/>
                  </a:cubicBezTo>
                  <a:cubicBezTo>
                    <a:pt x="28" y="13639"/>
                    <a:pt x="1" y="13746"/>
                    <a:pt x="1" y="13826"/>
                  </a:cubicBezTo>
                  <a:cubicBezTo>
                    <a:pt x="1" y="13880"/>
                    <a:pt x="81" y="13906"/>
                    <a:pt x="162" y="13906"/>
                  </a:cubicBezTo>
                  <a:cubicBezTo>
                    <a:pt x="804" y="13826"/>
                    <a:pt x="1473" y="13692"/>
                    <a:pt x="2062" y="13451"/>
                  </a:cubicBezTo>
                  <a:cubicBezTo>
                    <a:pt x="2330" y="13344"/>
                    <a:pt x="2651" y="13210"/>
                    <a:pt x="2918" y="13077"/>
                  </a:cubicBezTo>
                  <a:cubicBezTo>
                    <a:pt x="3186" y="12943"/>
                    <a:pt x="3454" y="12782"/>
                    <a:pt x="3721" y="12622"/>
                  </a:cubicBezTo>
                  <a:cubicBezTo>
                    <a:pt x="4819" y="11899"/>
                    <a:pt x="5729" y="10935"/>
                    <a:pt x="6452" y="9865"/>
                  </a:cubicBezTo>
                  <a:cubicBezTo>
                    <a:pt x="6692" y="9543"/>
                    <a:pt x="6880" y="9196"/>
                    <a:pt x="7094" y="8821"/>
                  </a:cubicBezTo>
                  <a:cubicBezTo>
                    <a:pt x="7281" y="8473"/>
                    <a:pt x="7495" y="8071"/>
                    <a:pt x="7656" y="7670"/>
                  </a:cubicBezTo>
                  <a:cubicBezTo>
                    <a:pt x="8031" y="6920"/>
                    <a:pt x="8298" y="6144"/>
                    <a:pt x="8486" y="5341"/>
                  </a:cubicBezTo>
                  <a:cubicBezTo>
                    <a:pt x="8700" y="4538"/>
                    <a:pt x="8860" y="3709"/>
                    <a:pt x="8967" y="2879"/>
                  </a:cubicBezTo>
                  <a:cubicBezTo>
                    <a:pt x="8994" y="2504"/>
                    <a:pt x="9021" y="2103"/>
                    <a:pt x="9021" y="1728"/>
                  </a:cubicBezTo>
                  <a:cubicBezTo>
                    <a:pt x="9075" y="1380"/>
                    <a:pt x="9021" y="1005"/>
                    <a:pt x="9021" y="631"/>
                  </a:cubicBezTo>
                  <a:cubicBezTo>
                    <a:pt x="9021" y="497"/>
                    <a:pt x="9021" y="390"/>
                    <a:pt x="8967" y="309"/>
                  </a:cubicBezTo>
                  <a:cubicBezTo>
                    <a:pt x="8941" y="256"/>
                    <a:pt x="8887" y="202"/>
                    <a:pt x="8860" y="176"/>
                  </a:cubicBezTo>
                  <a:cubicBezTo>
                    <a:pt x="8773" y="88"/>
                    <a:pt x="8650" y="1"/>
                    <a:pt x="8506"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3" name="Google Shape;7763;p56"/>
            <p:cNvSpPr/>
            <p:nvPr/>
          </p:nvSpPr>
          <p:spPr>
            <a:xfrm>
              <a:off x="7676275" y="5792975"/>
              <a:ext cx="32825" cy="32225"/>
            </a:xfrm>
            <a:custGeom>
              <a:avLst/>
              <a:gdLst/>
              <a:ahLst/>
              <a:cxnLst/>
              <a:rect l="l" t="t" r="r" b="b"/>
              <a:pathLst>
                <a:path w="1313" h="1289" extrusionOk="0">
                  <a:moveTo>
                    <a:pt x="680" y="0"/>
                  </a:moveTo>
                  <a:cubicBezTo>
                    <a:pt x="351" y="0"/>
                    <a:pt x="80" y="284"/>
                    <a:pt x="54" y="617"/>
                  </a:cubicBezTo>
                  <a:cubicBezTo>
                    <a:pt x="1" y="939"/>
                    <a:pt x="322" y="1260"/>
                    <a:pt x="643" y="1287"/>
                  </a:cubicBezTo>
                  <a:cubicBezTo>
                    <a:pt x="658" y="1288"/>
                    <a:pt x="673" y="1288"/>
                    <a:pt x="687" y="1288"/>
                  </a:cubicBezTo>
                  <a:cubicBezTo>
                    <a:pt x="1016" y="1288"/>
                    <a:pt x="1287" y="1004"/>
                    <a:pt x="1312" y="671"/>
                  </a:cubicBezTo>
                  <a:cubicBezTo>
                    <a:pt x="1312" y="350"/>
                    <a:pt x="1045" y="2"/>
                    <a:pt x="724" y="2"/>
                  </a:cubicBezTo>
                  <a:cubicBezTo>
                    <a:pt x="709" y="1"/>
                    <a:pt x="694" y="0"/>
                    <a:pt x="680"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4" name="Google Shape;7764;p56"/>
            <p:cNvSpPr/>
            <p:nvPr/>
          </p:nvSpPr>
          <p:spPr>
            <a:xfrm>
              <a:off x="7498975" y="6015575"/>
              <a:ext cx="113775" cy="139725"/>
            </a:xfrm>
            <a:custGeom>
              <a:avLst/>
              <a:gdLst/>
              <a:ahLst/>
              <a:cxnLst/>
              <a:rect l="l" t="t" r="r" b="b"/>
              <a:pathLst>
                <a:path w="4551" h="5589" extrusionOk="0">
                  <a:moveTo>
                    <a:pt x="4446" y="1"/>
                  </a:moveTo>
                  <a:cubicBezTo>
                    <a:pt x="4405" y="1"/>
                    <a:pt x="4390" y="31"/>
                    <a:pt x="4390" y="91"/>
                  </a:cubicBezTo>
                  <a:cubicBezTo>
                    <a:pt x="4283" y="466"/>
                    <a:pt x="4175" y="760"/>
                    <a:pt x="4015" y="1108"/>
                  </a:cubicBezTo>
                  <a:cubicBezTo>
                    <a:pt x="3827" y="1483"/>
                    <a:pt x="3640" y="1804"/>
                    <a:pt x="3426" y="2152"/>
                  </a:cubicBezTo>
                  <a:cubicBezTo>
                    <a:pt x="3212" y="2446"/>
                    <a:pt x="2971" y="2741"/>
                    <a:pt x="2757" y="3009"/>
                  </a:cubicBezTo>
                  <a:cubicBezTo>
                    <a:pt x="2382" y="3437"/>
                    <a:pt x="1954" y="3811"/>
                    <a:pt x="1472" y="4159"/>
                  </a:cubicBezTo>
                  <a:cubicBezTo>
                    <a:pt x="1285" y="4293"/>
                    <a:pt x="1071" y="4427"/>
                    <a:pt x="883" y="4507"/>
                  </a:cubicBezTo>
                  <a:cubicBezTo>
                    <a:pt x="669" y="4614"/>
                    <a:pt x="455" y="4722"/>
                    <a:pt x="241" y="4775"/>
                  </a:cubicBezTo>
                  <a:cubicBezTo>
                    <a:pt x="134" y="4829"/>
                    <a:pt x="80" y="4936"/>
                    <a:pt x="54" y="5016"/>
                  </a:cubicBezTo>
                  <a:cubicBezTo>
                    <a:pt x="0" y="5123"/>
                    <a:pt x="0" y="5257"/>
                    <a:pt x="80" y="5364"/>
                  </a:cubicBezTo>
                  <a:cubicBezTo>
                    <a:pt x="107" y="5471"/>
                    <a:pt x="214" y="5524"/>
                    <a:pt x="321" y="5551"/>
                  </a:cubicBezTo>
                  <a:cubicBezTo>
                    <a:pt x="357" y="5575"/>
                    <a:pt x="404" y="5589"/>
                    <a:pt x="455" y="5589"/>
                  </a:cubicBezTo>
                  <a:cubicBezTo>
                    <a:pt x="516" y="5589"/>
                    <a:pt x="583" y="5569"/>
                    <a:pt x="642" y="5524"/>
                  </a:cubicBezTo>
                  <a:cubicBezTo>
                    <a:pt x="910" y="5364"/>
                    <a:pt x="1151" y="5150"/>
                    <a:pt x="1392" y="4989"/>
                  </a:cubicBezTo>
                  <a:cubicBezTo>
                    <a:pt x="1606" y="4775"/>
                    <a:pt x="1820" y="4614"/>
                    <a:pt x="2007" y="4427"/>
                  </a:cubicBezTo>
                  <a:cubicBezTo>
                    <a:pt x="2222" y="4213"/>
                    <a:pt x="2409" y="4026"/>
                    <a:pt x="2623" y="3785"/>
                  </a:cubicBezTo>
                  <a:cubicBezTo>
                    <a:pt x="2784" y="3571"/>
                    <a:pt x="2944" y="3383"/>
                    <a:pt x="3132" y="3142"/>
                  </a:cubicBezTo>
                  <a:cubicBezTo>
                    <a:pt x="3453" y="2714"/>
                    <a:pt x="3747" y="2206"/>
                    <a:pt x="3988" y="1670"/>
                  </a:cubicBezTo>
                  <a:cubicBezTo>
                    <a:pt x="4229" y="1215"/>
                    <a:pt x="4416" y="680"/>
                    <a:pt x="4550" y="145"/>
                  </a:cubicBezTo>
                  <a:cubicBezTo>
                    <a:pt x="4550" y="64"/>
                    <a:pt x="4523" y="38"/>
                    <a:pt x="4497" y="11"/>
                  </a:cubicBezTo>
                  <a:cubicBezTo>
                    <a:pt x="4477" y="4"/>
                    <a:pt x="4460" y="1"/>
                    <a:pt x="4446"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5" name="Google Shape;7765;p56"/>
            <p:cNvSpPr/>
            <p:nvPr/>
          </p:nvSpPr>
          <p:spPr>
            <a:xfrm>
              <a:off x="7485575" y="6369150"/>
              <a:ext cx="117125" cy="112425"/>
            </a:xfrm>
            <a:custGeom>
              <a:avLst/>
              <a:gdLst/>
              <a:ahLst/>
              <a:cxnLst/>
              <a:rect l="l" t="t" r="r" b="b"/>
              <a:pathLst>
                <a:path w="4685" h="4497" extrusionOk="0">
                  <a:moveTo>
                    <a:pt x="2088" y="0"/>
                  </a:moveTo>
                  <a:cubicBezTo>
                    <a:pt x="2035" y="0"/>
                    <a:pt x="2008" y="0"/>
                    <a:pt x="2008" y="54"/>
                  </a:cubicBezTo>
                  <a:cubicBezTo>
                    <a:pt x="2008" y="54"/>
                    <a:pt x="1981" y="54"/>
                    <a:pt x="1955" y="27"/>
                  </a:cubicBezTo>
                  <a:cubicBezTo>
                    <a:pt x="1928" y="27"/>
                    <a:pt x="1874" y="27"/>
                    <a:pt x="1874" y="54"/>
                  </a:cubicBezTo>
                  <a:cubicBezTo>
                    <a:pt x="1848" y="80"/>
                    <a:pt x="1821" y="107"/>
                    <a:pt x="1821" y="161"/>
                  </a:cubicBezTo>
                  <a:cubicBezTo>
                    <a:pt x="1740" y="642"/>
                    <a:pt x="1607" y="1231"/>
                    <a:pt x="1366" y="1847"/>
                  </a:cubicBezTo>
                  <a:cubicBezTo>
                    <a:pt x="1125" y="2516"/>
                    <a:pt x="804" y="3105"/>
                    <a:pt x="456" y="3587"/>
                  </a:cubicBezTo>
                  <a:cubicBezTo>
                    <a:pt x="322" y="3774"/>
                    <a:pt x="188" y="3935"/>
                    <a:pt x="27" y="4068"/>
                  </a:cubicBezTo>
                  <a:cubicBezTo>
                    <a:pt x="1" y="4095"/>
                    <a:pt x="1" y="4122"/>
                    <a:pt x="1" y="4175"/>
                  </a:cubicBezTo>
                  <a:cubicBezTo>
                    <a:pt x="1" y="4202"/>
                    <a:pt x="1" y="4229"/>
                    <a:pt x="27" y="4256"/>
                  </a:cubicBezTo>
                  <a:lnTo>
                    <a:pt x="81" y="4309"/>
                  </a:lnTo>
                  <a:cubicBezTo>
                    <a:pt x="108" y="4336"/>
                    <a:pt x="135" y="4363"/>
                    <a:pt x="161" y="4363"/>
                  </a:cubicBezTo>
                  <a:cubicBezTo>
                    <a:pt x="616" y="4470"/>
                    <a:pt x="1071" y="4497"/>
                    <a:pt x="1553" y="4497"/>
                  </a:cubicBezTo>
                  <a:cubicBezTo>
                    <a:pt x="2035" y="4497"/>
                    <a:pt x="2543" y="4416"/>
                    <a:pt x="2972" y="4336"/>
                  </a:cubicBezTo>
                  <a:cubicBezTo>
                    <a:pt x="3480" y="4202"/>
                    <a:pt x="3908" y="3988"/>
                    <a:pt x="4256" y="3694"/>
                  </a:cubicBezTo>
                  <a:cubicBezTo>
                    <a:pt x="4444" y="3533"/>
                    <a:pt x="4551" y="3399"/>
                    <a:pt x="4631" y="3239"/>
                  </a:cubicBezTo>
                  <a:cubicBezTo>
                    <a:pt x="4658" y="3158"/>
                    <a:pt x="4685" y="3105"/>
                    <a:pt x="4685" y="2998"/>
                  </a:cubicBezTo>
                  <a:lnTo>
                    <a:pt x="4685" y="2730"/>
                  </a:lnTo>
                  <a:cubicBezTo>
                    <a:pt x="4658" y="2516"/>
                    <a:pt x="4551" y="2355"/>
                    <a:pt x="4390" y="2168"/>
                  </a:cubicBezTo>
                  <a:cubicBezTo>
                    <a:pt x="4230" y="1954"/>
                    <a:pt x="3989" y="1740"/>
                    <a:pt x="3828" y="1579"/>
                  </a:cubicBezTo>
                  <a:cubicBezTo>
                    <a:pt x="3721" y="1526"/>
                    <a:pt x="3614" y="1419"/>
                    <a:pt x="3561" y="1338"/>
                  </a:cubicBezTo>
                  <a:cubicBezTo>
                    <a:pt x="3132" y="990"/>
                    <a:pt x="2650" y="589"/>
                    <a:pt x="2276" y="134"/>
                  </a:cubicBezTo>
                  <a:lnTo>
                    <a:pt x="2249" y="107"/>
                  </a:lnTo>
                  <a:lnTo>
                    <a:pt x="2222" y="80"/>
                  </a:lnTo>
                  <a:cubicBezTo>
                    <a:pt x="2169" y="54"/>
                    <a:pt x="2169" y="0"/>
                    <a:pt x="2115" y="0"/>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6" name="Google Shape;7766;p56"/>
            <p:cNvSpPr/>
            <p:nvPr/>
          </p:nvSpPr>
          <p:spPr>
            <a:xfrm>
              <a:off x="7485575" y="6433375"/>
              <a:ext cx="117800" cy="47525"/>
            </a:xfrm>
            <a:custGeom>
              <a:avLst/>
              <a:gdLst/>
              <a:ahLst/>
              <a:cxnLst/>
              <a:rect l="l" t="t" r="r" b="b"/>
              <a:pathLst>
                <a:path w="4712" h="1901" extrusionOk="0">
                  <a:moveTo>
                    <a:pt x="4685" y="1"/>
                  </a:moveTo>
                  <a:cubicBezTo>
                    <a:pt x="4631" y="81"/>
                    <a:pt x="4551" y="134"/>
                    <a:pt x="4497" y="188"/>
                  </a:cubicBezTo>
                  <a:cubicBezTo>
                    <a:pt x="4256" y="402"/>
                    <a:pt x="3962" y="509"/>
                    <a:pt x="3668" y="643"/>
                  </a:cubicBezTo>
                  <a:cubicBezTo>
                    <a:pt x="3320" y="777"/>
                    <a:pt x="2945" y="857"/>
                    <a:pt x="2597" y="857"/>
                  </a:cubicBezTo>
                  <a:cubicBezTo>
                    <a:pt x="2222" y="857"/>
                    <a:pt x="1848" y="830"/>
                    <a:pt x="1500" y="723"/>
                  </a:cubicBezTo>
                  <a:cubicBezTo>
                    <a:pt x="1285" y="643"/>
                    <a:pt x="1045" y="563"/>
                    <a:pt x="804" y="429"/>
                  </a:cubicBezTo>
                  <a:cubicBezTo>
                    <a:pt x="697" y="616"/>
                    <a:pt x="563" y="830"/>
                    <a:pt x="429" y="991"/>
                  </a:cubicBezTo>
                  <a:cubicBezTo>
                    <a:pt x="295" y="1205"/>
                    <a:pt x="161" y="1339"/>
                    <a:pt x="27" y="1473"/>
                  </a:cubicBezTo>
                  <a:cubicBezTo>
                    <a:pt x="1" y="1499"/>
                    <a:pt x="1" y="1526"/>
                    <a:pt x="1" y="1553"/>
                  </a:cubicBezTo>
                  <a:cubicBezTo>
                    <a:pt x="1" y="1606"/>
                    <a:pt x="27" y="1633"/>
                    <a:pt x="27" y="1660"/>
                  </a:cubicBezTo>
                  <a:lnTo>
                    <a:pt x="81" y="1687"/>
                  </a:lnTo>
                  <a:cubicBezTo>
                    <a:pt x="108" y="1740"/>
                    <a:pt x="135" y="1767"/>
                    <a:pt x="161" y="1767"/>
                  </a:cubicBezTo>
                  <a:cubicBezTo>
                    <a:pt x="616" y="1847"/>
                    <a:pt x="1071" y="1901"/>
                    <a:pt x="1580" y="1901"/>
                  </a:cubicBezTo>
                  <a:cubicBezTo>
                    <a:pt x="2088" y="1901"/>
                    <a:pt x="2570" y="1821"/>
                    <a:pt x="3025" y="1740"/>
                  </a:cubicBezTo>
                  <a:cubicBezTo>
                    <a:pt x="3507" y="1606"/>
                    <a:pt x="3962" y="1392"/>
                    <a:pt x="4283" y="1098"/>
                  </a:cubicBezTo>
                  <a:cubicBezTo>
                    <a:pt x="4497" y="937"/>
                    <a:pt x="4578" y="803"/>
                    <a:pt x="4658" y="616"/>
                  </a:cubicBezTo>
                  <a:cubicBezTo>
                    <a:pt x="4685" y="563"/>
                    <a:pt x="4711" y="482"/>
                    <a:pt x="4711" y="402"/>
                  </a:cubicBezTo>
                  <a:lnTo>
                    <a:pt x="4711" y="134"/>
                  </a:lnTo>
                  <a:cubicBezTo>
                    <a:pt x="4711" y="81"/>
                    <a:pt x="4685" y="27"/>
                    <a:pt x="46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7" name="Google Shape;7767;p56"/>
            <p:cNvSpPr/>
            <p:nvPr/>
          </p:nvSpPr>
          <p:spPr>
            <a:xfrm>
              <a:off x="6956300" y="6397900"/>
              <a:ext cx="109750" cy="73650"/>
            </a:xfrm>
            <a:custGeom>
              <a:avLst/>
              <a:gdLst/>
              <a:ahLst/>
              <a:cxnLst/>
              <a:rect l="l" t="t" r="r" b="b"/>
              <a:pathLst>
                <a:path w="4390" h="2946" extrusionOk="0">
                  <a:moveTo>
                    <a:pt x="2810" y="1"/>
                  </a:moveTo>
                  <a:cubicBezTo>
                    <a:pt x="2302" y="28"/>
                    <a:pt x="1820" y="162"/>
                    <a:pt x="1419" y="376"/>
                  </a:cubicBezTo>
                  <a:cubicBezTo>
                    <a:pt x="964" y="563"/>
                    <a:pt x="616" y="911"/>
                    <a:pt x="348" y="1312"/>
                  </a:cubicBezTo>
                  <a:cubicBezTo>
                    <a:pt x="161" y="1553"/>
                    <a:pt x="0" y="1901"/>
                    <a:pt x="80" y="2276"/>
                  </a:cubicBezTo>
                  <a:cubicBezTo>
                    <a:pt x="107" y="2410"/>
                    <a:pt x="134" y="2517"/>
                    <a:pt x="214" y="2597"/>
                  </a:cubicBezTo>
                  <a:lnTo>
                    <a:pt x="241" y="2651"/>
                  </a:lnTo>
                  <a:cubicBezTo>
                    <a:pt x="294" y="2731"/>
                    <a:pt x="428" y="2811"/>
                    <a:pt x="562" y="2892"/>
                  </a:cubicBezTo>
                  <a:cubicBezTo>
                    <a:pt x="669" y="2918"/>
                    <a:pt x="803" y="2945"/>
                    <a:pt x="964" y="2945"/>
                  </a:cubicBezTo>
                  <a:lnTo>
                    <a:pt x="1017" y="2945"/>
                  </a:lnTo>
                  <a:cubicBezTo>
                    <a:pt x="1178" y="2945"/>
                    <a:pt x="1338" y="2918"/>
                    <a:pt x="1499" y="2838"/>
                  </a:cubicBezTo>
                  <a:cubicBezTo>
                    <a:pt x="1686" y="2785"/>
                    <a:pt x="1847" y="2677"/>
                    <a:pt x="2034" y="2517"/>
                  </a:cubicBezTo>
                  <a:cubicBezTo>
                    <a:pt x="2275" y="2356"/>
                    <a:pt x="2489" y="2142"/>
                    <a:pt x="2677" y="1955"/>
                  </a:cubicBezTo>
                  <a:cubicBezTo>
                    <a:pt x="2784" y="1875"/>
                    <a:pt x="2837" y="1767"/>
                    <a:pt x="2918" y="1714"/>
                  </a:cubicBezTo>
                  <a:lnTo>
                    <a:pt x="3025" y="1634"/>
                  </a:lnTo>
                  <a:cubicBezTo>
                    <a:pt x="3239" y="1393"/>
                    <a:pt x="3587" y="1098"/>
                    <a:pt x="3881" y="831"/>
                  </a:cubicBezTo>
                  <a:cubicBezTo>
                    <a:pt x="3988" y="750"/>
                    <a:pt x="4122" y="643"/>
                    <a:pt x="4229" y="536"/>
                  </a:cubicBezTo>
                  <a:lnTo>
                    <a:pt x="4256" y="509"/>
                  </a:lnTo>
                  <a:lnTo>
                    <a:pt x="4309" y="429"/>
                  </a:lnTo>
                  <a:cubicBezTo>
                    <a:pt x="4309" y="402"/>
                    <a:pt x="4363" y="402"/>
                    <a:pt x="4363" y="376"/>
                  </a:cubicBezTo>
                  <a:cubicBezTo>
                    <a:pt x="4363" y="322"/>
                    <a:pt x="4363" y="295"/>
                    <a:pt x="4390" y="295"/>
                  </a:cubicBezTo>
                  <a:lnTo>
                    <a:pt x="4390" y="269"/>
                  </a:lnTo>
                  <a:lnTo>
                    <a:pt x="4390" y="242"/>
                  </a:lnTo>
                  <a:lnTo>
                    <a:pt x="4390" y="188"/>
                  </a:lnTo>
                  <a:cubicBezTo>
                    <a:pt x="4363" y="162"/>
                    <a:pt x="4309" y="135"/>
                    <a:pt x="4283" y="135"/>
                  </a:cubicBezTo>
                  <a:cubicBezTo>
                    <a:pt x="3881" y="28"/>
                    <a:pt x="3506" y="1"/>
                    <a:pt x="3105" y="1"/>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8" name="Google Shape;7768;p56"/>
            <p:cNvSpPr/>
            <p:nvPr/>
          </p:nvSpPr>
          <p:spPr>
            <a:xfrm>
              <a:off x="6986400" y="6029225"/>
              <a:ext cx="558750" cy="536000"/>
            </a:xfrm>
            <a:custGeom>
              <a:avLst/>
              <a:gdLst/>
              <a:ahLst/>
              <a:cxnLst/>
              <a:rect l="l" t="t" r="r" b="b"/>
              <a:pathLst>
                <a:path w="22350" h="21440" extrusionOk="0">
                  <a:moveTo>
                    <a:pt x="11081" y="0"/>
                  </a:moveTo>
                  <a:cubicBezTo>
                    <a:pt x="11055" y="0"/>
                    <a:pt x="11001" y="0"/>
                    <a:pt x="10974" y="27"/>
                  </a:cubicBezTo>
                  <a:cubicBezTo>
                    <a:pt x="10948" y="54"/>
                    <a:pt x="10948" y="107"/>
                    <a:pt x="10948" y="134"/>
                  </a:cubicBezTo>
                  <a:cubicBezTo>
                    <a:pt x="10948" y="161"/>
                    <a:pt x="10948" y="187"/>
                    <a:pt x="10974" y="214"/>
                  </a:cubicBezTo>
                  <a:cubicBezTo>
                    <a:pt x="11269" y="535"/>
                    <a:pt x="11590" y="857"/>
                    <a:pt x="11911" y="1151"/>
                  </a:cubicBezTo>
                  <a:cubicBezTo>
                    <a:pt x="11724" y="1097"/>
                    <a:pt x="11456" y="1017"/>
                    <a:pt x="11215" y="990"/>
                  </a:cubicBezTo>
                  <a:cubicBezTo>
                    <a:pt x="10867" y="937"/>
                    <a:pt x="10466" y="883"/>
                    <a:pt x="10118" y="883"/>
                  </a:cubicBezTo>
                  <a:lnTo>
                    <a:pt x="9904" y="883"/>
                  </a:lnTo>
                  <a:cubicBezTo>
                    <a:pt x="9476" y="883"/>
                    <a:pt x="9047" y="964"/>
                    <a:pt x="8592" y="1017"/>
                  </a:cubicBezTo>
                  <a:cubicBezTo>
                    <a:pt x="7736" y="1205"/>
                    <a:pt x="6906" y="1526"/>
                    <a:pt x="6023" y="2007"/>
                  </a:cubicBezTo>
                  <a:cubicBezTo>
                    <a:pt x="5247" y="2436"/>
                    <a:pt x="4497" y="2998"/>
                    <a:pt x="3774" y="3694"/>
                  </a:cubicBezTo>
                  <a:cubicBezTo>
                    <a:pt x="3105" y="4336"/>
                    <a:pt x="2516" y="5086"/>
                    <a:pt x="1928" y="5889"/>
                  </a:cubicBezTo>
                  <a:cubicBezTo>
                    <a:pt x="1392" y="6638"/>
                    <a:pt x="964" y="7441"/>
                    <a:pt x="589" y="8297"/>
                  </a:cubicBezTo>
                  <a:cubicBezTo>
                    <a:pt x="482" y="8619"/>
                    <a:pt x="348" y="8967"/>
                    <a:pt x="268" y="9261"/>
                  </a:cubicBezTo>
                  <a:cubicBezTo>
                    <a:pt x="161" y="9582"/>
                    <a:pt x="108" y="9930"/>
                    <a:pt x="54" y="10305"/>
                  </a:cubicBezTo>
                  <a:cubicBezTo>
                    <a:pt x="1" y="10840"/>
                    <a:pt x="27" y="11375"/>
                    <a:pt x="134" y="11911"/>
                  </a:cubicBezTo>
                  <a:lnTo>
                    <a:pt x="108" y="11911"/>
                  </a:lnTo>
                  <a:cubicBezTo>
                    <a:pt x="27" y="11938"/>
                    <a:pt x="1" y="11991"/>
                    <a:pt x="1" y="12071"/>
                  </a:cubicBezTo>
                  <a:cubicBezTo>
                    <a:pt x="563" y="14186"/>
                    <a:pt x="1821" y="16140"/>
                    <a:pt x="3560" y="17826"/>
                  </a:cubicBezTo>
                  <a:cubicBezTo>
                    <a:pt x="4363" y="18602"/>
                    <a:pt x="5300" y="19298"/>
                    <a:pt x="6290" y="19860"/>
                  </a:cubicBezTo>
                  <a:cubicBezTo>
                    <a:pt x="6826" y="20155"/>
                    <a:pt x="7334" y="20449"/>
                    <a:pt x="7870" y="20636"/>
                  </a:cubicBezTo>
                  <a:cubicBezTo>
                    <a:pt x="8405" y="20824"/>
                    <a:pt x="8967" y="21038"/>
                    <a:pt x="9583" y="21172"/>
                  </a:cubicBezTo>
                  <a:cubicBezTo>
                    <a:pt x="10412" y="21359"/>
                    <a:pt x="11322" y="21439"/>
                    <a:pt x="12206" y="21439"/>
                  </a:cubicBezTo>
                  <a:cubicBezTo>
                    <a:pt x="12554" y="21439"/>
                    <a:pt x="12875" y="21439"/>
                    <a:pt x="13196" y="21413"/>
                  </a:cubicBezTo>
                  <a:cubicBezTo>
                    <a:pt x="14400" y="21306"/>
                    <a:pt x="15605" y="21038"/>
                    <a:pt x="16702" y="20636"/>
                  </a:cubicBezTo>
                  <a:cubicBezTo>
                    <a:pt x="17238" y="20422"/>
                    <a:pt x="17746" y="20208"/>
                    <a:pt x="18201" y="19887"/>
                  </a:cubicBezTo>
                  <a:cubicBezTo>
                    <a:pt x="18629" y="19619"/>
                    <a:pt x="19111" y="19298"/>
                    <a:pt x="19539" y="18923"/>
                  </a:cubicBezTo>
                  <a:cubicBezTo>
                    <a:pt x="20369" y="18201"/>
                    <a:pt x="21092" y="17317"/>
                    <a:pt x="21574" y="16354"/>
                  </a:cubicBezTo>
                  <a:cubicBezTo>
                    <a:pt x="21815" y="15872"/>
                    <a:pt x="22029" y="15337"/>
                    <a:pt x="22162" y="14855"/>
                  </a:cubicBezTo>
                  <a:cubicBezTo>
                    <a:pt x="22296" y="14320"/>
                    <a:pt x="22350" y="13784"/>
                    <a:pt x="22350" y="13249"/>
                  </a:cubicBezTo>
                  <a:cubicBezTo>
                    <a:pt x="22350" y="13008"/>
                    <a:pt x="22350" y="12741"/>
                    <a:pt x="22323" y="12393"/>
                  </a:cubicBezTo>
                  <a:cubicBezTo>
                    <a:pt x="22296" y="12125"/>
                    <a:pt x="22243" y="11857"/>
                    <a:pt x="22189" y="11563"/>
                  </a:cubicBezTo>
                  <a:cubicBezTo>
                    <a:pt x="22082" y="11054"/>
                    <a:pt x="21922" y="10519"/>
                    <a:pt x="21707" y="10037"/>
                  </a:cubicBezTo>
                  <a:cubicBezTo>
                    <a:pt x="21360" y="9100"/>
                    <a:pt x="20824" y="8164"/>
                    <a:pt x="20102" y="7280"/>
                  </a:cubicBezTo>
                  <a:cubicBezTo>
                    <a:pt x="19486" y="6477"/>
                    <a:pt x="18683" y="5755"/>
                    <a:pt x="17773" y="5032"/>
                  </a:cubicBezTo>
                  <a:cubicBezTo>
                    <a:pt x="17238" y="4631"/>
                    <a:pt x="16676" y="4229"/>
                    <a:pt x="16087" y="3881"/>
                  </a:cubicBezTo>
                  <a:lnTo>
                    <a:pt x="16033" y="3828"/>
                  </a:lnTo>
                  <a:cubicBezTo>
                    <a:pt x="15391" y="3426"/>
                    <a:pt x="14748" y="2998"/>
                    <a:pt x="14133" y="2543"/>
                  </a:cubicBezTo>
                  <a:lnTo>
                    <a:pt x="14160" y="2543"/>
                  </a:lnTo>
                  <a:cubicBezTo>
                    <a:pt x="13597" y="2141"/>
                    <a:pt x="13089" y="1740"/>
                    <a:pt x="12607" y="1365"/>
                  </a:cubicBezTo>
                  <a:cubicBezTo>
                    <a:pt x="12072" y="937"/>
                    <a:pt x="11617" y="455"/>
                    <a:pt x="11189" y="0"/>
                  </a:cubicBezTo>
                  <a:cubicBezTo>
                    <a:pt x="11189" y="9"/>
                    <a:pt x="11183" y="12"/>
                    <a:pt x="11173" y="12"/>
                  </a:cubicBezTo>
                  <a:cubicBezTo>
                    <a:pt x="11153" y="12"/>
                    <a:pt x="11117" y="0"/>
                    <a:pt x="11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9" name="Google Shape;7769;p56"/>
            <p:cNvSpPr/>
            <p:nvPr/>
          </p:nvSpPr>
          <p:spPr>
            <a:xfrm>
              <a:off x="7076075" y="6136275"/>
              <a:ext cx="438300" cy="427600"/>
            </a:xfrm>
            <a:custGeom>
              <a:avLst/>
              <a:gdLst/>
              <a:ahLst/>
              <a:cxnLst/>
              <a:rect l="l" t="t" r="r" b="b"/>
              <a:pathLst>
                <a:path w="17532" h="17104" extrusionOk="0">
                  <a:moveTo>
                    <a:pt x="13142" y="1"/>
                  </a:moveTo>
                  <a:lnTo>
                    <a:pt x="13276" y="402"/>
                  </a:lnTo>
                  <a:cubicBezTo>
                    <a:pt x="13356" y="696"/>
                    <a:pt x="13410" y="991"/>
                    <a:pt x="13490" y="1339"/>
                  </a:cubicBezTo>
                  <a:cubicBezTo>
                    <a:pt x="13570" y="1954"/>
                    <a:pt x="13570" y="2597"/>
                    <a:pt x="13517" y="3239"/>
                  </a:cubicBezTo>
                  <a:cubicBezTo>
                    <a:pt x="13436" y="3694"/>
                    <a:pt x="13383" y="4203"/>
                    <a:pt x="13249" y="4685"/>
                  </a:cubicBezTo>
                  <a:cubicBezTo>
                    <a:pt x="13115" y="5140"/>
                    <a:pt x="12955" y="5621"/>
                    <a:pt x="12767" y="6076"/>
                  </a:cubicBezTo>
                  <a:cubicBezTo>
                    <a:pt x="12366" y="6986"/>
                    <a:pt x="11884" y="7843"/>
                    <a:pt x="11268" y="8673"/>
                  </a:cubicBezTo>
                  <a:cubicBezTo>
                    <a:pt x="11001" y="8994"/>
                    <a:pt x="10733" y="9342"/>
                    <a:pt x="10439" y="9636"/>
                  </a:cubicBezTo>
                  <a:cubicBezTo>
                    <a:pt x="10144" y="9931"/>
                    <a:pt x="9823" y="10225"/>
                    <a:pt x="9502" y="10493"/>
                  </a:cubicBezTo>
                  <a:cubicBezTo>
                    <a:pt x="8833" y="11082"/>
                    <a:pt x="8137" y="11563"/>
                    <a:pt x="7361" y="12018"/>
                  </a:cubicBezTo>
                  <a:cubicBezTo>
                    <a:pt x="6584" y="12447"/>
                    <a:pt x="5781" y="12821"/>
                    <a:pt x="4952" y="13116"/>
                  </a:cubicBezTo>
                  <a:cubicBezTo>
                    <a:pt x="4122" y="13383"/>
                    <a:pt x="3266" y="13571"/>
                    <a:pt x="2409" y="13651"/>
                  </a:cubicBezTo>
                  <a:cubicBezTo>
                    <a:pt x="2166" y="13667"/>
                    <a:pt x="1923" y="13676"/>
                    <a:pt x="1680" y="13676"/>
                  </a:cubicBezTo>
                  <a:cubicBezTo>
                    <a:pt x="1120" y="13676"/>
                    <a:pt x="560" y="13629"/>
                    <a:pt x="0" y="13517"/>
                  </a:cubicBezTo>
                  <a:lnTo>
                    <a:pt x="0" y="13517"/>
                  </a:lnTo>
                  <a:lnTo>
                    <a:pt x="27" y="13544"/>
                  </a:lnTo>
                  <a:cubicBezTo>
                    <a:pt x="830" y="14320"/>
                    <a:pt x="1767" y="15016"/>
                    <a:pt x="2784" y="15578"/>
                  </a:cubicBezTo>
                  <a:cubicBezTo>
                    <a:pt x="3319" y="15899"/>
                    <a:pt x="3801" y="16167"/>
                    <a:pt x="4336" y="16354"/>
                  </a:cubicBezTo>
                  <a:cubicBezTo>
                    <a:pt x="4871" y="16568"/>
                    <a:pt x="5487" y="16756"/>
                    <a:pt x="6049" y="16890"/>
                  </a:cubicBezTo>
                  <a:cubicBezTo>
                    <a:pt x="6451" y="16997"/>
                    <a:pt x="6852" y="17050"/>
                    <a:pt x="7254" y="17104"/>
                  </a:cubicBezTo>
                  <a:cubicBezTo>
                    <a:pt x="8030" y="16970"/>
                    <a:pt x="8726" y="16729"/>
                    <a:pt x="9422" y="16435"/>
                  </a:cubicBezTo>
                  <a:cubicBezTo>
                    <a:pt x="10037" y="16167"/>
                    <a:pt x="10599" y="15846"/>
                    <a:pt x="11161" y="15498"/>
                  </a:cubicBezTo>
                  <a:cubicBezTo>
                    <a:pt x="11697" y="15150"/>
                    <a:pt x="12205" y="14775"/>
                    <a:pt x="12714" y="14374"/>
                  </a:cubicBezTo>
                  <a:cubicBezTo>
                    <a:pt x="13222" y="13972"/>
                    <a:pt x="13677" y="13544"/>
                    <a:pt x="14106" y="13089"/>
                  </a:cubicBezTo>
                  <a:cubicBezTo>
                    <a:pt x="14587" y="12580"/>
                    <a:pt x="15016" y="12072"/>
                    <a:pt x="15390" y="11537"/>
                  </a:cubicBezTo>
                  <a:cubicBezTo>
                    <a:pt x="16033" y="10627"/>
                    <a:pt x="16595" y="9690"/>
                    <a:pt x="16970" y="8673"/>
                  </a:cubicBezTo>
                  <a:cubicBezTo>
                    <a:pt x="17103" y="8298"/>
                    <a:pt x="17237" y="7950"/>
                    <a:pt x="17291" y="7602"/>
                  </a:cubicBezTo>
                  <a:cubicBezTo>
                    <a:pt x="17398" y="7227"/>
                    <a:pt x="17451" y="6853"/>
                    <a:pt x="17505" y="6478"/>
                  </a:cubicBezTo>
                  <a:cubicBezTo>
                    <a:pt x="17532" y="6210"/>
                    <a:pt x="17532" y="5916"/>
                    <a:pt x="17532" y="5648"/>
                  </a:cubicBezTo>
                  <a:cubicBezTo>
                    <a:pt x="17532" y="5380"/>
                    <a:pt x="17505" y="5113"/>
                    <a:pt x="17451" y="4845"/>
                  </a:cubicBezTo>
                  <a:cubicBezTo>
                    <a:pt x="17425" y="4604"/>
                    <a:pt x="17371" y="4337"/>
                    <a:pt x="17291" y="4122"/>
                  </a:cubicBezTo>
                  <a:cubicBezTo>
                    <a:pt x="17050" y="3748"/>
                    <a:pt x="16782" y="3346"/>
                    <a:pt x="16488" y="2972"/>
                  </a:cubicBezTo>
                  <a:cubicBezTo>
                    <a:pt x="15845" y="2169"/>
                    <a:pt x="15042" y="1446"/>
                    <a:pt x="14159" y="723"/>
                  </a:cubicBezTo>
                  <a:cubicBezTo>
                    <a:pt x="13811" y="456"/>
                    <a:pt x="13490" y="241"/>
                    <a:pt x="131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0" name="Google Shape;7770;p56"/>
            <p:cNvSpPr/>
            <p:nvPr/>
          </p:nvSpPr>
          <p:spPr>
            <a:xfrm>
              <a:off x="7514350" y="6300875"/>
              <a:ext cx="25" cy="25"/>
            </a:xfrm>
            <a:custGeom>
              <a:avLst/>
              <a:gdLst/>
              <a:ahLst/>
              <a:cxnLst/>
              <a:rect l="l" t="t" r="r" b="b"/>
              <a:pathLst>
                <a:path w="1" h="1" extrusionOk="0">
                  <a:moveTo>
                    <a:pt x="1" y="1"/>
                  </a:moveTo>
                  <a:lnTo>
                    <a:pt x="1" y="1"/>
                  </a:lnTo>
                  <a:lnTo>
                    <a:pt x="1" y="1"/>
                  </a:lnTo>
                  <a:lnTo>
                    <a:pt x="1" y="1"/>
                  </a:lnTo>
                  <a:lnTo>
                    <a:pt x="1" y="1"/>
                  </a:ln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1" name="Google Shape;7771;p56"/>
            <p:cNvSpPr/>
            <p:nvPr/>
          </p:nvSpPr>
          <p:spPr>
            <a:xfrm>
              <a:off x="7460825" y="6426675"/>
              <a:ext cx="25" cy="700"/>
            </a:xfrm>
            <a:custGeom>
              <a:avLst/>
              <a:gdLst/>
              <a:ahLst/>
              <a:cxnLst/>
              <a:rect l="l" t="t" r="r" b="b"/>
              <a:pathLst>
                <a:path w="1" h="28" extrusionOk="0">
                  <a:moveTo>
                    <a:pt x="0" y="28"/>
                  </a:moveTo>
                  <a:cubicBezTo>
                    <a:pt x="0" y="28"/>
                    <a:pt x="0" y="1"/>
                    <a:pt x="0" y="28"/>
                  </a:cubicBezTo>
                  <a:cubicBezTo>
                    <a:pt x="0" y="1"/>
                    <a:pt x="0" y="28"/>
                    <a:pt x="0" y="28"/>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2" name="Google Shape;7772;p56"/>
            <p:cNvSpPr/>
            <p:nvPr/>
          </p:nvSpPr>
          <p:spPr>
            <a:xfrm>
              <a:off x="7075400" y="6466825"/>
              <a:ext cx="329900" cy="97725"/>
            </a:xfrm>
            <a:custGeom>
              <a:avLst/>
              <a:gdLst/>
              <a:ahLst/>
              <a:cxnLst/>
              <a:rect l="l" t="t" r="r" b="b"/>
              <a:pathLst>
                <a:path w="13196" h="3909" extrusionOk="0">
                  <a:moveTo>
                    <a:pt x="4577" y="1"/>
                  </a:moveTo>
                  <a:cubicBezTo>
                    <a:pt x="3828" y="268"/>
                    <a:pt x="3105" y="402"/>
                    <a:pt x="2409" y="456"/>
                  </a:cubicBezTo>
                  <a:cubicBezTo>
                    <a:pt x="2142" y="483"/>
                    <a:pt x="1874" y="483"/>
                    <a:pt x="1606" y="483"/>
                  </a:cubicBezTo>
                  <a:cubicBezTo>
                    <a:pt x="1017" y="483"/>
                    <a:pt x="482" y="429"/>
                    <a:pt x="0" y="322"/>
                  </a:cubicBezTo>
                  <a:lnTo>
                    <a:pt x="0" y="322"/>
                  </a:lnTo>
                  <a:lnTo>
                    <a:pt x="27" y="349"/>
                  </a:lnTo>
                  <a:cubicBezTo>
                    <a:pt x="830" y="1125"/>
                    <a:pt x="1767" y="1821"/>
                    <a:pt x="2757" y="2410"/>
                  </a:cubicBezTo>
                  <a:cubicBezTo>
                    <a:pt x="3293" y="2704"/>
                    <a:pt x="3801" y="2972"/>
                    <a:pt x="4336" y="3159"/>
                  </a:cubicBezTo>
                  <a:cubicBezTo>
                    <a:pt x="4872" y="3373"/>
                    <a:pt x="5487" y="3561"/>
                    <a:pt x="6049" y="3694"/>
                  </a:cubicBezTo>
                  <a:cubicBezTo>
                    <a:pt x="6451" y="3802"/>
                    <a:pt x="6852" y="3882"/>
                    <a:pt x="7254" y="3909"/>
                  </a:cubicBezTo>
                  <a:lnTo>
                    <a:pt x="7281" y="3909"/>
                  </a:lnTo>
                  <a:cubicBezTo>
                    <a:pt x="7414" y="3882"/>
                    <a:pt x="7521" y="3882"/>
                    <a:pt x="7655" y="3828"/>
                  </a:cubicBezTo>
                  <a:lnTo>
                    <a:pt x="7843" y="3828"/>
                  </a:lnTo>
                  <a:cubicBezTo>
                    <a:pt x="8378" y="3694"/>
                    <a:pt x="8887" y="3534"/>
                    <a:pt x="9502" y="3293"/>
                  </a:cubicBezTo>
                  <a:cubicBezTo>
                    <a:pt x="10091" y="3025"/>
                    <a:pt x="10653" y="2731"/>
                    <a:pt x="11242" y="2356"/>
                  </a:cubicBezTo>
                  <a:cubicBezTo>
                    <a:pt x="11777" y="2035"/>
                    <a:pt x="12313" y="1660"/>
                    <a:pt x="12768" y="1259"/>
                  </a:cubicBezTo>
                  <a:cubicBezTo>
                    <a:pt x="12928" y="1125"/>
                    <a:pt x="13062" y="1018"/>
                    <a:pt x="13196" y="884"/>
                  </a:cubicBezTo>
                  <a:lnTo>
                    <a:pt x="12768" y="884"/>
                  </a:lnTo>
                  <a:cubicBezTo>
                    <a:pt x="12446" y="884"/>
                    <a:pt x="12098" y="857"/>
                    <a:pt x="11777" y="831"/>
                  </a:cubicBezTo>
                  <a:cubicBezTo>
                    <a:pt x="11429" y="804"/>
                    <a:pt x="11108" y="750"/>
                    <a:pt x="10760" y="697"/>
                  </a:cubicBezTo>
                  <a:cubicBezTo>
                    <a:pt x="10439" y="616"/>
                    <a:pt x="10091" y="590"/>
                    <a:pt x="9770" y="536"/>
                  </a:cubicBezTo>
                  <a:cubicBezTo>
                    <a:pt x="9582" y="483"/>
                    <a:pt x="9422" y="483"/>
                    <a:pt x="9234" y="456"/>
                  </a:cubicBezTo>
                  <a:cubicBezTo>
                    <a:pt x="9047" y="429"/>
                    <a:pt x="8913" y="429"/>
                    <a:pt x="8753" y="429"/>
                  </a:cubicBezTo>
                  <a:cubicBezTo>
                    <a:pt x="8592" y="429"/>
                    <a:pt x="8458" y="429"/>
                    <a:pt x="8298" y="456"/>
                  </a:cubicBezTo>
                  <a:cubicBezTo>
                    <a:pt x="8217" y="456"/>
                    <a:pt x="8191" y="483"/>
                    <a:pt x="8110" y="483"/>
                  </a:cubicBezTo>
                  <a:cubicBezTo>
                    <a:pt x="8084" y="483"/>
                    <a:pt x="8084" y="536"/>
                    <a:pt x="8057" y="536"/>
                  </a:cubicBezTo>
                  <a:lnTo>
                    <a:pt x="8030" y="563"/>
                  </a:lnTo>
                  <a:cubicBezTo>
                    <a:pt x="8030" y="563"/>
                    <a:pt x="8030" y="590"/>
                    <a:pt x="7977" y="590"/>
                  </a:cubicBezTo>
                  <a:lnTo>
                    <a:pt x="7977" y="616"/>
                  </a:lnTo>
                  <a:lnTo>
                    <a:pt x="7977" y="697"/>
                  </a:lnTo>
                  <a:cubicBezTo>
                    <a:pt x="7977" y="723"/>
                    <a:pt x="8030" y="750"/>
                    <a:pt x="8030" y="804"/>
                  </a:cubicBezTo>
                  <a:cubicBezTo>
                    <a:pt x="8057" y="857"/>
                    <a:pt x="8084" y="938"/>
                    <a:pt x="8164" y="991"/>
                  </a:cubicBezTo>
                  <a:cubicBezTo>
                    <a:pt x="8298" y="1125"/>
                    <a:pt x="8432" y="1232"/>
                    <a:pt x="8565" y="1339"/>
                  </a:cubicBezTo>
                  <a:cubicBezTo>
                    <a:pt x="8726" y="1473"/>
                    <a:pt x="8913" y="1526"/>
                    <a:pt x="9127" y="1633"/>
                  </a:cubicBezTo>
                  <a:cubicBezTo>
                    <a:pt x="9154" y="1633"/>
                    <a:pt x="9154" y="1660"/>
                    <a:pt x="9154" y="1660"/>
                  </a:cubicBezTo>
                  <a:cubicBezTo>
                    <a:pt x="9154" y="1660"/>
                    <a:pt x="9154" y="1687"/>
                    <a:pt x="9127" y="1687"/>
                  </a:cubicBezTo>
                  <a:lnTo>
                    <a:pt x="9101" y="1687"/>
                  </a:lnTo>
                  <a:cubicBezTo>
                    <a:pt x="8833" y="1687"/>
                    <a:pt x="8512" y="1660"/>
                    <a:pt x="8244" y="1607"/>
                  </a:cubicBezTo>
                  <a:lnTo>
                    <a:pt x="7441" y="1393"/>
                  </a:lnTo>
                  <a:cubicBezTo>
                    <a:pt x="6906" y="1232"/>
                    <a:pt x="6424" y="1018"/>
                    <a:pt x="5916" y="750"/>
                  </a:cubicBezTo>
                  <a:cubicBezTo>
                    <a:pt x="5434" y="536"/>
                    <a:pt x="5006" y="295"/>
                    <a:pt x="4577" y="1"/>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3" name="Google Shape;7773;p56"/>
            <p:cNvSpPr/>
            <p:nvPr/>
          </p:nvSpPr>
          <p:spPr>
            <a:xfrm>
              <a:off x="7274800" y="6484225"/>
              <a:ext cx="25" cy="25"/>
            </a:xfrm>
            <a:custGeom>
              <a:avLst/>
              <a:gdLst/>
              <a:ahLst/>
              <a:cxnLst/>
              <a:rect l="l" t="t" r="r" b="b"/>
              <a:pathLst>
                <a:path w="1" h="1" extrusionOk="0">
                  <a:moveTo>
                    <a:pt x="1" y="1"/>
                  </a:moveTo>
                  <a:lnTo>
                    <a:pt x="1" y="1"/>
                  </a:lnTo>
                  <a:lnTo>
                    <a:pt x="1" y="1"/>
                  </a:ln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4" name="Google Shape;7774;p56"/>
            <p:cNvSpPr/>
            <p:nvPr/>
          </p:nvSpPr>
          <p:spPr>
            <a:xfrm>
              <a:off x="7276150" y="6486900"/>
              <a:ext cx="25" cy="700"/>
            </a:xfrm>
            <a:custGeom>
              <a:avLst/>
              <a:gdLst/>
              <a:ahLst/>
              <a:cxnLst/>
              <a:rect l="l" t="t" r="r" b="b"/>
              <a:pathLst>
                <a:path w="1" h="28" extrusionOk="0">
                  <a:moveTo>
                    <a:pt x="0" y="28"/>
                  </a:moveTo>
                  <a:cubicBezTo>
                    <a:pt x="0" y="1"/>
                    <a:pt x="0" y="1"/>
                    <a:pt x="0" y="28"/>
                  </a:cubicBezTo>
                  <a:cubicBezTo>
                    <a:pt x="0" y="1"/>
                    <a:pt x="0" y="1"/>
                    <a:pt x="0" y="28"/>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5" name="Google Shape;7775;p56"/>
            <p:cNvSpPr/>
            <p:nvPr/>
          </p:nvSpPr>
          <p:spPr>
            <a:xfrm>
              <a:off x="6987075" y="6204525"/>
              <a:ext cx="202775" cy="273700"/>
            </a:xfrm>
            <a:custGeom>
              <a:avLst/>
              <a:gdLst/>
              <a:ahLst/>
              <a:cxnLst/>
              <a:rect l="l" t="t" r="r" b="b"/>
              <a:pathLst>
                <a:path w="8111" h="10948" extrusionOk="0">
                  <a:moveTo>
                    <a:pt x="1205" y="1"/>
                  </a:moveTo>
                  <a:cubicBezTo>
                    <a:pt x="991" y="456"/>
                    <a:pt x="776" y="884"/>
                    <a:pt x="616" y="1285"/>
                  </a:cubicBezTo>
                  <a:cubicBezTo>
                    <a:pt x="482" y="1607"/>
                    <a:pt x="348" y="1955"/>
                    <a:pt x="268" y="2249"/>
                  </a:cubicBezTo>
                  <a:cubicBezTo>
                    <a:pt x="188" y="2597"/>
                    <a:pt x="107" y="2918"/>
                    <a:pt x="81" y="3293"/>
                  </a:cubicBezTo>
                  <a:cubicBezTo>
                    <a:pt x="0" y="3828"/>
                    <a:pt x="54" y="4363"/>
                    <a:pt x="134" y="4899"/>
                  </a:cubicBezTo>
                  <a:lnTo>
                    <a:pt x="107" y="4899"/>
                  </a:lnTo>
                  <a:cubicBezTo>
                    <a:pt x="54" y="4926"/>
                    <a:pt x="0" y="4979"/>
                    <a:pt x="0" y="5059"/>
                  </a:cubicBezTo>
                  <a:cubicBezTo>
                    <a:pt x="589" y="7147"/>
                    <a:pt x="1794" y="9101"/>
                    <a:pt x="3533" y="10787"/>
                  </a:cubicBezTo>
                  <a:cubicBezTo>
                    <a:pt x="4015" y="10894"/>
                    <a:pt x="4604" y="10948"/>
                    <a:pt x="5139" y="10948"/>
                  </a:cubicBezTo>
                  <a:cubicBezTo>
                    <a:pt x="5407" y="10948"/>
                    <a:pt x="5675" y="10948"/>
                    <a:pt x="5942" y="10921"/>
                  </a:cubicBezTo>
                  <a:cubicBezTo>
                    <a:pt x="6638" y="10841"/>
                    <a:pt x="7361" y="10707"/>
                    <a:pt x="8110" y="10493"/>
                  </a:cubicBezTo>
                  <a:cubicBezTo>
                    <a:pt x="7762" y="10279"/>
                    <a:pt x="7441" y="10038"/>
                    <a:pt x="7093" y="9824"/>
                  </a:cubicBezTo>
                  <a:cubicBezTo>
                    <a:pt x="6210" y="9155"/>
                    <a:pt x="5327" y="8405"/>
                    <a:pt x="4550" y="7602"/>
                  </a:cubicBezTo>
                  <a:cubicBezTo>
                    <a:pt x="4202" y="7201"/>
                    <a:pt x="3828" y="6772"/>
                    <a:pt x="3480" y="6344"/>
                  </a:cubicBezTo>
                  <a:cubicBezTo>
                    <a:pt x="3159" y="5889"/>
                    <a:pt x="2811" y="5434"/>
                    <a:pt x="2543" y="4926"/>
                  </a:cubicBezTo>
                  <a:cubicBezTo>
                    <a:pt x="2008" y="3989"/>
                    <a:pt x="1579" y="2998"/>
                    <a:pt x="1392" y="1928"/>
                  </a:cubicBezTo>
                  <a:cubicBezTo>
                    <a:pt x="1285" y="1392"/>
                    <a:pt x="1205" y="884"/>
                    <a:pt x="1205" y="349"/>
                  </a:cubicBezTo>
                  <a:lnTo>
                    <a:pt x="1205" y="1"/>
                  </a:lnTo>
                  <a:close/>
                </a:path>
              </a:pathLst>
            </a:custGeom>
            <a:solidFill>
              <a:srgbClr val="FFB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6" name="Google Shape;7776;p56"/>
            <p:cNvSpPr/>
            <p:nvPr/>
          </p:nvSpPr>
          <p:spPr>
            <a:xfrm>
              <a:off x="7255400" y="6355075"/>
              <a:ext cx="289350" cy="211475"/>
            </a:xfrm>
            <a:custGeom>
              <a:avLst/>
              <a:gdLst/>
              <a:ahLst/>
              <a:cxnLst/>
              <a:rect l="l" t="t" r="r" b="b"/>
              <a:pathLst>
                <a:path w="11574" h="8459" extrusionOk="0">
                  <a:moveTo>
                    <a:pt x="11563" y="1"/>
                  </a:moveTo>
                  <a:lnTo>
                    <a:pt x="11563" y="229"/>
                  </a:lnTo>
                  <a:lnTo>
                    <a:pt x="11563" y="229"/>
                  </a:lnTo>
                  <a:cubicBezTo>
                    <a:pt x="11572" y="157"/>
                    <a:pt x="11573" y="83"/>
                    <a:pt x="11563" y="1"/>
                  </a:cubicBezTo>
                  <a:close/>
                  <a:moveTo>
                    <a:pt x="11563" y="229"/>
                  </a:moveTo>
                  <a:lnTo>
                    <a:pt x="11563" y="229"/>
                  </a:lnTo>
                  <a:cubicBezTo>
                    <a:pt x="11549" y="346"/>
                    <a:pt x="11516" y="457"/>
                    <a:pt x="11483" y="590"/>
                  </a:cubicBezTo>
                  <a:cubicBezTo>
                    <a:pt x="11429" y="884"/>
                    <a:pt x="11322" y="1179"/>
                    <a:pt x="11215" y="1473"/>
                  </a:cubicBezTo>
                  <a:cubicBezTo>
                    <a:pt x="11081" y="1794"/>
                    <a:pt x="10947" y="2089"/>
                    <a:pt x="10787" y="2356"/>
                  </a:cubicBezTo>
                  <a:cubicBezTo>
                    <a:pt x="10519" y="2811"/>
                    <a:pt x="10198" y="3213"/>
                    <a:pt x="9823" y="3614"/>
                  </a:cubicBezTo>
                  <a:cubicBezTo>
                    <a:pt x="9449" y="3989"/>
                    <a:pt x="9047" y="4283"/>
                    <a:pt x="8619" y="4551"/>
                  </a:cubicBezTo>
                  <a:cubicBezTo>
                    <a:pt x="8191" y="4819"/>
                    <a:pt x="7709" y="5033"/>
                    <a:pt x="7200" y="5167"/>
                  </a:cubicBezTo>
                  <a:cubicBezTo>
                    <a:pt x="6933" y="5220"/>
                    <a:pt x="6718" y="5301"/>
                    <a:pt x="6451" y="5327"/>
                  </a:cubicBezTo>
                  <a:cubicBezTo>
                    <a:pt x="6263" y="5354"/>
                    <a:pt x="6103" y="5354"/>
                    <a:pt x="5942" y="5354"/>
                  </a:cubicBezTo>
                  <a:cubicBezTo>
                    <a:pt x="5808" y="5488"/>
                    <a:pt x="5648" y="5595"/>
                    <a:pt x="5514" y="5729"/>
                  </a:cubicBezTo>
                  <a:cubicBezTo>
                    <a:pt x="5032" y="6130"/>
                    <a:pt x="4497" y="6505"/>
                    <a:pt x="3962" y="6826"/>
                  </a:cubicBezTo>
                  <a:cubicBezTo>
                    <a:pt x="3400" y="7201"/>
                    <a:pt x="2784" y="7495"/>
                    <a:pt x="2222" y="7763"/>
                  </a:cubicBezTo>
                  <a:cubicBezTo>
                    <a:pt x="1660" y="8004"/>
                    <a:pt x="1124" y="8191"/>
                    <a:pt x="589" y="8298"/>
                  </a:cubicBezTo>
                  <a:lnTo>
                    <a:pt x="375" y="8298"/>
                  </a:lnTo>
                  <a:cubicBezTo>
                    <a:pt x="241" y="8325"/>
                    <a:pt x="134" y="8325"/>
                    <a:pt x="0" y="8379"/>
                  </a:cubicBezTo>
                  <a:cubicBezTo>
                    <a:pt x="482" y="8432"/>
                    <a:pt x="937" y="8459"/>
                    <a:pt x="1419" y="8459"/>
                  </a:cubicBezTo>
                  <a:cubicBezTo>
                    <a:pt x="1767" y="8459"/>
                    <a:pt x="2061" y="8459"/>
                    <a:pt x="2382" y="8432"/>
                  </a:cubicBezTo>
                  <a:cubicBezTo>
                    <a:pt x="3587" y="8325"/>
                    <a:pt x="4791" y="8057"/>
                    <a:pt x="5889" y="7656"/>
                  </a:cubicBezTo>
                  <a:cubicBezTo>
                    <a:pt x="6451" y="7469"/>
                    <a:pt x="6933" y="7228"/>
                    <a:pt x="7414" y="6933"/>
                  </a:cubicBezTo>
                  <a:cubicBezTo>
                    <a:pt x="7843" y="6666"/>
                    <a:pt x="8324" y="6318"/>
                    <a:pt x="8753" y="5970"/>
                  </a:cubicBezTo>
                  <a:cubicBezTo>
                    <a:pt x="9582" y="5220"/>
                    <a:pt x="10278" y="4364"/>
                    <a:pt x="10787" y="3373"/>
                  </a:cubicBezTo>
                  <a:cubicBezTo>
                    <a:pt x="11028" y="2918"/>
                    <a:pt x="11215" y="2383"/>
                    <a:pt x="11349" y="1875"/>
                  </a:cubicBezTo>
                  <a:cubicBezTo>
                    <a:pt x="11483" y="1339"/>
                    <a:pt x="11563" y="804"/>
                    <a:pt x="11563" y="269"/>
                  </a:cubicBezTo>
                  <a:lnTo>
                    <a:pt x="11563" y="229"/>
                  </a:lnTo>
                  <a:close/>
                </a:path>
              </a:pathLst>
            </a:custGeom>
            <a:solidFill>
              <a:srgbClr val="FFB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7" name="Google Shape;7777;p56"/>
            <p:cNvSpPr/>
            <p:nvPr/>
          </p:nvSpPr>
          <p:spPr>
            <a:xfrm>
              <a:off x="7104175" y="6448100"/>
              <a:ext cx="54900" cy="120475"/>
            </a:xfrm>
            <a:custGeom>
              <a:avLst/>
              <a:gdLst/>
              <a:ahLst/>
              <a:cxnLst/>
              <a:rect l="l" t="t" r="r" b="b"/>
              <a:pathLst>
                <a:path w="2196" h="4819" extrusionOk="0">
                  <a:moveTo>
                    <a:pt x="1606" y="0"/>
                  </a:moveTo>
                  <a:lnTo>
                    <a:pt x="1606" y="0"/>
                  </a:lnTo>
                  <a:cubicBezTo>
                    <a:pt x="1642" y="72"/>
                    <a:pt x="1654" y="84"/>
                    <a:pt x="1642" y="84"/>
                  </a:cubicBezTo>
                  <a:cubicBezTo>
                    <a:pt x="1636" y="84"/>
                    <a:pt x="1624" y="81"/>
                    <a:pt x="1606" y="81"/>
                  </a:cubicBezTo>
                  <a:cubicBezTo>
                    <a:pt x="1579" y="81"/>
                    <a:pt x="1553" y="107"/>
                    <a:pt x="1526" y="107"/>
                  </a:cubicBezTo>
                  <a:cubicBezTo>
                    <a:pt x="1151" y="429"/>
                    <a:pt x="857" y="803"/>
                    <a:pt x="589" y="1205"/>
                  </a:cubicBezTo>
                  <a:cubicBezTo>
                    <a:pt x="321" y="1633"/>
                    <a:pt x="134" y="2115"/>
                    <a:pt x="81" y="2570"/>
                  </a:cubicBezTo>
                  <a:cubicBezTo>
                    <a:pt x="0" y="3078"/>
                    <a:pt x="54" y="3560"/>
                    <a:pt x="214" y="3988"/>
                  </a:cubicBezTo>
                  <a:cubicBezTo>
                    <a:pt x="321" y="4256"/>
                    <a:pt x="509" y="4577"/>
                    <a:pt x="857" y="4765"/>
                  </a:cubicBezTo>
                  <a:cubicBezTo>
                    <a:pt x="937" y="4818"/>
                    <a:pt x="1071" y="4818"/>
                    <a:pt x="1205" y="4818"/>
                  </a:cubicBezTo>
                  <a:lnTo>
                    <a:pt x="1258" y="4818"/>
                  </a:lnTo>
                  <a:cubicBezTo>
                    <a:pt x="1392" y="4818"/>
                    <a:pt x="1526" y="4765"/>
                    <a:pt x="1606" y="4684"/>
                  </a:cubicBezTo>
                  <a:cubicBezTo>
                    <a:pt x="1713" y="4631"/>
                    <a:pt x="1820" y="4524"/>
                    <a:pt x="1927" y="4363"/>
                  </a:cubicBezTo>
                  <a:cubicBezTo>
                    <a:pt x="1981" y="4229"/>
                    <a:pt x="2061" y="4095"/>
                    <a:pt x="2115" y="3881"/>
                  </a:cubicBezTo>
                  <a:cubicBezTo>
                    <a:pt x="2142" y="3721"/>
                    <a:pt x="2195" y="3507"/>
                    <a:pt x="2142" y="3239"/>
                  </a:cubicBezTo>
                  <a:cubicBezTo>
                    <a:pt x="2142" y="2945"/>
                    <a:pt x="2088" y="2650"/>
                    <a:pt x="2061" y="2409"/>
                  </a:cubicBezTo>
                  <a:cubicBezTo>
                    <a:pt x="2008" y="2249"/>
                    <a:pt x="1981" y="2115"/>
                    <a:pt x="1981" y="1954"/>
                  </a:cubicBezTo>
                  <a:cubicBezTo>
                    <a:pt x="1927" y="1553"/>
                    <a:pt x="1847" y="1151"/>
                    <a:pt x="1820" y="750"/>
                  </a:cubicBezTo>
                  <a:cubicBezTo>
                    <a:pt x="1794" y="616"/>
                    <a:pt x="1794" y="429"/>
                    <a:pt x="1740" y="295"/>
                  </a:cubicBezTo>
                  <a:cubicBezTo>
                    <a:pt x="1740" y="241"/>
                    <a:pt x="1713" y="214"/>
                    <a:pt x="1713" y="134"/>
                  </a:cubicBezTo>
                  <a:cubicBezTo>
                    <a:pt x="1713" y="107"/>
                    <a:pt x="1687" y="107"/>
                    <a:pt x="1687" y="81"/>
                  </a:cubicBezTo>
                  <a:cubicBezTo>
                    <a:pt x="1687" y="27"/>
                    <a:pt x="1660" y="27"/>
                    <a:pt x="1606" y="0"/>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8" name="Google Shape;7778;p56"/>
            <p:cNvSpPr/>
            <p:nvPr/>
          </p:nvSpPr>
          <p:spPr>
            <a:xfrm>
              <a:off x="7340375" y="6512500"/>
              <a:ext cx="97050" cy="87650"/>
            </a:xfrm>
            <a:custGeom>
              <a:avLst/>
              <a:gdLst/>
              <a:ahLst/>
              <a:cxnLst/>
              <a:rect l="l" t="t" r="r" b="b"/>
              <a:pathLst>
                <a:path w="3882" h="3506" extrusionOk="0">
                  <a:moveTo>
                    <a:pt x="43" y="9"/>
                  </a:moveTo>
                  <a:cubicBezTo>
                    <a:pt x="40" y="10"/>
                    <a:pt x="35" y="13"/>
                    <a:pt x="27" y="21"/>
                  </a:cubicBezTo>
                  <a:cubicBezTo>
                    <a:pt x="32" y="16"/>
                    <a:pt x="37" y="12"/>
                    <a:pt x="43" y="9"/>
                  </a:cubicBezTo>
                  <a:close/>
                  <a:moveTo>
                    <a:pt x="74" y="1"/>
                  </a:moveTo>
                  <a:cubicBezTo>
                    <a:pt x="65" y="1"/>
                    <a:pt x="54" y="3"/>
                    <a:pt x="43" y="9"/>
                  </a:cubicBezTo>
                  <a:lnTo>
                    <a:pt x="43" y="9"/>
                  </a:lnTo>
                  <a:cubicBezTo>
                    <a:pt x="44" y="9"/>
                    <a:pt x="45" y="9"/>
                    <a:pt x="45" y="9"/>
                  </a:cubicBezTo>
                  <a:cubicBezTo>
                    <a:pt x="51" y="9"/>
                    <a:pt x="45" y="21"/>
                    <a:pt x="27" y="21"/>
                  </a:cubicBezTo>
                  <a:cubicBezTo>
                    <a:pt x="1" y="74"/>
                    <a:pt x="1" y="101"/>
                    <a:pt x="27" y="128"/>
                  </a:cubicBezTo>
                  <a:cubicBezTo>
                    <a:pt x="108" y="609"/>
                    <a:pt x="188" y="1064"/>
                    <a:pt x="402" y="1546"/>
                  </a:cubicBezTo>
                  <a:cubicBezTo>
                    <a:pt x="589" y="2001"/>
                    <a:pt x="911" y="2403"/>
                    <a:pt x="1232" y="2751"/>
                  </a:cubicBezTo>
                  <a:cubicBezTo>
                    <a:pt x="1606" y="3072"/>
                    <a:pt x="2008" y="3313"/>
                    <a:pt x="2463" y="3447"/>
                  </a:cubicBezTo>
                  <a:cubicBezTo>
                    <a:pt x="2578" y="3481"/>
                    <a:pt x="2717" y="3506"/>
                    <a:pt x="2866" y="3506"/>
                  </a:cubicBezTo>
                  <a:cubicBezTo>
                    <a:pt x="3065" y="3506"/>
                    <a:pt x="3281" y="3462"/>
                    <a:pt x="3480" y="3340"/>
                  </a:cubicBezTo>
                  <a:cubicBezTo>
                    <a:pt x="3587" y="3286"/>
                    <a:pt x="3667" y="3206"/>
                    <a:pt x="3748" y="3125"/>
                  </a:cubicBezTo>
                  <a:lnTo>
                    <a:pt x="3775" y="3072"/>
                  </a:lnTo>
                  <a:cubicBezTo>
                    <a:pt x="3855" y="2992"/>
                    <a:pt x="3882" y="2831"/>
                    <a:pt x="3882" y="2697"/>
                  </a:cubicBezTo>
                  <a:cubicBezTo>
                    <a:pt x="3882" y="2590"/>
                    <a:pt x="3855" y="2456"/>
                    <a:pt x="3801" y="2269"/>
                  </a:cubicBezTo>
                  <a:cubicBezTo>
                    <a:pt x="3748" y="2135"/>
                    <a:pt x="3667" y="2001"/>
                    <a:pt x="3534" y="1841"/>
                  </a:cubicBezTo>
                  <a:cubicBezTo>
                    <a:pt x="3400" y="1707"/>
                    <a:pt x="3266" y="1573"/>
                    <a:pt x="3052" y="1439"/>
                  </a:cubicBezTo>
                  <a:cubicBezTo>
                    <a:pt x="2811" y="1279"/>
                    <a:pt x="2543" y="1145"/>
                    <a:pt x="2302" y="1038"/>
                  </a:cubicBezTo>
                  <a:cubicBezTo>
                    <a:pt x="2169" y="957"/>
                    <a:pt x="2035" y="904"/>
                    <a:pt x="1874" y="824"/>
                  </a:cubicBezTo>
                  <a:cubicBezTo>
                    <a:pt x="1499" y="663"/>
                    <a:pt x="1125" y="502"/>
                    <a:pt x="804" y="288"/>
                  </a:cubicBezTo>
                  <a:lnTo>
                    <a:pt x="402" y="101"/>
                  </a:lnTo>
                  <a:cubicBezTo>
                    <a:pt x="322" y="74"/>
                    <a:pt x="295" y="74"/>
                    <a:pt x="241" y="21"/>
                  </a:cubicBezTo>
                  <a:lnTo>
                    <a:pt x="81" y="21"/>
                  </a:lnTo>
                  <a:cubicBezTo>
                    <a:pt x="94" y="7"/>
                    <a:pt x="88" y="1"/>
                    <a:pt x="74" y="1"/>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9" name="Google Shape;7779;p56"/>
            <p:cNvSpPr/>
            <p:nvPr/>
          </p:nvSpPr>
          <p:spPr>
            <a:xfrm>
              <a:off x="7116225" y="6448775"/>
              <a:ext cx="44850" cy="120450"/>
            </a:xfrm>
            <a:custGeom>
              <a:avLst/>
              <a:gdLst/>
              <a:ahLst/>
              <a:cxnLst/>
              <a:rect l="l" t="t" r="r" b="b"/>
              <a:pathLst>
                <a:path w="1794" h="4818" extrusionOk="0">
                  <a:moveTo>
                    <a:pt x="1151" y="0"/>
                  </a:moveTo>
                  <a:lnTo>
                    <a:pt x="1178" y="134"/>
                  </a:lnTo>
                  <a:lnTo>
                    <a:pt x="1178" y="348"/>
                  </a:lnTo>
                  <a:lnTo>
                    <a:pt x="1178" y="910"/>
                  </a:lnTo>
                  <a:cubicBezTo>
                    <a:pt x="1178" y="1472"/>
                    <a:pt x="1205" y="2008"/>
                    <a:pt x="1178" y="2596"/>
                  </a:cubicBezTo>
                  <a:cubicBezTo>
                    <a:pt x="1178" y="2864"/>
                    <a:pt x="1124" y="3132"/>
                    <a:pt x="1097" y="3399"/>
                  </a:cubicBezTo>
                  <a:cubicBezTo>
                    <a:pt x="1071" y="3587"/>
                    <a:pt x="990" y="3828"/>
                    <a:pt x="937" y="4015"/>
                  </a:cubicBezTo>
                  <a:cubicBezTo>
                    <a:pt x="883" y="4095"/>
                    <a:pt x="830" y="4202"/>
                    <a:pt x="803" y="4256"/>
                  </a:cubicBezTo>
                  <a:cubicBezTo>
                    <a:pt x="723" y="4336"/>
                    <a:pt x="696" y="4363"/>
                    <a:pt x="642" y="4390"/>
                  </a:cubicBezTo>
                  <a:cubicBezTo>
                    <a:pt x="562" y="4416"/>
                    <a:pt x="509" y="4470"/>
                    <a:pt x="402" y="4470"/>
                  </a:cubicBezTo>
                  <a:cubicBezTo>
                    <a:pt x="294" y="4470"/>
                    <a:pt x="214" y="4470"/>
                    <a:pt x="134" y="4416"/>
                  </a:cubicBezTo>
                  <a:cubicBezTo>
                    <a:pt x="80" y="4390"/>
                    <a:pt x="27" y="4390"/>
                    <a:pt x="0" y="4363"/>
                  </a:cubicBezTo>
                  <a:lnTo>
                    <a:pt x="0" y="4363"/>
                  </a:lnTo>
                  <a:cubicBezTo>
                    <a:pt x="80" y="4524"/>
                    <a:pt x="268" y="4657"/>
                    <a:pt x="455" y="4764"/>
                  </a:cubicBezTo>
                  <a:cubicBezTo>
                    <a:pt x="562" y="4818"/>
                    <a:pt x="696" y="4818"/>
                    <a:pt x="830" y="4818"/>
                  </a:cubicBezTo>
                  <a:lnTo>
                    <a:pt x="857" y="4818"/>
                  </a:lnTo>
                  <a:cubicBezTo>
                    <a:pt x="990" y="4818"/>
                    <a:pt x="1124" y="4764"/>
                    <a:pt x="1231" y="4684"/>
                  </a:cubicBezTo>
                  <a:cubicBezTo>
                    <a:pt x="1338" y="4631"/>
                    <a:pt x="1445" y="4524"/>
                    <a:pt x="1526" y="4363"/>
                  </a:cubicBezTo>
                  <a:cubicBezTo>
                    <a:pt x="1633" y="4229"/>
                    <a:pt x="1660" y="4068"/>
                    <a:pt x="1740" y="3881"/>
                  </a:cubicBezTo>
                  <a:cubicBezTo>
                    <a:pt x="1767" y="3721"/>
                    <a:pt x="1793" y="3533"/>
                    <a:pt x="1767" y="3266"/>
                  </a:cubicBezTo>
                  <a:cubicBezTo>
                    <a:pt x="1767" y="2944"/>
                    <a:pt x="1713" y="2677"/>
                    <a:pt x="1660" y="2409"/>
                  </a:cubicBezTo>
                  <a:cubicBezTo>
                    <a:pt x="1633" y="2275"/>
                    <a:pt x="1633" y="2195"/>
                    <a:pt x="1606" y="2061"/>
                  </a:cubicBezTo>
                  <a:lnTo>
                    <a:pt x="1579" y="1954"/>
                  </a:lnTo>
                  <a:cubicBezTo>
                    <a:pt x="1499" y="1606"/>
                    <a:pt x="1445" y="1178"/>
                    <a:pt x="1392" y="750"/>
                  </a:cubicBezTo>
                  <a:cubicBezTo>
                    <a:pt x="1365" y="616"/>
                    <a:pt x="1365" y="455"/>
                    <a:pt x="1338" y="321"/>
                  </a:cubicBezTo>
                  <a:lnTo>
                    <a:pt x="1312" y="241"/>
                  </a:lnTo>
                  <a:lnTo>
                    <a:pt x="1258" y="134"/>
                  </a:lnTo>
                  <a:cubicBezTo>
                    <a:pt x="1258" y="107"/>
                    <a:pt x="1231" y="107"/>
                    <a:pt x="1231" y="80"/>
                  </a:cubicBezTo>
                  <a:cubicBezTo>
                    <a:pt x="1231" y="54"/>
                    <a:pt x="1205" y="54"/>
                    <a:pt x="1151" y="0"/>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0" name="Google Shape;7780;p56"/>
            <p:cNvSpPr/>
            <p:nvPr/>
          </p:nvSpPr>
          <p:spPr>
            <a:xfrm>
              <a:off x="7350425" y="6514350"/>
              <a:ext cx="87000" cy="87000"/>
            </a:xfrm>
            <a:custGeom>
              <a:avLst/>
              <a:gdLst/>
              <a:ahLst/>
              <a:cxnLst/>
              <a:rect l="l" t="t" r="r" b="b"/>
              <a:pathLst>
                <a:path w="3480" h="3480" extrusionOk="0">
                  <a:moveTo>
                    <a:pt x="0" y="0"/>
                  </a:moveTo>
                  <a:cubicBezTo>
                    <a:pt x="27" y="54"/>
                    <a:pt x="80" y="134"/>
                    <a:pt x="134" y="241"/>
                  </a:cubicBezTo>
                  <a:cubicBezTo>
                    <a:pt x="187" y="321"/>
                    <a:pt x="294" y="428"/>
                    <a:pt x="402" y="535"/>
                  </a:cubicBezTo>
                  <a:cubicBezTo>
                    <a:pt x="482" y="616"/>
                    <a:pt x="589" y="696"/>
                    <a:pt x="696" y="803"/>
                  </a:cubicBezTo>
                  <a:cubicBezTo>
                    <a:pt x="937" y="990"/>
                    <a:pt x="1204" y="1178"/>
                    <a:pt x="1472" y="1338"/>
                  </a:cubicBezTo>
                  <a:lnTo>
                    <a:pt x="1767" y="1526"/>
                  </a:lnTo>
                  <a:cubicBezTo>
                    <a:pt x="1820" y="1579"/>
                    <a:pt x="1927" y="1633"/>
                    <a:pt x="2007" y="1660"/>
                  </a:cubicBezTo>
                  <a:cubicBezTo>
                    <a:pt x="2141" y="1767"/>
                    <a:pt x="2222" y="1874"/>
                    <a:pt x="2329" y="1954"/>
                  </a:cubicBezTo>
                  <a:lnTo>
                    <a:pt x="2489" y="2141"/>
                  </a:lnTo>
                  <a:cubicBezTo>
                    <a:pt x="2543" y="2195"/>
                    <a:pt x="2596" y="2222"/>
                    <a:pt x="2623" y="2302"/>
                  </a:cubicBezTo>
                  <a:cubicBezTo>
                    <a:pt x="2703" y="2409"/>
                    <a:pt x="2757" y="2543"/>
                    <a:pt x="2757" y="2677"/>
                  </a:cubicBezTo>
                  <a:lnTo>
                    <a:pt x="2757" y="2757"/>
                  </a:lnTo>
                  <a:lnTo>
                    <a:pt x="2757" y="2837"/>
                  </a:lnTo>
                  <a:cubicBezTo>
                    <a:pt x="2730" y="2918"/>
                    <a:pt x="2730" y="2944"/>
                    <a:pt x="2703" y="2971"/>
                  </a:cubicBezTo>
                  <a:cubicBezTo>
                    <a:pt x="2677" y="3051"/>
                    <a:pt x="2596" y="3078"/>
                    <a:pt x="2543" y="3105"/>
                  </a:cubicBezTo>
                  <a:cubicBezTo>
                    <a:pt x="2462" y="3132"/>
                    <a:pt x="2355" y="3185"/>
                    <a:pt x="2302" y="3212"/>
                  </a:cubicBezTo>
                  <a:cubicBezTo>
                    <a:pt x="2168" y="3239"/>
                    <a:pt x="2061" y="3239"/>
                    <a:pt x="1927" y="3239"/>
                  </a:cubicBezTo>
                  <a:cubicBezTo>
                    <a:pt x="1820" y="3239"/>
                    <a:pt x="1686" y="3212"/>
                    <a:pt x="1606" y="3159"/>
                  </a:cubicBezTo>
                  <a:cubicBezTo>
                    <a:pt x="1392" y="3105"/>
                    <a:pt x="1231" y="2998"/>
                    <a:pt x="1017" y="2891"/>
                  </a:cubicBezTo>
                  <a:lnTo>
                    <a:pt x="1017" y="2891"/>
                  </a:lnTo>
                  <a:cubicBezTo>
                    <a:pt x="1338" y="3132"/>
                    <a:pt x="1686" y="3346"/>
                    <a:pt x="2061" y="3399"/>
                  </a:cubicBezTo>
                  <a:cubicBezTo>
                    <a:pt x="2222" y="3426"/>
                    <a:pt x="2355" y="3480"/>
                    <a:pt x="2489" y="3480"/>
                  </a:cubicBezTo>
                  <a:cubicBezTo>
                    <a:pt x="2730" y="3480"/>
                    <a:pt x="2891" y="3426"/>
                    <a:pt x="3078" y="3346"/>
                  </a:cubicBezTo>
                  <a:cubicBezTo>
                    <a:pt x="3158" y="3266"/>
                    <a:pt x="3265" y="3212"/>
                    <a:pt x="3346" y="3105"/>
                  </a:cubicBezTo>
                  <a:cubicBezTo>
                    <a:pt x="3346" y="3105"/>
                    <a:pt x="3346" y="3078"/>
                    <a:pt x="3373" y="3078"/>
                  </a:cubicBezTo>
                  <a:cubicBezTo>
                    <a:pt x="3426" y="2971"/>
                    <a:pt x="3480" y="2837"/>
                    <a:pt x="3480" y="2677"/>
                  </a:cubicBezTo>
                  <a:cubicBezTo>
                    <a:pt x="3480" y="2543"/>
                    <a:pt x="3426" y="2409"/>
                    <a:pt x="3373" y="2222"/>
                  </a:cubicBezTo>
                  <a:cubicBezTo>
                    <a:pt x="3292" y="2088"/>
                    <a:pt x="3239" y="1954"/>
                    <a:pt x="3105" y="1793"/>
                  </a:cubicBezTo>
                  <a:cubicBezTo>
                    <a:pt x="2971" y="1660"/>
                    <a:pt x="2837" y="1526"/>
                    <a:pt x="2596" y="1392"/>
                  </a:cubicBezTo>
                  <a:cubicBezTo>
                    <a:pt x="2329" y="1231"/>
                    <a:pt x="2061" y="1098"/>
                    <a:pt x="1874" y="990"/>
                  </a:cubicBezTo>
                  <a:cubicBezTo>
                    <a:pt x="1793" y="964"/>
                    <a:pt x="1740" y="937"/>
                    <a:pt x="1686" y="883"/>
                  </a:cubicBezTo>
                  <a:lnTo>
                    <a:pt x="1606" y="830"/>
                  </a:lnTo>
                  <a:lnTo>
                    <a:pt x="1472" y="750"/>
                  </a:lnTo>
                  <a:cubicBezTo>
                    <a:pt x="1124" y="589"/>
                    <a:pt x="723" y="428"/>
                    <a:pt x="402" y="214"/>
                  </a:cubicBezTo>
                  <a:cubicBezTo>
                    <a:pt x="268" y="134"/>
                    <a:pt x="134" y="54"/>
                    <a:pt x="0" y="0"/>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1" name="Google Shape;7781;p56"/>
            <p:cNvSpPr/>
            <p:nvPr/>
          </p:nvSpPr>
          <p:spPr>
            <a:xfrm>
              <a:off x="6949600" y="5801700"/>
              <a:ext cx="135200" cy="163300"/>
            </a:xfrm>
            <a:custGeom>
              <a:avLst/>
              <a:gdLst/>
              <a:ahLst/>
              <a:cxnLst/>
              <a:rect l="l" t="t" r="r" b="b"/>
              <a:pathLst>
                <a:path w="5408" h="6532" extrusionOk="0">
                  <a:moveTo>
                    <a:pt x="2731" y="1"/>
                  </a:moveTo>
                  <a:cubicBezTo>
                    <a:pt x="2570" y="28"/>
                    <a:pt x="2516" y="28"/>
                    <a:pt x="2409" y="28"/>
                  </a:cubicBezTo>
                  <a:lnTo>
                    <a:pt x="2115" y="28"/>
                  </a:lnTo>
                  <a:cubicBezTo>
                    <a:pt x="1901" y="28"/>
                    <a:pt x="1713" y="54"/>
                    <a:pt x="1473" y="135"/>
                  </a:cubicBezTo>
                  <a:cubicBezTo>
                    <a:pt x="1285" y="161"/>
                    <a:pt x="1071" y="242"/>
                    <a:pt x="910" y="295"/>
                  </a:cubicBezTo>
                  <a:cubicBezTo>
                    <a:pt x="536" y="429"/>
                    <a:pt x="268" y="670"/>
                    <a:pt x="107" y="911"/>
                  </a:cubicBezTo>
                  <a:cubicBezTo>
                    <a:pt x="81" y="964"/>
                    <a:pt x="0" y="1071"/>
                    <a:pt x="0" y="1152"/>
                  </a:cubicBezTo>
                  <a:cubicBezTo>
                    <a:pt x="0" y="1259"/>
                    <a:pt x="81" y="1339"/>
                    <a:pt x="134" y="1366"/>
                  </a:cubicBezTo>
                  <a:cubicBezTo>
                    <a:pt x="161" y="1366"/>
                    <a:pt x="215" y="1393"/>
                    <a:pt x="268" y="1393"/>
                  </a:cubicBezTo>
                  <a:lnTo>
                    <a:pt x="429" y="1393"/>
                  </a:lnTo>
                  <a:cubicBezTo>
                    <a:pt x="536" y="1393"/>
                    <a:pt x="643" y="1393"/>
                    <a:pt x="750" y="1366"/>
                  </a:cubicBezTo>
                  <a:cubicBezTo>
                    <a:pt x="1044" y="1339"/>
                    <a:pt x="1312" y="1232"/>
                    <a:pt x="1499" y="1205"/>
                  </a:cubicBezTo>
                  <a:cubicBezTo>
                    <a:pt x="1740" y="1125"/>
                    <a:pt x="1954" y="1071"/>
                    <a:pt x="2115" y="991"/>
                  </a:cubicBezTo>
                  <a:cubicBezTo>
                    <a:pt x="2249" y="938"/>
                    <a:pt x="2409" y="857"/>
                    <a:pt x="2543" y="804"/>
                  </a:cubicBezTo>
                  <a:cubicBezTo>
                    <a:pt x="2704" y="697"/>
                    <a:pt x="2838" y="616"/>
                    <a:pt x="2998" y="536"/>
                  </a:cubicBezTo>
                  <a:lnTo>
                    <a:pt x="3052" y="563"/>
                  </a:lnTo>
                  <a:cubicBezTo>
                    <a:pt x="3641" y="1366"/>
                    <a:pt x="4149" y="2196"/>
                    <a:pt x="4524" y="3079"/>
                  </a:cubicBezTo>
                  <a:cubicBezTo>
                    <a:pt x="4818" y="3775"/>
                    <a:pt x="5006" y="4497"/>
                    <a:pt x="5113" y="5247"/>
                  </a:cubicBezTo>
                  <a:cubicBezTo>
                    <a:pt x="5193" y="5648"/>
                    <a:pt x="5193" y="6050"/>
                    <a:pt x="5193" y="6425"/>
                  </a:cubicBezTo>
                  <a:cubicBezTo>
                    <a:pt x="5193" y="6451"/>
                    <a:pt x="5193" y="6451"/>
                    <a:pt x="5220" y="6478"/>
                  </a:cubicBezTo>
                  <a:cubicBezTo>
                    <a:pt x="5246" y="6532"/>
                    <a:pt x="5246" y="6532"/>
                    <a:pt x="5300" y="6532"/>
                  </a:cubicBezTo>
                  <a:cubicBezTo>
                    <a:pt x="5327" y="6532"/>
                    <a:pt x="5380" y="6478"/>
                    <a:pt x="5380" y="6425"/>
                  </a:cubicBezTo>
                  <a:cubicBezTo>
                    <a:pt x="5407" y="5488"/>
                    <a:pt x="5327" y="4524"/>
                    <a:pt x="5059" y="3480"/>
                  </a:cubicBezTo>
                  <a:cubicBezTo>
                    <a:pt x="4925" y="2999"/>
                    <a:pt x="4738" y="2517"/>
                    <a:pt x="4551" y="2035"/>
                  </a:cubicBezTo>
                  <a:cubicBezTo>
                    <a:pt x="4336" y="1580"/>
                    <a:pt x="4122" y="1125"/>
                    <a:pt x="3855" y="723"/>
                  </a:cubicBezTo>
                  <a:cubicBezTo>
                    <a:pt x="3721" y="536"/>
                    <a:pt x="3587" y="375"/>
                    <a:pt x="3400" y="135"/>
                  </a:cubicBezTo>
                  <a:cubicBezTo>
                    <a:pt x="3373" y="54"/>
                    <a:pt x="3293" y="54"/>
                    <a:pt x="3212" y="54"/>
                  </a:cubicBezTo>
                  <a:cubicBezTo>
                    <a:pt x="3078" y="28"/>
                    <a:pt x="2918" y="28"/>
                    <a:pt x="2731" y="1"/>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2" name="Google Shape;7782;p56"/>
            <p:cNvSpPr/>
            <p:nvPr/>
          </p:nvSpPr>
          <p:spPr>
            <a:xfrm>
              <a:off x="7096150" y="5786975"/>
              <a:ext cx="97700" cy="178700"/>
            </a:xfrm>
            <a:custGeom>
              <a:avLst/>
              <a:gdLst/>
              <a:ahLst/>
              <a:cxnLst/>
              <a:rect l="l" t="t" r="r" b="b"/>
              <a:pathLst>
                <a:path w="3908" h="7148" extrusionOk="0">
                  <a:moveTo>
                    <a:pt x="2302" y="1"/>
                  </a:moveTo>
                  <a:lnTo>
                    <a:pt x="2061" y="28"/>
                  </a:lnTo>
                  <a:cubicBezTo>
                    <a:pt x="1740" y="28"/>
                    <a:pt x="1365" y="54"/>
                    <a:pt x="1044" y="162"/>
                  </a:cubicBezTo>
                  <a:cubicBezTo>
                    <a:pt x="830" y="215"/>
                    <a:pt x="642" y="269"/>
                    <a:pt x="428" y="376"/>
                  </a:cubicBezTo>
                  <a:cubicBezTo>
                    <a:pt x="321" y="456"/>
                    <a:pt x="268" y="483"/>
                    <a:pt x="187" y="563"/>
                  </a:cubicBezTo>
                  <a:cubicBezTo>
                    <a:pt x="161" y="590"/>
                    <a:pt x="134" y="617"/>
                    <a:pt x="107" y="617"/>
                  </a:cubicBezTo>
                  <a:cubicBezTo>
                    <a:pt x="54" y="643"/>
                    <a:pt x="54" y="670"/>
                    <a:pt x="27" y="724"/>
                  </a:cubicBezTo>
                  <a:cubicBezTo>
                    <a:pt x="0" y="750"/>
                    <a:pt x="0" y="831"/>
                    <a:pt x="0" y="884"/>
                  </a:cubicBezTo>
                  <a:lnTo>
                    <a:pt x="0" y="938"/>
                  </a:lnTo>
                  <a:cubicBezTo>
                    <a:pt x="0" y="991"/>
                    <a:pt x="27" y="1018"/>
                    <a:pt x="27" y="1018"/>
                  </a:cubicBezTo>
                  <a:cubicBezTo>
                    <a:pt x="134" y="1125"/>
                    <a:pt x="241" y="1179"/>
                    <a:pt x="375" y="1205"/>
                  </a:cubicBezTo>
                  <a:cubicBezTo>
                    <a:pt x="509" y="1259"/>
                    <a:pt x="669" y="1286"/>
                    <a:pt x="910" y="1286"/>
                  </a:cubicBezTo>
                  <a:lnTo>
                    <a:pt x="937" y="1286"/>
                  </a:lnTo>
                  <a:cubicBezTo>
                    <a:pt x="1044" y="1286"/>
                    <a:pt x="1124" y="1286"/>
                    <a:pt x="1231" y="1259"/>
                  </a:cubicBezTo>
                  <a:cubicBezTo>
                    <a:pt x="1365" y="1205"/>
                    <a:pt x="1499" y="1205"/>
                    <a:pt x="1579" y="1179"/>
                  </a:cubicBezTo>
                  <a:cubicBezTo>
                    <a:pt x="1793" y="1125"/>
                    <a:pt x="2061" y="1018"/>
                    <a:pt x="2302" y="911"/>
                  </a:cubicBezTo>
                  <a:lnTo>
                    <a:pt x="2409" y="884"/>
                  </a:lnTo>
                  <a:lnTo>
                    <a:pt x="2436" y="884"/>
                  </a:lnTo>
                  <a:cubicBezTo>
                    <a:pt x="2570" y="804"/>
                    <a:pt x="2703" y="777"/>
                    <a:pt x="2837" y="724"/>
                  </a:cubicBezTo>
                  <a:cubicBezTo>
                    <a:pt x="2944" y="670"/>
                    <a:pt x="3051" y="643"/>
                    <a:pt x="3105" y="617"/>
                  </a:cubicBezTo>
                  <a:cubicBezTo>
                    <a:pt x="3185" y="884"/>
                    <a:pt x="3239" y="1072"/>
                    <a:pt x="3265" y="1286"/>
                  </a:cubicBezTo>
                  <a:cubicBezTo>
                    <a:pt x="3319" y="1473"/>
                    <a:pt x="3373" y="1714"/>
                    <a:pt x="3399" y="1955"/>
                  </a:cubicBezTo>
                  <a:cubicBezTo>
                    <a:pt x="3506" y="2785"/>
                    <a:pt x="3506" y="3668"/>
                    <a:pt x="3399" y="4524"/>
                  </a:cubicBezTo>
                  <a:cubicBezTo>
                    <a:pt x="3319" y="5301"/>
                    <a:pt x="3132" y="5970"/>
                    <a:pt x="2864" y="6558"/>
                  </a:cubicBezTo>
                  <a:cubicBezTo>
                    <a:pt x="2810" y="6773"/>
                    <a:pt x="2703" y="6906"/>
                    <a:pt x="2650" y="7040"/>
                  </a:cubicBezTo>
                  <a:cubicBezTo>
                    <a:pt x="2596" y="7067"/>
                    <a:pt x="2650" y="7147"/>
                    <a:pt x="2677" y="7147"/>
                  </a:cubicBezTo>
                  <a:lnTo>
                    <a:pt x="2703" y="7147"/>
                  </a:lnTo>
                  <a:cubicBezTo>
                    <a:pt x="2730" y="7147"/>
                    <a:pt x="2784" y="7147"/>
                    <a:pt x="2784" y="7094"/>
                  </a:cubicBezTo>
                  <a:cubicBezTo>
                    <a:pt x="2971" y="6746"/>
                    <a:pt x="3132" y="6344"/>
                    <a:pt x="3319" y="5889"/>
                  </a:cubicBezTo>
                  <a:cubicBezTo>
                    <a:pt x="3480" y="5461"/>
                    <a:pt x="3587" y="5033"/>
                    <a:pt x="3667" y="4524"/>
                  </a:cubicBezTo>
                  <a:cubicBezTo>
                    <a:pt x="3774" y="4069"/>
                    <a:pt x="3854" y="3588"/>
                    <a:pt x="3881" y="3079"/>
                  </a:cubicBezTo>
                  <a:cubicBezTo>
                    <a:pt x="3908" y="2624"/>
                    <a:pt x="3908" y="2142"/>
                    <a:pt x="3854" y="1687"/>
                  </a:cubicBezTo>
                  <a:cubicBezTo>
                    <a:pt x="3801" y="1205"/>
                    <a:pt x="3747" y="804"/>
                    <a:pt x="3613" y="456"/>
                  </a:cubicBezTo>
                  <a:cubicBezTo>
                    <a:pt x="3587" y="322"/>
                    <a:pt x="3480" y="242"/>
                    <a:pt x="3346" y="242"/>
                  </a:cubicBezTo>
                  <a:cubicBezTo>
                    <a:pt x="3319" y="242"/>
                    <a:pt x="3265" y="215"/>
                    <a:pt x="3239" y="215"/>
                  </a:cubicBezTo>
                  <a:cubicBezTo>
                    <a:pt x="3185" y="188"/>
                    <a:pt x="3078" y="135"/>
                    <a:pt x="2944" y="108"/>
                  </a:cubicBezTo>
                  <a:cubicBezTo>
                    <a:pt x="2730" y="54"/>
                    <a:pt x="2543" y="1"/>
                    <a:pt x="2302" y="1"/>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3" name="Google Shape;7783;p56"/>
            <p:cNvSpPr/>
            <p:nvPr/>
          </p:nvSpPr>
          <p:spPr>
            <a:xfrm>
              <a:off x="7159050" y="5789650"/>
              <a:ext cx="24775" cy="6725"/>
            </a:xfrm>
            <a:custGeom>
              <a:avLst/>
              <a:gdLst/>
              <a:ahLst/>
              <a:cxnLst/>
              <a:rect l="l" t="t" r="r" b="b"/>
              <a:pathLst>
                <a:path w="991" h="269" extrusionOk="0">
                  <a:moveTo>
                    <a:pt x="27" y="1"/>
                  </a:moveTo>
                  <a:cubicBezTo>
                    <a:pt x="9" y="1"/>
                    <a:pt x="3" y="25"/>
                    <a:pt x="9" y="25"/>
                  </a:cubicBezTo>
                  <a:cubicBezTo>
                    <a:pt x="12" y="25"/>
                    <a:pt x="18" y="19"/>
                    <a:pt x="27" y="1"/>
                  </a:cubicBezTo>
                  <a:lnTo>
                    <a:pt x="27" y="1"/>
                  </a:lnTo>
                  <a:cubicBezTo>
                    <a:pt x="0" y="55"/>
                    <a:pt x="0" y="55"/>
                    <a:pt x="0" y="81"/>
                  </a:cubicBezTo>
                  <a:cubicBezTo>
                    <a:pt x="0" y="81"/>
                    <a:pt x="0" y="108"/>
                    <a:pt x="27" y="108"/>
                  </a:cubicBezTo>
                  <a:lnTo>
                    <a:pt x="348" y="108"/>
                  </a:lnTo>
                  <a:cubicBezTo>
                    <a:pt x="428" y="108"/>
                    <a:pt x="482" y="135"/>
                    <a:pt x="562" y="135"/>
                  </a:cubicBezTo>
                  <a:cubicBezTo>
                    <a:pt x="616" y="135"/>
                    <a:pt x="696" y="188"/>
                    <a:pt x="723" y="215"/>
                  </a:cubicBezTo>
                  <a:cubicBezTo>
                    <a:pt x="803" y="242"/>
                    <a:pt x="857" y="269"/>
                    <a:pt x="937" y="269"/>
                  </a:cubicBezTo>
                  <a:cubicBezTo>
                    <a:pt x="964" y="269"/>
                    <a:pt x="990" y="269"/>
                    <a:pt x="990" y="242"/>
                  </a:cubicBezTo>
                  <a:cubicBezTo>
                    <a:pt x="990" y="215"/>
                    <a:pt x="990" y="215"/>
                    <a:pt x="964" y="188"/>
                  </a:cubicBezTo>
                  <a:cubicBezTo>
                    <a:pt x="883" y="135"/>
                    <a:pt x="830" y="108"/>
                    <a:pt x="749" y="108"/>
                  </a:cubicBezTo>
                  <a:cubicBezTo>
                    <a:pt x="696" y="81"/>
                    <a:pt x="616" y="81"/>
                    <a:pt x="535" y="55"/>
                  </a:cubicBezTo>
                  <a:cubicBezTo>
                    <a:pt x="455" y="1"/>
                    <a:pt x="348" y="1"/>
                    <a:pt x="268" y="1"/>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4" name="Google Shape;7784;p56"/>
            <p:cNvSpPr/>
            <p:nvPr/>
          </p:nvSpPr>
          <p:spPr>
            <a:xfrm>
              <a:off x="7157700" y="5789650"/>
              <a:ext cx="26800" cy="8075"/>
            </a:xfrm>
            <a:custGeom>
              <a:avLst/>
              <a:gdLst/>
              <a:ahLst/>
              <a:cxnLst/>
              <a:rect l="l" t="t" r="r" b="b"/>
              <a:pathLst>
                <a:path w="1072" h="323" extrusionOk="0">
                  <a:moveTo>
                    <a:pt x="54" y="1"/>
                  </a:moveTo>
                  <a:cubicBezTo>
                    <a:pt x="1" y="1"/>
                    <a:pt x="1" y="55"/>
                    <a:pt x="1" y="81"/>
                  </a:cubicBezTo>
                  <a:cubicBezTo>
                    <a:pt x="1" y="108"/>
                    <a:pt x="54" y="108"/>
                    <a:pt x="81" y="108"/>
                  </a:cubicBezTo>
                  <a:lnTo>
                    <a:pt x="375" y="108"/>
                  </a:lnTo>
                  <a:cubicBezTo>
                    <a:pt x="456" y="108"/>
                    <a:pt x="509" y="135"/>
                    <a:pt x="589" y="135"/>
                  </a:cubicBezTo>
                  <a:cubicBezTo>
                    <a:pt x="643" y="188"/>
                    <a:pt x="723" y="188"/>
                    <a:pt x="777" y="215"/>
                  </a:cubicBezTo>
                  <a:cubicBezTo>
                    <a:pt x="857" y="242"/>
                    <a:pt x="911" y="269"/>
                    <a:pt x="1018" y="322"/>
                  </a:cubicBezTo>
                  <a:cubicBezTo>
                    <a:pt x="1044" y="322"/>
                    <a:pt x="1071" y="322"/>
                    <a:pt x="1071" y="269"/>
                  </a:cubicBezTo>
                  <a:cubicBezTo>
                    <a:pt x="1071" y="242"/>
                    <a:pt x="1071" y="242"/>
                    <a:pt x="1044" y="215"/>
                  </a:cubicBezTo>
                  <a:cubicBezTo>
                    <a:pt x="991" y="188"/>
                    <a:pt x="911" y="135"/>
                    <a:pt x="803" y="108"/>
                  </a:cubicBezTo>
                  <a:cubicBezTo>
                    <a:pt x="750" y="81"/>
                    <a:pt x="643" y="55"/>
                    <a:pt x="589" y="55"/>
                  </a:cubicBezTo>
                  <a:cubicBezTo>
                    <a:pt x="509" y="1"/>
                    <a:pt x="402" y="1"/>
                    <a:pt x="348" y="1"/>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5" name="Google Shape;7785;p56"/>
            <p:cNvSpPr/>
            <p:nvPr/>
          </p:nvSpPr>
          <p:spPr>
            <a:xfrm>
              <a:off x="7009825" y="5803275"/>
              <a:ext cx="22100" cy="5150"/>
            </a:xfrm>
            <a:custGeom>
              <a:avLst/>
              <a:gdLst/>
              <a:ahLst/>
              <a:cxnLst/>
              <a:rect l="l" t="t" r="r" b="b"/>
              <a:pathLst>
                <a:path w="884" h="206" extrusionOk="0">
                  <a:moveTo>
                    <a:pt x="204" y="0"/>
                  </a:moveTo>
                  <a:cubicBezTo>
                    <a:pt x="143" y="0"/>
                    <a:pt x="90" y="13"/>
                    <a:pt x="27" y="45"/>
                  </a:cubicBezTo>
                  <a:cubicBezTo>
                    <a:pt x="0" y="45"/>
                    <a:pt x="0" y="72"/>
                    <a:pt x="0" y="98"/>
                  </a:cubicBezTo>
                  <a:cubicBezTo>
                    <a:pt x="0" y="125"/>
                    <a:pt x="27" y="125"/>
                    <a:pt x="81" y="125"/>
                  </a:cubicBezTo>
                  <a:lnTo>
                    <a:pt x="509" y="125"/>
                  </a:lnTo>
                  <a:cubicBezTo>
                    <a:pt x="616" y="125"/>
                    <a:pt x="696" y="179"/>
                    <a:pt x="803" y="205"/>
                  </a:cubicBezTo>
                  <a:lnTo>
                    <a:pt x="830" y="205"/>
                  </a:lnTo>
                  <a:cubicBezTo>
                    <a:pt x="830" y="205"/>
                    <a:pt x="830" y="179"/>
                    <a:pt x="884" y="179"/>
                  </a:cubicBezTo>
                  <a:lnTo>
                    <a:pt x="884" y="125"/>
                  </a:lnTo>
                  <a:cubicBezTo>
                    <a:pt x="884" y="125"/>
                    <a:pt x="830" y="125"/>
                    <a:pt x="830" y="98"/>
                  </a:cubicBezTo>
                  <a:cubicBezTo>
                    <a:pt x="777" y="98"/>
                    <a:pt x="750" y="72"/>
                    <a:pt x="669" y="72"/>
                  </a:cubicBezTo>
                  <a:cubicBezTo>
                    <a:pt x="616" y="72"/>
                    <a:pt x="536" y="72"/>
                    <a:pt x="482" y="18"/>
                  </a:cubicBezTo>
                  <a:lnTo>
                    <a:pt x="348" y="18"/>
                  </a:lnTo>
                  <a:cubicBezTo>
                    <a:pt x="293" y="7"/>
                    <a:pt x="247" y="0"/>
                    <a:pt x="204" y="0"/>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6" name="Google Shape;7786;p56"/>
            <p:cNvSpPr/>
            <p:nvPr/>
          </p:nvSpPr>
          <p:spPr>
            <a:xfrm>
              <a:off x="7015850" y="5804375"/>
              <a:ext cx="2700" cy="2050"/>
            </a:xfrm>
            <a:custGeom>
              <a:avLst/>
              <a:gdLst/>
              <a:ahLst/>
              <a:cxnLst/>
              <a:rect l="l" t="t" r="r" b="b"/>
              <a:pathLst>
                <a:path w="108" h="82" extrusionOk="0">
                  <a:moveTo>
                    <a:pt x="27" y="1"/>
                  </a:moveTo>
                  <a:lnTo>
                    <a:pt x="0" y="28"/>
                  </a:lnTo>
                  <a:lnTo>
                    <a:pt x="0" y="54"/>
                  </a:lnTo>
                  <a:lnTo>
                    <a:pt x="27" y="81"/>
                  </a:lnTo>
                  <a:lnTo>
                    <a:pt x="54" y="81"/>
                  </a:lnTo>
                  <a:lnTo>
                    <a:pt x="107" y="54"/>
                  </a:lnTo>
                  <a:lnTo>
                    <a:pt x="107" y="28"/>
                  </a:lnTo>
                  <a:lnTo>
                    <a:pt x="54" y="1"/>
                  </a:ln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7" name="Google Shape;7787;p56"/>
            <p:cNvSpPr/>
            <p:nvPr/>
          </p:nvSpPr>
          <p:spPr>
            <a:xfrm>
              <a:off x="6829150" y="5938200"/>
              <a:ext cx="509250" cy="441675"/>
            </a:xfrm>
            <a:custGeom>
              <a:avLst/>
              <a:gdLst/>
              <a:ahLst/>
              <a:cxnLst/>
              <a:rect l="l" t="t" r="r" b="b"/>
              <a:pathLst>
                <a:path w="20370" h="17667" extrusionOk="0">
                  <a:moveTo>
                    <a:pt x="10172" y="1"/>
                  </a:moveTo>
                  <a:cubicBezTo>
                    <a:pt x="9931" y="1"/>
                    <a:pt x="9743" y="1"/>
                    <a:pt x="9502" y="28"/>
                  </a:cubicBezTo>
                  <a:cubicBezTo>
                    <a:pt x="8539" y="81"/>
                    <a:pt x="7629" y="295"/>
                    <a:pt x="6772" y="670"/>
                  </a:cubicBezTo>
                  <a:cubicBezTo>
                    <a:pt x="6317" y="831"/>
                    <a:pt x="5916" y="1018"/>
                    <a:pt x="5541" y="1259"/>
                  </a:cubicBezTo>
                  <a:cubicBezTo>
                    <a:pt x="5193" y="1500"/>
                    <a:pt x="4818" y="1767"/>
                    <a:pt x="4444" y="2062"/>
                  </a:cubicBezTo>
                  <a:cubicBezTo>
                    <a:pt x="3828" y="2597"/>
                    <a:pt x="3293" y="3240"/>
                    <a:pt x="2784" y="3962"/>
                  </a:cubicBezTo>
                  <a:cubicBezTo>
                    <a:pt x="2302" y="4685"/>
                    <a:pt x="1901" y="5488"/>
                    <a:pt x="1607" y="6344"/>
                  </a:cubicBezTo>
                  <a:cubicBezTo>
                    <a:pt x="1285" y="6639"/>
                    <a:pt x="857" y="7040"/>
                    <a:pt x="536" y="7522"/>
                  </a:cubicBezTo>
                  <a:cubicBezTo>
                    <a:pt x="402" y="7709"/>
                    <a:pt x="268" y="7950"/>
                    <a:pt x="188" y="8164"/>
                  </a:cubicBezTo>
                  <a:cubicBezTo>
                    <a:pt x="161" y="8245"/>
                    <a:pt x="134" y="8379"/>
                    <a:pt x="108" y="8486"/>
                  </a:cubicBezTo>
                  <a:cubicBezTo>
                    <a:pt x="81" y="8619"/>
                    <a:pt x="27" y="8753"/>
                    <a:pt x="27" y="8887"/>
                  </a:cubicBezTo>
                  <a:cubicBezTo>
                    <a:pt x="1" y="9128"/>
                    <a:pt x="27" y="9396"/>
                    <a:pt x="81" y="9690"/>
                  </a:cubicBezTo>
                  <a:cubicBezTo>
                    <a:pt x="108" y="9931"/>
                    <a:pt x="161" y="10172"/>
                    <a:pt x="241" y="10440"/>
                  </a:cubicBezTo>
                  <a:cubicBezTo>
                    <a:pt x="375" y="10895"/>
                    <a:pt x="563" y="11323"/>
                    <a:pt x="830" y="11805"/>
                  </a:cubicBezTo>
                  <a:cubicBezTo>
                    <a:pt x="1071" y="12206"/>
                    <a:pt x="1339" y="12608"/>
                    <a:pt x="1714" y="13036"/>
                  </a:cubicBezTo>
                  <a:cubicBezTo>
                    <a:pt x="2008" y="13411"/>
                    <a:pt x="2383" y="13785"/>
                    <a:pt x="2784" y="14133"/>
                  </a:cubicBezTo>
                  <a:cubicBezTo>
                    <a:pt x="3480" y="14776"/>
                    <a:pt x="4310" y="15391"/>
                    <a:pt x="5300" y="15873"/>
                  </a:cubicBezTo>
                  <a:cubicBezTo>
                    <a:pt x="6210" y="16408"/>
                    <a:pt x="7174" y="16810"/>
                    <a:pt x="8111" y="17131"/>
                  </a:cubicBezTo>
                  <a:cubicBezTo>
                    <a:pt x="9181" y="17452"/>
                    <a:pt x="10225" y="17613"/>
                    <a:pt x="11322" y="17666"/>
                  </a:cubicBezTo>
                  <a:lnTo>
                    <a:pt x="11617" y="17666"/>
                  </a:lnTo>
                  <a:cubicBezTo>
                    <a:pt x="12607" y="17666"/>
                    <a:pt x="13571" y="17532"/>
                    <a:pt x="14481" y="17211"/>
                  </a:cubicBezTo>
                  <a:cubicBezTo>
                    <a:pt x="15525" y="16890"/>
                    <a:pt x="16488" y="16382"/>
                    <a:pt x="17291" y="15686"/>
                  </a:cubicBezTo>
                  <a:cubicBezTo>
                    <a:pt x="18014" y="15070"/>
                    <a:pt x="18629" y="14321"/>
                    <a:pt x="19138" y="13411"/>
                  </a:cubicBezTo>
                  <a:cubicBezTo>
                    <a:pt x="19593" y="12581"/>
                    <a:pt x="19941" y="11644"/>
                    <a:pt x="20155" y="10627"/>
                  </a:cubicBezTo>
                  <a:cubicBezTo>
                    <a:pt x="20342" y="9663"/>
                    <a:pt x="20369" y="8646"/>
                    <a:pt x="20235" y="7683"/>
                  </a:cubicBezTo>
                  <a:cubicBezTo>
                    <a:pt x="20182" y="7174"/>
                    <a:pt x="20075" y="6719"/>
                    <a:pt x="19941" y="6291"/>
                  </a:cubicBezTo>
                  <a:cubicBezTo>
                    <a:pt x="19807" y="5809"/>
                    <a:pt x="19593" y="5381"/>
                    <a:pt x="19379" y="4899"/>
                  </a:cubicBezTo>
                  <a:cubicBezTo>
                    <a:pt x="18924" y="4096"/>
                    <a:pt x="18335" y="3347"/>
                    <a:pt x="17559" y="2678"/>
                  </a:cubicBezTo>
                  <a:cubicBezTo>
                    <a:pt x="16863" y="2062"/>
                    <a:pt x="16060" y="1527"/>
                    <a:pt x="15123" y="1098"/>
                  </a:cubicBezTo>
                  <a:cubicBezTo>
                    <a:pt x="14240" y="697"/>
                    <a:pt x="13330" y="402"/>
                    <a:pt x="12340" y="188"/>
                  </a:cubicBezTo>
                  <a:cubicBezTo>
                    <a:pt x="11885" y="81"/>
                    <a:pt x="11403" y="28"/>
                    <a:pt x="109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8" name="Google Shape;7788;p56"/>
            <p:cNvSpPr/>
            <p:nvPr/>
          </p:nvSpPr>
          <p:spPr>
            <a:xfrm>
              <a:off x="6888700" y="5952925"/>
              <a:ext cx="449025" cy="424275"/>
            </a:xfrm>
            <a:custGeom>
              <a:avLst/>
              <a:gdLst/>
              <a:ahLst/>
              <a:cxnLst/>
              <a:rect l="l" t="t" r="r" b="b"/>
              <a:pathLst>
                <a:path w="17961" h="16971" extrusionOk="0">
                  <a:moveTo>
                    <a:pt x="1" y="13116"/>
                  </a:moveTo>
                  <a:lnTo>
                    <a:pt x="1" y="13116"/>
                  </a:lnTo>
                  <a:cubicBezTo>
                    <a:pt x="31" y="13143"/>
                    <a:pt x="62" y="13170"/>
                    <a:pt x="93" y="13196"/>
                  </a:cubicBezTo>
                  <a:lnTo>
                    <a:pt x="93" y="13196"/>
                  </a:lnTo>
                  <a:cubicBezTo>
                    <a:pt x="63" y="13169"/>
                    <a:pt x="33" y="13141"/>
                    <a:pt x="1" y="13116"/>
                  </a:cubicBezTo>
                  <a:close/>
                  <a:moveTo>
                    <a:pt x="11778" y="1"/>
                  </a:moveTo>
                  <a:lnTo>
                    <a:pt x="11778" y="1"/>
                  </a:lnTo>
                  <a:cubicBezTo>
                    <a:pt x="11965" y="161"/>
                    <a:pt x="12072" y="242"/>
                    <a:pt x="12152" y="295"/>
                  </a:cubicBezTo>
                  <a:cubicBezTo>
                    <a:pt x="12581" y="643"/>
                    <a:pt x="12982" y="1018"/>
                    <a:pt x="13357" y="1419"/>
                  </a:cubicBezTo>
                  <a:cubicBezTo>
                    <a:pt x="13705" y="1821"/>
                    <a:pt x="14079" y="2222"/>
                    <a:pt x="14374" y="2651"/>
                  </a:cubicBezTo>
                  <a:cubicBezTo>
                    <a:pt x="14508" y="2838"/>
                    <a:pt x="14642" y="3052"/>
                    <a:pt x="14775" y="3293"/>
                  </a:cubicBezTo>
                  <a:cubicBezTo>
                    <a:pt x="14882" y="3480"/>
                    <a:pt x="15016" y="3721"/>
                    <a:pt x="15097" y="3909"/>
                  </a:cubicBezTo>
                  <a:cubicBezTo>
                    <a:pt x="15284" y="4337"/>
                    <a:pt x="15445" y="4819"/>
                    <a:pt x="15552" y="5327"/>
                  </a:cubicBezTo>
                  <a:cubicBezTo>
                    <a:pt x="15659" y="5782"/>
                    <a:pt x="15766" y="6291"/>
                    <a:pt x="15792" y="6772"/>
                  </a:cubicBezTo>
                  <a:cubicBezTo>
                    <a:pt x="15819" y="7254"/>
                    <a:pt x="15846" y="7763"/>
                    <a:pt x="15819" y="8245"/>
                  </a:cubicBezTo>
                  <a:cubicBezTo>
                    <a:pt x="15766" y="9128"/>
                    <a:pt x="15578" y="10038"/>
                    <a:pt x="15257" y="10921"/>
                  </a:cubicBezTo>
                  <a:cubicBezTo>
                    <a:pt x="15123" y="11269"/>
                    <a:pt x="14909" y="11644"/>
                    <a:pt x="14722" y="12019"/>
                  </a:cubicBezTo>
                  <a:cubicBezTo>
                    <a:pt x="14508" y="12340"/>
                    <a:pt x="14294" y="12634"/>
                    <a:pt x="14026" y="12955"/>
                  </a:cubicBezTo>
                  <a:cubicBezTo>
                    <a:pt x="13517" y="13517"/>
                    <a:pt x="12902" y="14026"/>
                    <a:pt x="12233" y="14427"/>
                  </a:cubicBezTo>
                  <a:cubicBezTo>
                    <a:pt x="11563" y="14829"/>
                    <a:pt x="10841" y="15123"/>
                    <a:pt x="10091" y="15364"/>
                  </a:cubicBezTo>
                  <a:cubicBezTo>
                    <a:pt x="9342" y="15578"/>
                    <a:pt x="8539" y="15712"/>
                    <a:pt x="7682" y="15819"/>
                  </a:cubicBezTo>
                  <a:cubicBezTo>
                    <a:pt x="7495" y="15846"/>
                    <a:pt x="7281" y="15846"/>
                    <a:pt x="7067" y="15846"/>
                  </a:cubicBezTo>
                  <a:cubicBezTo>
                    <a:pt x="6906" y="15846"/>
                    <a:pt x="6746" y="15870"/>
                    <a:pt x="6585" y="15870"/>
                  </a:cubicBezTo>
                  <a:cubicBezTo>
                    <a:pt x="6505" y="15870"/>
                    <a:pt x="6424" y="15864"/>
                    <a:pt x="6344" y="15846"/>
                  </a:cubicBezTo>
                  <a:cubicBezTo>
                    <a:pt x="5889" y="15846"/>
                    <a:pt x="5381" y="15793"/>
                    <a:pt x="4926" y="15685"/>
                  </a:cubicBezTo>
                  <a:cubicBezTo>
                    <a:pt x="3989" y="15498"/>
                    <a:pt x="3052" y="15123"/>
                    <a:pt x="2196" y="14642"/>
                  </a:cubicBezTo>
                  <a:cubicBezTo>
                    <a:pt x="1429" y="14233"/>
                    <a:pt x="736" y="13751"/>
                    <a:pt x="93" y="13196"/>
                  </a:cubicBezTo>
                  <a:lnTo>
                    <a:pt x="93" y="13196"/>
                  </a:lnTo>
                  <a:cubicBezTo>
                    <a:pt x="187" y="13284"/>
                    <a:pt x="274" y="13376"/>
                    <a:pt x="375" y="13437"/>
                  </a:cubicBezTo>
                  <a:cubicBezTo>
                    <a:pt x="1071" y="14080"/>
                    <a:pt x="1901" y="14695"/>
                    <a:pt x="2865" y="15177"/>
                  </a:cubicBezTo>
                  <a:cubicBezTo>
                    <a:pt x="3801" y="15712"/>
                    <a:pt x="4738" y="16114"/>
                    <a:pt x="5675" y="16435"/>
                  </a:cubicBezTo>
                  <a:cubicBezTo>
                    <a:pt x="6746" y="16756"/>
                    <a:pt x="7816" y="16917"/>
                    <a:pt x="8887" y="16970"/>
                  </a:cubicBezTo>
                  <a:lnTo>
                    <a:pt x="9208" y="16970"/>
                  </a:lnTo>
                  <a:cubicBezTo>
                    <a:pt x="10198" y="16970"/>
                    <a:pt x="11162" y="16836"/>
                    <a:pt x="12072" y="16515"/>
                  </a:cubicBezTo>
                  <a:cubicBezTo>
                    <a:pt x="13116" y="16194"/>
                    <a:pt x="14079" y="15685"/>
                    <a:pt x="14882" y="14990"/>
                  </a:cubicBezTo>
                  <a:cubicBezTo>
                    <a:pt x="15632" y="14374"/>
                    <a:pt x="16221" y="13624"/>
                    <a:pt x="16729" y="12714"/>
                  </a:cubicBezTo>
                  <a:cubicBezTo>
                    <a:pt x="17184" y="11885"/>
                    <a:pt x="17532" y="10948"/>
                    <a:pt x="17720" y="9931"/>
                  </a:cubicBezTo>
                  <a:cubicBezTo>
                    <a:pt x="17934" y="8967"/>
                    <a:pt x="17960" y="7977"/>
                    <a:pt x="17827" y="6987"/>
                  </a:cubicBezTo>
                  <a:cubicBezTo>
                    <a:pt x="17773" y="6505"/>
                    <a:pt x="17666" y="6023"/>
                    <a:pt x="17532" y="5595"/>
                  </a:cubicBezTo>
                  <a:cubicBezTo>
                    <a:pt x="17398" y="5113"/>
                    <a:pt x="17184" y="4685"/>
                    <a:pt x="16970" y="4230"/>
                  </a:cubicBezTo>
                  <a:cubicBezTo>
                    <a:pt x="16515" y="3427"/>
                    <a:pt x="15926" y="2651"/>
                    <a:pt x="15150" y="1981"/>
                  </a:cubicBezTo>
                  <a:cubicBezTo>
                    <a:pt x="14454" y="1366"/>
                    <a:pt x="13651" y="831"/>
                    <a:pt x="12714" y="402"/>
                  </a:cubicBezTo>
                  <a:cubicBezTo>
                    <a:pt x="12420" y="268"/>
                    <a:pt x="12072" y="135"/>
                    <a:pt x="11778" y="1"/>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9" name="Google Shape;7789;p56"/>
            <p:cNvSpPr/>
            <p:nvPr/>
          </p:nvSpPr>
          <p:spPr>
            <a:xfrm>
              <a:off x="7120900" y="6090050"/>
              <a:ext cx="76300" cy="69050"/>
            </a:xfrm>
            <a:custGeom>
              <a:avLst/>
              <a:gdLst/>
              <a:ahLst/>
              <a:cxnLst/>
              <a:rect l="l" t="t" r="r" b="b"/>
              <a:pathLst>
                <a:path w="3052" h="2762" extrusionOk="0">
                  <a:moveTo>
                    <a:pt x="630" y="1"/>
                  </a:moveTo>
                  <a:cubicBezTo>
                    <a:pt x="502" y="1"/>
                    <a:pt x="396" y="36"/>
                    <a:pt x="322" y="110"/>
                  </a:cubicBezTo>
                  <a:cubicBezTo>
                    <a:pt x="0" y="404"/>
                    <a:pt x="322" y="1207"/>
                    <a:pt x="991" y="1903"/>
                  </a:cubicBezTo>
                  <a:cubicBezTo>
                    <a:pt x="1493" y="2445"/>
                    <a:pt x="2070" y="2761"/>
                    <a:pt x="2451" y="2761"/>
                  </a:cubicBezTo>
                  <a:cubicBezTo>
                    <a:pt x="2578" y="2761"/>
                    <a:pt x="2684" y="2726"/>
                    <a:pt x="2757" y="2653"/>
                  </a:cubicBezTo>
                  <a:cubicBezTo>
                    <a:pt x="3052" y="2358"/>
                    <a:pt x="2757" y="1528"/>
                    <a:pt x="2088" y="832"/>
                  </a:cubicBezTo>
                  <a:cubicBezTo>
                    <a:pt x="1587" y="312"/>
                    <a:pt x="1011" y="1"/>
                    <a:pt x="630" y="1"/>
                  </a:cubicBezTo>
                  <a:close/>
                </a:path>
              </a:pathLst>
            </a:custGeom>
            <a:solidFill>
              <a:srgbClr val="130B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0" name="Google Shape;7790;p56"/>
            <p:cNvSpPr/>
            <p:nvPr/>
          </p:nvSpPr>
          <p:spPr>
            <a:xfrm>
              <a:off x="6923500" y="6015675"/>
              <a:ext cx="89025" cy="39700"/>
            </a:xfrm>
            <a:custGeom>
              <a:avLst/>
              <a:gdLst/>
              <a:ahLst/>
              <a:cxnLst/>
              <a:rect l="l" t="t" r="r" b="b"/>
              <a:pathLst>
                <a:path w="3561" h="1588" extrusionOk="0">
                  <a:moveTo>
                    <a:pt x="1638" y="1"/>
                  </a:moveTo>
                  <a:cubicBezTo>
                    <a:pt x="770" y="1"/>
                    <a:pt x="79" y="306"/>
                    <a:pt x="54" y="703"/>
                  </a:cubicBezTo>
                  <a:cubicBezTo>
                    <a:pt x="1" y="1131"/>
                    <a:pt x="777" y="1532"/>
                    <a:pt x="1740" y="1586"/>
                  </a:cubicBezTo>
                  <a:cubicBezTo>
                    <a:pt x="1779" y="1587"/>
                    <a:pt x="1817" y="1587"/>
                    <a:pt x="1855" y="1587"/>
                  </a:cubicBezTo>
                  <a:cubicBezTo>
                    <a:pt x="2792" y="1587"/>
                    <a:pt x="3535" y="1275"/>
                    <a:pt x="3560" y="863"/>
                  </a:cubicBezTo>
                  <a:cubicBezTo>
                    <a:pt x="3560" y="435"/>
                    <a:pt x="2784" y="34"/>
                    <a:pt x="1847" y="7"/>
                  </a:cubicBezTo>
                  <a:cubicBezTo>
                    <a:pt x="1777" y="3"/>
                    <a:pt x="1707" y="1"/>
                    <a:pt x="1638" y="1"/>
                  </a:cubicBezTo>
                  <a:close/>
                </a:path>
              </a:pathLst>
            </a:custGeom>
            <a:solidFill>
              <a:srgbClr val="130B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1" name="Google Shape;7791;p56"/>
            <p:cNvSpPr/>
            <p:nvPr/>
          </p:nvSpPr>
          <p:spPr>
            <a:xfrm>
              <a:off x="6893400" y="6098800"/>
              <a:ext cx="66250" cy="65600"/>
            </a:xfrm>
            <a:custGeom>
              <a:avLst/>
              <a:gdLst/>
              <a:ahLst/>
              <a:cxnLst/>
              <a:rect l="l" t="t" r="r" b="b"/>
              <a:pathLst>
                <a:path w="2650" h="2624" extrusionOk="0">
                  <a:moveTo>
                    <a:pt x="1660" y="1"/>
                  </a:moveTo>
                  <a:cubicBezTo>
                    <a:pt x="1312" y="1"/>
                    <a:pt x="990" y="161"/>
                    <a:pt x="642" y="536"/>
                  </a:cubicBezTo>
                  <a:cubicBezTo>
                    <a:pt x="375" y="804"/>
                    <a:pt x="134" y="1152"/>
                    <a:pt x="0" y="1526"/>
                  </a:cubicBezTo>
                  <a:lnTo>
                    <a:pt x="0" y="1633"/>
                  </a:lnTo>
                  <a:cubicBezTo>
                    <a:pt x="54" y="1660"/>
                    <a:pt x="54" y="1687"/>
                    <a:pt x="107" y="1687"/>
                  </a:cubicBezTo>
                  <a:lnTo>
                    <a:pt x="134" y="1687"/>
                  </a:lnTo>
                  <a:cubicBezTo>
                    <a:pt x="214" y="1687"/>
                    <a:pt x="241" y="1660"/>
                    <a:pt x="268" y="1607"/>
                  </a:cubicBezTo>
                  <a:cubicBezTo>
                    <a:pt x="321" y="1526"/>
                    <a:pt x="348" y="1500"/>
                    <a:pt x="348" y="1419"/>
                  </a:cubicBezTo>
                  <a:cubicBezTo>
                    <a:pt x="482" y="1152"/>
                    <a:pt x="642" y="964"/>
                    <a:pt x="803" y="750"/>
                  </a:cubicBezTo>
                  <a:cubicBezTo>
                    <a:pt x="937" y="616"/>
                    <a:pt x="1044" y="536"/>
                    <a:pt x="1178" y="429"/>
                  </a:cubicBezTo>
                  <a:cubicBezTo>
                    <a:pt x="1258" y="402"/>
                    <a:pt x="1338" y="322"/>
                    <a:pt x="1419" y="295"/>
                  </a:cubicBezTo>
                  <a:lnTo>
                    <a:pt x="1472" y="295"/>
                  </a:lnTo>
                  <a:cubicBezTo>
                    <a:pt x="1526" y="295"/>
                    <a:pt x="1553" y="295"/>
                    <a:pt x="1606" y="268"/>
                  </a:cubicBezTo>
                  <a:lnTo>
                    <a:pt x="1793" y="268"/>
                  </a:lnTo>
                  <a:cubicBezTo>
                    <a:pt x="1847" y="268"/>
                    <a:pt x="1874" y="295"/>
                    <a:pt x="1954" y="322"/>
                  </a:cubicBezTo>
                  <a:cubicBezTo>
                    <a:pt x="1981" y="349"/>
                    <a:pt x="2061" y="402"/>
                    <a:pt x="2088" y="429"/>
                  </a:cubicBezTo>
                  <a:cubicBezTo>
                    <a:pt x="2115" y="456"/>
                    <a:pt x="2141" y="482"/>
                    <a:pt x="2195" y="563"/>
                  </a:cubicBezTo>
                  <a:cubicBezTo>
                    <a:pt x="2222" y="616"/>
                    <a:pt x="2248" y="670"/>
                    <a:pt x="2275" y="723"/>
                  </a:cubicBezTo>
                  <a:cubicBezTo>
                    <a:pt x="2329" y="830"/>
                    <a:pt x="2355" y="964"/>
                    <a:pt x="2355" y="1098"/>
                  </a:cubicBezTo>
                  <a:cubicBezTo>
                    <a:pt x="2355" y="1285"/>
                    <a:pt x="2355" y="1526"/>
                    <a:pt x="2275" y="1794"/>
                  </a:cubicBezTo>
                  <a:lnTo>
                    <a:pt x="2275" y="1767"/>
                  </a:lnTo>
                  <a:cubicBezTo>
                    <a:pt x="2248" y="1901"/>
                    <a:pt x="2222" y="2008"/>
                    <a:pt x="2195" y="2142"/>
                  </a:cubicBezTo>
                  <a:cubicBezTo>
                    <a:pt x="2195" y="2195"/>
                    <a:pt x="2141" y="2222"/>
                    <a:pt x="2141" y="2303"/>
                  </a:cubicBezTo>
                  <a:lnTo>
                    <a:pt x="2115" y="2356"/>
                  </a:lnTo>
                  <a:cubicBezTo>
                    <a:pt x="2115" y="2410"/>
                    <a:pt x="2088" y="2436"/>
                    <a:pt x="2088" y="2463"/>
                  </a:cubicBezTo>
                  <a:cubicBezTo>
                    <a:pt x="2061" y="2543"/>
                    <a:pt x="2088" y="2624"/>
                    <a:pt x="2195" y="2624"/>
                  </a:cubicBezTo>
                  <a:lnTo>
                    <a:pt x="2222" y="2624"/>
                  </a:lnTo>
                  <a:cubicBezTo>
                    <a:pt x="2275" y="2624"/>
                    <a:pt x="2355" y="2597"/>
                    <a:pt x="2355" y="2543"/>
                  </a:cubicBezTo>
                  <a:cubicBezTo>
                    <a:pt x="2355" y="2490"/>
                    <a:pt x="2382" y="2436"/>
                    <a:pt x="2382" y="2410"/>
                  </a:cubicBezTo>
                  <a:cubicBezTo>
                    <a:pt x="2382" y="2356"/>
                    <a:pt x="2409" y="2356"/>
                    <a:pt x="2409" y="2329"/>
                  </a:cubicBezTo>
                  <a:cubicBezTo>
                    <a:pt x="2463" y="2276"/>
                    <a:pt x="2463" y="2169"/>
                    <a:pt x="2489" y="2088"/>
                  </a:cubicBezTo>
                  <a:cubicBezTo>
                    <a:pt x="2516" y="1928"/>
                    <a:pt x="2543" y="1740"/>
                    <a:pt x="2596" y="1553"/>
                  </a:cubicBezTo>
                  <a:cubicBezTo>
                    <a:pt x="2650" y="1125"/>
                    <a:pt x="2623" y="804"/>
                    <a:pt x="2489" y="536"/>
                  </a:cubicBezTo>
                  <a:cubicBezTo>
                    <a:pt x="2409" y="349"/>
                    <a:pt x="2329" y="268"/>
                    <a:pt x="2195" y="161"/>
                  </a:cubicBezTo>
                  <a:cubicBezTo>
                    <a:pt x="2115" y="135"/>
                    <a:pt x="2061" y="81"/>
                    <a:pt x="1954" y="27"/>
                  </a:cubicBezTo>
                  <a:cubicBezTo>
                    <a:pt x="1847" y="27"/>
                    <a:pt x="1740" y="1"/>
                    <a:pt x="1660" y="1"/>
                  </a:cubicBez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2" name="Google Shape;7792;p56"/>
            <p:cNvSpPr/>
            <p:nvPr/>
          </p:nvSpPr>
          <p:spPr>
            <a:xfrm>
              <a:off x="7062675" y="6169725"/>
              <a:ext cx="79650" cy="72975"/>
            </a:xfrm>
            <a:custGeom>
              <a:avLst/>
              <a:gdLst/>
              <a:ahLst/>
              <a:cxnLst/>
              <a:rect l="l" t="t" r="r" b="b"/>
              <a:pathLst>
                <a:path w="3186" h="2919" extrusionOk="0">
                  <a:moveTo>
                    <a:pt x="1901" y="1"/>
                  </a:moveTo>
                  <a:cubicBezTo>
                    <a:pt x="1741" y="1"/>
                    <a:pt x="1580" y="28"/>
                    <a:pt x="1393" y="135"/>
                  </a:cubicBezTo>
                  <a:cubicBezTo>
                    <a:pt x="1232" y="188"/>
                    <a:pt x="1071" y="295"/>
                    <a:pt x="911" y="456"/>
                  </a:cubicBezTo>
                  <a:cubicBezTo>
                    <a:pt x="723" y="590"/>
                    <a:pt x="590" y="777"/>
                    <a:pt x="402" y="991"/>
                  </a:cubicBezTo>
                  <a:cubicBezTo>
                    <a:pt x="268" y="1179"/>
                    <a:pt x="161" y="1339"/>
                    <a:pt x="28" y="1526"/>
                  </a:cubicBezTo>
                  <a:cubicBezTo>
                    <a:pt x="1" y="1607"/>
                    <a:pt x="1" y="1714"/>
                    <a:pt x="54" y="1741"/>
                  </a:cubicBezTo>
                  <a:cubicBezTo>
                    <a:pt x="108" y="1741"/>
                    <a:pt x="108" y="1767"/>
                    <a:pt x="135" y="1767"/>
                  </a:cubicBezTo>
                  <a:cubicBezTo>
                    <a:pt x="188" y="1767"/>
                    <a:pt x="242" y="1741"/>
                    <a:pt x="268" y="1714"/>
                  </a:cubicBezTo>
                  <a:cubicBezTo>
                    <a:pt x="429" y="1393"/>
                    <a:pt x="590" y="1179"/>
                    <a:pt x="804" y="964"/>
                  </a:cubicBezTo>
                  <a:lnTo>
                    <a:pt x="804" y="938"/>
                  </a:lnTo>
                  <a:cubicBezTo>
                    <a:pt x="964" y="777"/>
                    <a:pt x="1125" y="590"/>
                    <a:pt x="1259" y="509"/>
                  </a:cubicBezTo>
                  <a:cubicBezTo>
                    <a:pt x="1366" y="429"/>
                    <a:pt x="1473" y="376"/>
                    <a:pt x="1580" y="322"/>
                  </a:cubicBezTo>
                  <a:cubicBezTo>
                    <a:pt x="1660" y="295"/>
                    <a:pt x="1741" y="295"/>
                    <a:pt x="1848" y="269"/>
                  </a:cubicBezTo>
                  <a:lnTo>
                    <a:pt x="2035" y="269"/>
                  </a:lnTo>
                  <a:cubicBezTo>
                    <a:pt x="2142" y="295"/>
                    <a:pt x="2196" y="295"/>
                    <a:pt x="2303" y="349"/>
                  </a:cubicBezTo>
                  <a:cubicBezTo>
                    <a:pt x="2383" y="402"/>
                    <a:pt x="2436" y="456"/>
                    <a:pt x="2517" y="483"/>
                  </a:cubicBezTo>
                  <a:cubicBezTo>
                    <a:pt x="2570" y="536"/>
                    <a:pt x="2597" y="590"/>
                    <a:pt x="2651" y="670"/>
                  </a:cubicBezTo>
                  <a:lnTo>
                    <a:pt x="2731" y="857"/>
                  </a:lnTo>
                  <a:cubicBezTo>
                    <a:pt x="2784" y="964"/>
                    <a:pt x="2811" y="1071"/>
                    <a:pt x="2811" y="1205"/>
                  </a:cubicBezTo>
                  <a:cubicBezTo>
                    <a:pt x="2811" y="1393"/>
                    <a:pt x="2811" y="1607"/>
                    <a:pt x="2784" y="1821"/>
                  </a:cubicBezTo>
                  <a:lnTo>
                    <a:pt x="2784" y="1874"/>
                  </a:lnTo>
                  <a:cubicBezTo>
                    <a:pt x="2731" y="2035"/>
                    <a:pt x="2704" y="2142"/>
                    <a:pt x="2677" y="2276"/>
                  </a:cubicBezTo>
                  <a:cubicBezTo>
                    <a:pt x="2651" y="2329"/>
                    <a:pt x="2651" y="2410"/>
                    <a:pt x="2597" y="2463"/>
                  </a:cubicBezTo>
                  <a:cubicBezTo>
                    <a:pt x="2570" y="2570"/>
                    <a:pt x="2544" y="2651"/>
                    <a:pt x="2517" y="2704"/>
                  </a:cubicBezTo>
                  <a:lnTo>
                    <a:pt x="2517" y="2731"/>
                  </a:lnTo>
                  <a:cubicBezTo>
                    <a:pt x="2463" y="2784"/>
                    <a:pt x="2517" y="2811"/>
                    <a:pt x="2517" y="2838"/>
                  </a:cubicBezTo>
                  <a:cubicBezTo>
                    <a:pt x="2517" y="2865"/>
                    <a:pt x="2544" y="2918"/>
                    <a:pt x="2570" y="2918"/>
                  </a:cubicBezTo>
                  <a:lnTo>
                    <a:pt x="2677" y="2918"/>
                  </a:lnTo>
                  <a:cubicBezTo>
                    <a:pt x="2704" y="2865"/>
                    <a:pt x="2731" y="2865"/>
                    <a:pt x="2731" y="2838"/>
                  </a:cubicBezTo>
                  <a:lnTo>
                    <a:pt x="2784" y="2811"/>
                  </a:lnTo>
                  <a:lnTo>
                    <a:pt x="2784" y="2784"/>
                  </a:lnTo>
                  <a:cubicBezTo>
                    <a:pt x="2811" y="2731"/>
                    <a:pt x="2811" y="2704"/>
                    <a:pt x="2838" y="2677"/>
                  </a:cubicBezTo>
                  <a:cubicBezTo>
                    <a:pt x="2838" y="2651"/>
                    <a:pt x="2865" y="2597"/>
                    <a:pt x="2865" y="2570"/>
                  </a:cubicBezTo>
                  <a:lnTo>
                    <a:pt x="2865" y="2544"/>
                  </a:lnTo>
                  <a:cubicBezTo>
                    <a:pt x="2918" y="2437"/>
                    <a:pt x="2945" y="2383"/>
                    <a:pt x="2972" y="2276"/>
                  </a:cubicBezTo>
                  <a:cubicBezTo>
                    <a:pt x="3052" y="2115"/>
                    <a:pt x="3079" y="1901"/>
                    <a:pt x="3106" y="1714"/>
                  </a:cubicBezTo>
                  <a:cubicBezTo>
                    <a:pt x="3186" y="1259"/>
                    <a:pt x="3106" y="911"/>
                    <a:pt x="2972" y="590"/>
                  </a:cubicBezTo>
                  <a:cubicBezTo>
                    <a:pt x="2784" y="269"/>
                    <a:pt x="2410" y="28"/>
                    <a:pt x="2008" y="1"/>
                  </a:cubicBez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3" name="Google Shape;7793;p56"/>
            <p:cNvSpPr/>
            <p:nvPr/>
          </p:nvSpPr>
          <p:spPr>
            <a:xfrm>
              <a:off x="6978375" y="6164375"/>
              <a:ext cx="40850" cy="41525"/>
            </a:xfrm>
            <a:custGeom>
              <a:avLst/>
              <a:gdLst/>
              <a:ahLst/>
              <a:cxnLst/>
              <a:rect l="l" t="t" r="r" b="b"/>
              <a:pathLst>
                <a:path w="1634" h="1661" extrusionOk="0">
                  <a:moveTo>
                    <a:pt x="402" y="1"/>
                  </a:moveTo>
                  <a:cubicBezTo>
                    <a:pt x="402" y="81"/>
                    <a:pt x="402" y="81"/>
                    <a:pt x="348" y="81"/>
                  </a:cubicBezTo>
                  <a:cubicBezTo>
                    <a:pt x="322" y="81"/>
                    <a:pt x="295" y="81"/>
                    <a:pt x="295" y="108"/>
                  </a:cubicBezTo>
                  <a:cubicBezTo>
                    <a:pt x="188" y="268"/>
                    <a:pt x="81" y="402"/>
                    <a:pt x="27" y="563"/>
                  </a:cubicBezTo>
                  <a:cubicBezTo>
                    <a:pt x="0" y="643"/>
                    <a:pt x="0" y="697"/>
                    <a:pt x="0" y="777"/>
                  </a:cubicBezTo>
                  <a:lnTo>
                    <a:pt x="0" y="991"/>
                  </a:lnTo>
                  <a:cubicBezTo>
                    <a:pt x="27" y="1205"/>
                    <a:pt x="134" y="1446"/>
                    <a:pt x="322" y="1553"/>
                  </a:cubicBezTo>
                  <a:cubicBezTo>
                    <a:pt x="429" y="1607"/>
                    <a:pt x="536" y="1660"/>
                    <a:pt x="616" y="1660"/>
                  </a:cubicBezTo>
                  <a:lnTo>
                    <a:pt x="669" y="1660"/>
                  </a:lnTo>
                  <a:cubicBezTo>
                    <a:pt x="750" y="1660"/>
                    <a:pt x="857" y="1607"/>
                    <a:pt x="964" y="1580"/>
                  </a:cubicBezTo>
                  <a:cubicBezTo>
                    <a:pt x="1044" y="1500"/>
                    <a:pt x="1151" y="1446"/>
                    <a:pt x="1285" y="1312"/>
                  </a:cubicBezTo>
                  <a:cubicBezTo>
                    <a:pt x="1392" y="1205"/>
                    <a:pt x="1499" y="1045"/>
                    <a:pt x="1553" y="857"/>
                  </a:cubicBezTo>
                  <a:cubicBezTo>
                    <a:pt x="1580" y="777"/>
                    <a:pt x="1580" y="723"/>
                    <a:pt x="1633" y="616"/>
                  </a:cubicBezTo>
                  <a:cubicBezTo>
                    <a:pt x="1633" y="536"/>
                    <a:pt x="1633" y="509"/>
                    <a:pt x="1553" y="483"/>
                  </a:cubicBezTo>
                  <a:lnTo>
                    <a:pt x="1526" y="483"/>
                  </a:lnTo>
                  <a:cubicBezTo>
                    <a:pt x="1499" y="483"/>
                    <a:pt x="1446" y="509"/>
                    <a:pt x="1419" y="536"/>
                  </a:cubicBezTo>
                  <a:cubicBezTo>
                    <a:pt x="1392" y="670"/>
                    <a:pt x="1365" y="804"/>
                    <a:pt x="1285" y="911"/>
                  </a:cubicBezTo>
                  <a:cubicBezTo>
                    <a:pt x="1232" y="1018"/>
                    <a:pt x="1205" y="1125"/>
                    <a:pt x="1124" y="1178"/>
                  </a:cubicBezTo>
                  <a:cubicBezTo>
                    <a:pt x="1044" y="1259"/>
                    <a:pt x="1017" y="1285"/>
                    <a:pt x="964" y="1312"/>
                  </a:cubicBezTo>
                  <a:cubicBezTo>
                    <a:pt x="910" y="1339"/>
                    <a:pt x="857" y="1339"/>
                    <a:pt x="830" y="1393"/>
                  </a:cubicBezTo>
                  <a:cubicBezTo>
                    <a:pt x="750" y="1393"/>
                    <a:pt x="723" y="1419"/>
                    <a:pt x="696" y="1419"/>
                  </a:cubicBezTo>
                  <a:lnTo>
                    <a:pt x="562" y="1419"/>
                  </a:lnTo>
                  <a:cubicBezTo>
                    <a:pt x="536" y="1419"/>
                    <a:pt x="482" y="1393"/>
                    <a:pt x="455" y="1393"/>
                  </a:cubicBezTo>
                  <a:cubicBezTo>
                    <a:pt x="429" y="1339"/>
                    <a:pt x="402" y="1339"/>
                    <a:pt x="348" y="1312"/>
                  </a:cubicBezTo>
                  <a:lnTo>
                    <a:pt x="268" y="1205"/>
                  </a:lnTo>
                  <a:cubicBezTo>
                    <a:pt x="214" y="1178"/>
                    <a:pt x="214" y="1152"/>
                    <a:pt x="188" y="1071"/>
                  </a:cubicBezTo>
                  <a:cubicBezTo>
                    <a:pt x="188" y="1045"/>
                    <a:pt x="161" y="991"/>
                    <a:pt x="161" y="911"/>
                  </a:cubicBezTo>
                  <a:lnTo>
                    <a:pt x="161" y="670"/>
                  </a:lnTo>
                  <a:cubicBezTo>
                    <a:pt x="188" y="590"/>
                    <a:pt x="214" y="509"/>
                    <a:pt x="268" y="402"/>
                  </a:cubicBezTo>
                  <a:cubicBezTo>
                    <a:pt x="295" y="322"/>
                    <a:pt x="348" y="242"/>
                    <a:pt x="429" y="135"/>
                  </a:cubicBezTo>
                  <a:cubicBezTo>
                    <a:pt x="429" y="108"/>
                    <a:pt x="455" y="108"/>
                    <a:pt x="429" y="81"/>
                  </a:cubicBezTo>
                  <a:cubicBezTo>
                    <a:pt x="429" y="54"/>
                    <a:pt x="402" y="1"/>
                    <a:pt x="402" y="1"/>
                  </a:cubicBez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roup 14"/>
          <p:cNvGrpSpPr/>
          <p:nvPr/>
        </p:nvGrpSpPr>
        <p:grpSpPr>
          <a:xfrm>
            <a:off x="868017" y="121668"/>
            <a:ext cx="7556118" cy="1715836"/>
            <a:chOff x="868017" y="121668"/>
            <a:chExt cx="7940036" cy="1815882"/>
          </a:xfrm>
        </p:grpSpPr>
        <p:sp>
          <p:nvSpPr>
            <p:cNvPr id="65" name="Oval 64"/>
            <p:cNvSpPr/>
            <p:nvPr/>
          </p:nvSpPr>
          <p:spPr>
            <a:xfrm>
              <a:off x="868017" y="253143"/>
              <a:ext cx="377687" cy="3504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smtClean="0">
                  <a:latin typeface="+mj-lt"/>
                </a:rPr>
                <a:t>5</a:t>
              </a:r>
              <a:endParaRPr lang="en-US" sz="2800" b="1" dirty="0">
                <a:latin typeface="+mj-lt"/>
              </a:endParaRPr>
            </a:p>
          </p:txBody>
        </p:sp>
        <p:sp>
          <p:nvSpPr>
            <p:cNvPr id="66" name="TextBox 65"/>
            <p:cNvSpPr txBox="1"/>
            <p:nvPr/>
          </p:nvSpPr>
          <p:spPr>
            <a:xfrm>
              <a:off x="1237579" y="121668"/>
              <a:ext cx="7570474" cy="1815882"/>
            </a:xfrm>
            <a:prstGeom prst="rect">
              <a:avLst/>
            </a:prstGeom>
            <a:noFill/>
          </p:spPr>
          <p:txBody>
            <a:bodyPr wrap="square" rtlCol="0">
              <a:spAutoFit/>
            </a:bodyPr>
            <a:lstStyle/>
            <a:p>
              <a:pPr algn="just"/>
              <a:r>
                <a:rPr lang="vi-VN" sz="2800" b="1" dirty="0" smtClean="0">
                  <a:solidFill>
                    <a:srgbClr val="002060"/>
                  </a:solidFill>
                  <a:latin typeface="+mj-lt"/>
                </a:rPr>
                <a:t>Hưởng ứng phong trào phủ xanh đồi trọc, trường Lê Lợi trồng được 264 cây, trường Nguyễn Trãi trồng được 229 cây. Hỏi cả hai trường trồng được bao nhiêu cây?</a:t>
              </a:r>
              <a:endParaRPr lang="en-US" sz="2800" b="1" dirty="0">
                <a:solidFill>
                  <a:srgbClr val="002060"/>
                </a:solidFill>
                <a:latin typeface="+mj-lt"/>
              </a:endParaRPr>
            </a:p>
          </p:txBody>
        </p:sp>
        <p:cxnSp>
          <p:nvCxnSpPr>
            <p:cNvPr id="67" name="Straight Connector 66"/>
            <p:cNvCxnSpPr/>
            <p:nvPr/>
          </p:nvCxnSpPr>
          <p:spPr>
            <a:xfrm>
              <a:off x="1366221" y="1018851"/>
              <a:ext cx="5938221"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7650773" y="1029609"/>
              <a:ext cx="1009133"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366221" y="1533153"/>
              <a:ext cx="5303520"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7022908" y="1533153"/>
              <a:ext cx="173018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1366221" y="1937550"/>
              <a:ext cx="507979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47" name="Picture 46"/>
          <p:cNvPicPr>
            <a:picLocks noChangeAspect="1"/>
          </p:cNvPicPr>
          <p:nvPr/>
        </p:nvPicPr>
        <p:blipFill>
          <a:blip r:embed="rId3"/>
          <a:stretch>
            <a:fillRect/>
          </a:stretch>
        </p:blipFill>
        <p:spPr>
          <a:xfrm>
            <a:off x="775911" y="1873405"/>
            <a:ext cx="7671197" cy="3283146"/>
          </a:xfrm>
          <a:prstGeom prst="rect">
            <a:avLst/>
          </a:prstGeom>
        </p:spPr>
      </p:pic>
      <p:sp>
        <p:nvSpPr>
          <p:cNvPr id="48" name="Text Box 140"/>
          <p:cNvSpPr txBox="1"/>
          <p:nvPr/>
        </p:nvSpPr>
        <p:spPr>
          <a:xfrm>
            <a:off x="1286923" y="2091303"/>
            <a:ext cx="3830479" cy="489585"/>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spcAft>
                <a:spcPts val="600"/>
              </a:spcAft>
            </a:pPr>
            <a:r>
              <a:rPr lang="en-US" sz="2700" b="1">
                <a:solidFill>
                  <a:srgbClr val="660066"/>
                </a:solidFill>
                <a:latin typeface="HP001 4 hàng" panose="020B0603050302020204" pitchFamily="34" charset="0"/>
                <a:ea typeface="Calibri" panose="020F0502020204030204" pitchFamily="34" charset="0"/>
                <a:cs typeface="Times New Roman" panose="02020603050405020304" pitchFamily="18" charset="0"/>
              </a:rPr>
              <a:t>Bài </a:t>
            </a:r>
            <a:r>
              <a:rPr lang="en-US" sz="2700" b="1" smtClean="0">
                <a:solidFill>
                  <a:srgbClr val="660066"/>
                </a:solidFill>
                <a:latin typeface="HP001 4 hàng" panose="020B0603050302020204" pitchFamily="34" charset="0"/>
                <a:ea typeface="Calibri" panose="020F0502020204030204" pitchFamily="34" charset="0"/>
                <a:cs typeface="Times New Roman" panose="02020603050405020304" pitchFamily="18" charset="0"/>
              </a:rPr>
              <a:t>5:</a:t>
            </a:r>
            <a:endParaRPr lang="en-US" sz="1500">
              <a:latin typeface="Calibri" panose="020F0502020204030204" pitchFamily="34" charset="0"/>
              <a:ea typeface="Calibri" panose="020F0502020204030204" pitchFamily="34" charset="0"/>
              <a:cs typeface="Times New Roman" panose="02020603050405020304" pitchFamily="18" charset="0"/>
            </a:endParaRPr>
          </a:p>
        </p:txBody>
      </p:sp>
      <p:sp>
        <p:nvSpPr>
          <p:cNvPr id="49" name="TextBox 48"/>
          <p:cNvSpPr txBox="1"/>
          <p:nvPr/>
        </p:nvSpPr>
        <p:spPr>
          <a:xfrm>
            <a:off x="6229575" y="1873404"/>
            <a:ext cx="2829258" cy="1077218"/>
          </a:xfrm>
          <a:prstGeom prst="rect">
            <a:avLst/>
          </a:prstGeom>
          <a:solidFill>
            <a:schemeClr val="bg1"/>
          </a:solidFill>
          <a:ln>
            <a:solidFill>
              <a:srgbClr val="FF0000"/>
            </a:solidFill>
          </a:ln>
        </p:spPr>
        <p:txBody>
          <a:bodyPr wrap="square" rtlCol="0">
            <a:spAutoFit/>
          </a:bodyPr>
          <a:lstStyle/>
          <a:p>
            <a:pPr algn="ctr"/>
            <a:r>
              <a:rPr lang="vi-VN" sz="1600" b="1" dirty="0" smtClean="0">
                <a:solidFill>
                  <a:schemeClr val="tx1">
                    <a:lumMod val="50000"/>
                  </a:schemeClr>
                </a:solidFill>
                <a:latin typeface="+mj-lt"/>
              </a:rPr>
              <a:t>Tóm tắt:</a:t>
            </a:r>
          </a:p>
          <a:p>
            <a:pPr algn="just"/>
            <a:r>
              <a:rPr lang="vi-VN" sz="1600" b="1" dirty="0" smtClean="0">
                <a:solidFill>
                  <a:schemeClr val="tx1">
                    <a:lumMod val="50000"/>
                  </a:schemeClr>
                </a:solidFill>
                <a:latin typeface="+mj-lt"/>
              </a:rPr>
              <a:t>Trường Lê Lợi: 264 cây</a:t>
            </a:r>
          </a:p>
          <a:p>
            <a:pPr algn="just"/>
            <a:r>
              <a:rPr lang="vi-VN" sz="1600" b="1" dirty="0" smtClean="0">
                <a:solidFill>
                  <a:schemeClr val="tx1">
                    <a:lumMod val="50000"/>
                  </a:schemeClr>
                </a:solidFill>
                <a:latin typeface="+mj-lt"/>
              </a:rPr>
              <a:t>Trường Nguyễn Trãi: 229 cây</a:t>
            </a:r>
          </a:p>
          <a:p>
            <a:pPr algn="just"/>
            <a:r>
              <a:rPr lang="vi-VN" sz="1600" b="1" dirty="0" smtClean="0">
                <a:solidFill>
                  <a:schemeClr val="tx1">
                    <a:lumMod val="50000"/>
                  </a:schemeClr>
                </a:solidFill>
                <a:latin typeface="+mj-lt"/>
              </a:rPr>
              <a:t>Cả hai trường: ... </a:t>
            </a:r>
            <a:r>
              <a:rPr lang="vi-VN" sz="1600" b="1" dirty="0">
                <a:solidFill>
                  <a:schemeClr val="tx1">
                    <a:lumMod val="50000"/>
                  </a:schemeClr>
                </a:solidFill>
                <a:latin typeface="+mj-lt"/>
              </a:rPr>
              <a:t>c</a:t>
            </a:r>
            <a:r>
              <a:rPr lang="vi-VN" sz="1600" b="1" dirty="0" smtClean="0">
                <a:solidFill>
                  <a:schemeClr val="tx1">
                    <a:lumMod val="50000"/>
                  </a:schemeClr>
                </a:solidFill>
                <a:latin typeface="+mj-lt"/>
              </a:rPr>
              <a:t>ây?</a:t>
            </a:r>
          </a:p>
        </p:txBody>
      </p:sp>
      <p:sp>
        <p:nvSpPr>
          <p:cNvPr id="50" name="Text Box 140"/>
          <p:cNvSpPr txBox="1"/>
          <p:nvPr/>
        </p:nvSpPr>
        <p:spPr>
          <a:xfrm>
            <a:off x="3481316" y="2616788"/>
            <a:ext cx="3830479" cy="489585"/>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spcAft>
                <a:spcPts val="600"/>
              </a:spcAft>
            </a:pPr>
            <a:r>
              <a:rPr lang="en-US" sz="2700" b="1">
                <a:solidFill>
                  <a:srgbClr val="660066"/>
                </a:solidFill>
                <a:latin typeface="HP001 4 hàng" panose="020B0603050302020204" pitchFamily="34" charset="0"/>
                <a:ea typeface="Calibri" panose="020F0502020204030204" pitchFamily="34" charset="0"/>
                <a:cs typeface="Times New Roman" panose="02020603050405020304" pitchFamily="18" charset="0"/>
              </a:rPr>
              <a:t>Bài </a:t>
            </a:r>
            <a:r>
              <a:rPr lang="en-US" sz="2700" b="1" smtClean="0">
                <a:solidFill>
                  <a:srgbClr val="660066"/>
                </a:solidFill>
                <a:latin typeface="HP001 4 hàng" panose="020B0603050302020204" pitchFamily="34" charset="0"/>
                <a:ea typeface="Calibri" panose="020F0502020204030204" pitchFamily="34" charset="0"/>
                <a:cs typeface="Times New Roman" panose="02020603050405020304" pitchFamily="18" charset="0"/>
              </a:rPr>
              <a:t>giải</a:t>
            </a:r>
            <a:endParaRPr lang="en-US" sz="1500">
              <a:latin typeface="Calibri" panose="020F0502020204030204" pitchFamily="34" charset="0"/>
              <a:ea typeface="Calibri" panose="020F0502020204030204" pitchFamily="34" charset="0"/>
              <a:cs typeface="Times New Roman" panose="02020603050405020304" pitchFamily="18" charset="0"/>
            </a:endParaRPr>
          </a:p>
        </p:txBody>
      </p:sp>
      <p:sp>
        <p:nvSpPr>
          <p:cNvPr id="51" name="Text Box 140"/>
          <p:cNvSpPr txBox="1"/>
          <p:nvPr/>
        </p:nvSpPr>
        <p:spPr>
          <a:xfrm>
            <a:off x="1305491" y="3161889"/>
            <a:ext cx="6977660" cy="489585"/>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spcAft>
                <a:spcPts val="600"/>
              </a:spcAft>
            </a:pPr>
            <a:r>
              <a:rPr lang="en-US" sz="2700" b="1" smtClean="0">
                <a:solidFill>
                  <a:srgbClr val="660066"/>
                </a:solidFill>
                <a:latin typeface="HP001 4 hàng" panose="020B0603050302020204" pitchFamily="34" charset="0"/>
                <a:ea typeface="Calibri" panose="020F0502020204030204" pitchFamily="34" charset="0"/>
                <a:cs typeface="Times New Roman" panose="02020603050405020304" pitchFamily="18" charset="0"/>
              </a:rPr>
              <a:t>Cả hai trường trồng được số cây là:</a:t>
            </a:r>
            <a:endParaRPr lang="en-US" sz="1500">
              <a:latin typeface="Calibri" panose="020F0502020204030204" pitchFamily="34" charset="0"/>
              <a:ea typeface="Calibri" panose="020F0502020204030204" pitchFamily="34" charset="0"/>
              <a:cs typeface="Times New Roman" panose="02020603050405020304" pitchFamily="18" charset="0"/>
            </a:endParaRPr>
          </a:p>
        </p:txBody>
      </p:sp>
      <p:sp>
        <p:nvSpPr>
          <p:cNvPr id="52" name="Text Box 140"/>
          <p:cNvSpPr txBox="1"/>
          <p:nvPr/>
        </p:nvSpPr>
        <p:spPr>
          <a:xfrm>
            <a:off x="1814792" y="3698822"/>
            <a:ext cx="6977660" cy="489585"/>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spcAft>
                <a:spcPts val="600"/>
              </a:spcAft>
            </a:pPr>
            <a:r>
              <a:rPr lang="en-US" sz="2700" b="1" smtClean="0">
                <a:solidFill>
                  <a:srgbClr val="660066"/>
                </a:solidFill>
                <a:latin typeface="HP001 4 hàng" panose="020B0603050302020204" pitchFamily="34" charset="0"/>
                <a:ea typeface="Calibri" panose="020F0502020204030204" pitchFamily="34" charset="0"/>
                <a:cs typeface="Times New Roman" panose="02020603050405020304" pitchFamily="18" charset="0"/>
              </a:rPr>
              <a:t>264 + 229 =</a:t>
            </a:r>
            <a:endParaRPr lang="en-US" sz="1500">
              <a:latin typeface="Calibri" panose="020F0502020204030204" pitchFamily="34" charset="0"/>
              <a:ea typeface="Calibri" panose="020F0502020204030204" pitchFamily="34" charset="0"/>
              <a:cs typeface="Times New Roman" panose="02020603050405020304" pitchFamily="18" charset="0"/>
            </a:endParaRPr>
          </a:p>
        </p:txBody>
      </p:sp>
      <p:sp>
        <p:nvSpPr>
          <p:cNvPr id="53" name="Text Box 140"/>
          <p:cNvSpPr txBox="1"/>
          <p:nvPr/>
        </p:nvSpPr>
        <p:spPr>
          <a:xfrm>
            <a:off x="4167679" y="3698822"/>
            <a:ext cx="2473151" cy="489585"/>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spcAft>
                <a:spcPts val="600"/>
              </a:spcAft>
            </a:pPr>
            <a:r>
              <a:rPr lang="en-US" sz="2700" b="1" smtClean="0">
                <a:solidFill>
                  <a:srgbClr val="660066"/>
                </a:solidFill>
                <a:latin typeface="HP001 4 hàng" panose="020B0603050302020204" pitchFamily="34" charset="0"/>
                <a:ea typeface="Calibri" panose="020F0502020204030204" pitchFamily="34" charset="0"/>
                <a:cs typeface="Times New Roman" panose="02020603050405020304" pitchFamily="18" charset="0"/>
              </a:rPr>
              <a:t>493 (cây)</a:t>
            </a:r>
            <a:endParaRPr lang="en-US" sz="1500">
              <a:latin typeface="Calibri" panose="020F0502020204030204" pitchFamily="34" charset="0"/>
              <a:ea typeface="Calibri" panose="020F0502020204030204" pitchFamily="34" charset="0"/>
              <a:cs typeface="Times New Roman" panose="02020603050405020304" pitchFamily="18" charset="0"/>
            </a:endParaRPr>
          </a:p>
        </p:txBody>
      </p:sp>
      <p:sp>
        <p:nvSpPr>
          <p:cNvPr id="54" name="Text Box 140"/>
          <p:cNvSpPr txBox="1"/>
          <p:nvPr/>
        </p:nvSpPr>
        <p:spPr>
          <a:xfrm>
            <a:off x="4003452" y="4243492"/>
            <a:ext cx="2893108" cy="489585"/>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spcAft>
                <a:spcPts val="600"/>
              </a:spcAft>
            </a:pPr>
            <a:r>
              <a:rPr lang="en-US" sz="2700" b="1" smtClean="0">
                <a:solidFill>
                  <a:srgbClr val="660066"/>
                </a:solidFill>
                <a:latin typeface="HP001 4 hàng" panose="020B0603050302020204" pitchFamily="34" charset="0"/>
                <a:ea typeface="Calibri" panose="020F0502020204030204" pitchFamily="34" charset="0"/>
                <a:cs typeface="Times New Roman" panose="02020603050405020304" pitchFamily="18" charset="0"/>
              </a:rPr>
              <a:t>Đáp số: 493 cây.</a:t>
            </a:r>
            <a:endParaRPr lang="en-US" sz="150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500"/>
                                        <p:tgtEl>
                                          <p:spTgt spid="4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barn(inVertical)">
                                      <p:cBhvr>
                                        <p:cTn id="10" dur="500"/>
                                        <p:tgtEl>
                                          <p:spTgt spid="4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barn(inVertical)">
                                      <p:cBhvr>
                                        <p:cTn id="13" dur="500"/>
                                        <p:tgtEl>
                                          <p:spTgt spid="5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barn(inVertical)">
                                      <p:cBhvr>
                                        <p:cTn id="18" dur="500"/>
                                        <p:tgtEl>
                                          <p:spTgt spid="5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inVertical)">
                                      <p:cBhvr>
                                        <p:cTn id="23" dur="500"/>
                                        <p:tgtEl>
                                          <p:spTgt spid="5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barn(inVertical)">
                                      <p:cBhvr>
                                        <p:cTn id="28" dur="500"/>
                                        <p:tgtEl>
                                          <p:spTgt spid="5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barn(inVertical)">
                                      <p:cBhvr>
                                        <p:cTn id="3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0" grpId="0"/>
      <p:bldP spid="51" grpId="0"/>
      <p:bldP spid="52" grpId="0"/>
      <p:bldP spid="53" grpId="0"/>
      <p:bldP spid="5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710"/>
        <p:cNvGrpSpPr/>
        <p:nvPr/>
      </p:nvGrpSpPr>
      <p:grpSpPr>
        <a:xfrm>
          <a:off x="0" y="0"/>
          <a:ext cx="0" cy="0"/>
          <a:chOff x="0" y="0"/>
          <a:chExt cx="0" cy="0"/>
        </a:xfrm>
      </p:grpSpPr>
      <p:sp>
        <p:nvSpPr>
          <p:cNvPr id="6712" name="Google Shape;6712;p44"/>
          <p:cNvSpPr txBox="1">
            <a:spLocks noGrp="1"/>
          </p:cNvSpPr>
          <p:nvPr>
            <p:ph type="title"/>
          </p:nvPr>
        </p:nvSpPr>
        <p:spPr>
          <a:xfrm>
            <a:off x="3189727" y="1615705"/>
            <a:ext cx="2336400" cy="5277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vi-VN" dirty="0" smtClean="0">
                <a:solidFill>
                  <a:schemeClr val="accent6">
                    <a:lumMod val="50000"/>
                  </a:schemeClr>
                </a:solidFill>
                <a:latin typeface="+mj-lt"/>
              </a:rPr>
              <a:t>Thực hiện được phép cộng, phép trừ trong phạm vi 1000</a:t>
            </a:r>
            <a:endParaRPr dirty="0">
              <a:solidFill>
                <a:schemeClr val="accent6">
                  <a:lumMod val="50000"/>
                </a:schemeClr>
              </a:solidFill>
              <a:latin typeface="+mj-lt"/>
            </a:endParaRPr>
          </a:p>
        </p:txBody>
      </p:sp>
      <p:sp>
        <p:nvSpPr>
          <p:cNvPr id="6713" name="Google Shape;6713;p44"/>
          <p:cNvSpPr txBox="1">
            <a:spLocks noGrp="1"/>
          </p:cNvSpPr>
          <p:nvPr>
            <p:ph type="title" idx="2"/>
          </p:nvPr>
        </p:nvSpPr>
        <p:spPr>
          <a:xfrm>
            <a:off x="2786002" y="688283"/>
            <a:ext cx="1275300" cy="593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rgbClr val="FF0000"/>
                </a:solidFill>
              </a:rPr>
              <a:t>01.</a:t>
            </a:r>
            <a:endParaRPr dirty="0">
              <a:solidFill>
                <a:srgbClr val="FF0000"/>
              </a:solidFill>
            </a:endParaRPr>
          </a:p>
        </p:txBody>
      </p:sp>
      <p:sp>
        <p:nvSpPr>
          <p:cNvPr id="6715" name="Google Shape;6715;p44"/>
          <p:cNvSpPr txBox="1">
            <a:spLocks noGrp="1"/>
          </p:cNvSpPr>
          <p:nvPr>
            <p:ph type="title" idx="4"/>
          </p:nvPr>
        </p:nvSpPr>
        <p:spPr>
          <a:xfrm>
            <a:off x="5780370" y="679643"/>
            <a:ext cx="1275300" cy="593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rgbClr val="FF0000"/>
                </a:solidFill>
              </a:rPr>
              <a:t>02.</a:t>
            </a:r>
            <a:endParaRPr dirty="0">
              <a:solidFill>
                <a:srgbClr val="FF0000"/>
              </a:solidFill>
            </a:endParaRPr>
          </a:p>
        </p:txBody>
      </p:sp>
      <p:sp>
        <p:nvSpPr>
          <p:cNvPr id="6718" name="Google Shape;6718;p44"/>
          <p:cNvSpPr txBox="1">
            <a:spLocks noGrp="1"/>
          </p:cNvSpPr>
          <p:nvPr>
            <p:ph type="title" idx="7"/>
          </p:nvPr>
        </p:nvSpPr>
        <p:spPr>
          <a:xfrm>
            <a:off x="2811057" y="3161345"/>
            <a:ext cx="1275300" cy="593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0000"/>
                </a:solidFill>
              </a:rPr>
              <a:t>03.</a:t>
            </a:r>
            <a:endParaRPr>
              <a:solidFill>
                <a:srgbClr val="FF0000"/>
              </a:solidFill>
            </a:endParaRPr>
          </a:p>
        </p:txBody>
      </p:sp>
      <p:sp>
        <p:nvSpPr>
          <p:cNvPr id="6723" name="Google Shape;6723;p44"/>
          <p:cNvSpPr txBox="1">
            <a:spLocks noGrp="1"/>
          </p:cNvSpPr>
          <p:nvPr>
            <p:ph type="title" idx="15"/>
          </p:nvPr>
        </p:nvSpPr>
        <p:spPr>
          <a:xfrm>
            <a:off x="513278" y="1307649"/>
            <a:ext cx="2261700" cy="1648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sz="3200" b="1" dirty="0" smtClean="0">
                <a:solidFill>
                  <a:srgbClr val="FF0000"/>
                </a:solidFill>
                <a:latin typeface="+mj-lt"/>
              </a:rPr>
              <a:t>YÊU CẦU CẦN ĐẠT</a:t>
            </a:r>
            <a:endParaRPr sz="3200" b="1" dirty="0">
              <a:solidFill>
                <a:srgbClr val="FF0000"/>
              </a:solidFill>
              <a:latin typeface="+mj-lt"/>
            </a:endParaRPr>
          </a:p>
        </p:txBody>
      </p:sp>
      <p:grpSp>
        <p:nvGrpSpPr>
          <p:cNvPr id="6724" name="Google Shape;6724;p44"/>
          <p:cNvGrpSpPr/>
          <p:nvPr/>
        </p:nvGrpSpPr>
        <p:grpSpPr>
          <a:xfrm rot="2328339" flipH="1">
            <a:off x="1840769" y="4063013"/>
            <a:ext cx="1035207" cy="880627"/>
            <a:chOff x="6815100" y="8093525"/>
            <a:chExt cx="1035175" cy="880600"/>
          </a:xfrm>
        </p:grpSpPr>
        <p:sp>
          <p:nvSpPr>
            <p:cNvPr id="6725" name="Google Shape;6725;p44"/>
            <p:cNvSpPr/>
            <p:nvPr/>
          </p:nvSpPr>
          <p:spPr>
            <a:xfrm>
              <a:off x="6815100" y="8093525"/>
              <a:ext cx="1035175" cy="880600"/>
            </a:xfrm>
            <a:custGeom>
              <a:avLst/>
              <a:gdLst/>
              <a:ahLst/>
              <a:cxnLst/>
              <a:rect l="l" t="t" r="r" b="b"/>
              <a:pathLst>
                <a:path w="41407" h="35224" extrusionOk="0">
                  <a:moveTo>
                    <a:pt x="8539" y="0"/>
                  </a:moveTo>
                  <a:cubicBezTo>
                    <a:pt x="8325" y="0"/>
                    <a:pt x="8164" y="0"/>
                    <a:pt x="8003" y="27"/>
                  </a:cubicBezTo>
                  <a:cubicBezTo>
                    <a:pt x="7923" y="27"/>
                    <a:pt x="7816" y="54"/>
                    <a:pt x="7763" y="54"/>
                  </a:cubicBezTo>
                  <a:cubicBezTo>
                    <a:pt x="7682" y="54"/>
                    <a:pt x="7629" y="80"/>
                    <a:pt x="7548" y="80"/>
                  </a:cubicBezTo>
                  <a:cubicBezTo>
                    <a:pt x="6986" y="187"/>
                    <a:pt x="6451" y="428"/>
                    <a:pt x="5942" y="723"/>
                  </a:cubicBezTo>
                  <a:cubicBezTo>
                    <a:pt x="5809" y="803"/>
                    <a:pt x="5675" y="857"/>
                    <a:pt x="5595" y="964"/>
                  </a:cubicBezTo>
                  <a:cubicBezTo>
                    <a:pt x="5140" y="803"/>
                    <a:pt x="4711" y="696"/>
                    <a:pt x="4256" y="696"/>
                  </a:cubicBezTo>
                  <a:lnTo>
                    <a:pt x="4149" y="696"/>
                  </a:lnTo>
                  <a:cubicBezTo>
                    <a:pt x="3212" y="723"/>
                    <a:pt x="2329" y="1178"/>
                    <a:pt x="1660" y="1900"/>
                  </a:cubicBezTo>
                  <a:lnTo>
                    <a:pt x="1633" y="1927"/>
                  </a:lnTo>
                  <a:lnTo>
                    <a:pt x="1526" y="2061"/>
                  </a:lnTo>
                  <a:cubicBezTo>
                    <a:pt x="1473" y="2168"/>
                    <a:pt x="1392" y="2248"/>
                    <a:pt x="1366" y="2302"/>
                  </a:cubicBezTo>
                  <a:cubicBezTo>
                    <a:pt x="991" y="2864"/>
                    <a:pt x="777" y="3480"/>
                    <a:pt x="696" y="4122"/>
                  </a:cubicBezTo>
                  <a:cubicBezTo>
                    <a:pt x="643" y="4791"/>
                    <a:pt x="723" y="5487"/>
                    <a:pt x="991" y="6129"/>
                  </a:cubicBezTo>
                  <a:cubicBezTo>
                    <a:pt x="1098" y="6343"/>
                    <a:pt x="1232" y="6584"/>
                    <a:pt x="1366" y="6799"/>
                  </a:cubicBezTo>
                  <a:cubicBezTo>
                    <a:pt x="991" y="7120"/>
                    <a:pt x="696" y="7521"/>
                    <a:pt x="456" y="8003"/>
                  </a:cubicBezTo>
                  <a:cubicBezTo>
                    <a:pt x="429" y="8030"/>
                    <a:pt x="402" y="8137"/>
                    <a:pt x="402" y="8137"/>
                  </a:cubicBezTo>
                  <a:cubicBezTo>
                    <a:pt x="322" y="8297"/>
                    <a:pt x="268" y="8431"/>
                    <a:pt x="241" y="8592"/>
                  </a:cubicBezTo>
                  <a:cubicBezTo>
                    <a:pt x="188" y="8699"/>
                    <a:pt x="188" y="8752"/>
                    <a:pt x="161" y="8859"/>
                  </a:cubicBezTo>
                  <a:cubicBezTo>
                    <a:pt x="27" y="9368"/>
                    <a:pt x="1" y="9903"/>
                    <a:pt x="108" y="10412"/>
                  </a:cubicBezTo>
                  <a:cubicBezTo>
                    <a:pt x="188" y="11081"/>
                    <a:pt x="509" y="11697"/>
                    <a:pt x="937" y="12232"/>
                  </a:cubicBezTo>
                  <a:cubicBezTo>
                    <a:pt x="1205" y="12580"/>
                    <a:pt x="1499" y="12848"/>
                    <a:pt x="1874" y="13115"/>
                  </a:cubicBezTo>
                  <a:cubicBezTo>
                    <a:pt x="1660" y="13329"/>
                    <a:pt x="1473" y="13624"/>
                    <a:pt x="1339" y="13891"/>
                  </a:cubicBezTo>
                  <a:cubicBezTo>
                    <a:pt x="857" y="14748"/>
                    <a:pt x="830" y="15765"/>
                    <a:pt x="1178" y="16755"/>
                  </a:cubicBezTo>
                  <a:cubicBezTo>
                    <a:pt x="1178" y="16755"/>
                    <a:pt x="1205" y="16862"/>
                    <a:pt x="1205" y="16889"/>
                  </a:cubicBezTo>
                  <a:cubicBezTo>
                    <a:pt x="1499" y="17692"/>
                    <a:pt x="2008" y="18361"/>
                    <a:pt x="2650" y="18790"/>
                  </a:cubicBezTo>
                  <a:cubicBezTo>
                    <a:pt x="2784" y="18870"/>
                    <a:pt x="2918" y="18977"/>
                    <a:pt x="3052" y="19030"/>
                  </a:cubicBezTo>
                  <a:cubicBezTo>
                    <a:pt x="3132" y="19111"/>
                    <a:pt x="3212" y="19137"/>
                    <a:pt x="3319" y="19164"/>
                  </a:cubicBezTo>
                  <a:cubicBezTo>
                    <a:pt x="3721" y="19378"/>
                    <a:pt x="4176" y="19512"/>
                    <a:pt x="4658" y="19539"/>
                  </a:cubicBezTo>
                  <a:cubicBezTo>
                    <a:pt x="4818" y="19566"/>
                    <a:pt x="5006" y="19566"/>
                    <a:pt x="5193" y="19566"/>
                  </a:cubicBezTo>
                  <a:cubicBezTo>
                    <a:pt x="5461" y="19566"/>
                    <a:pt x="5755" y="19539"/>
                    <a:pt x="6050" y="19512"/>
                  </a:cubicBezTo>
                  <a:cubicBezTo>
                    <a:pt x="6130" y="19780"/>
                    <a:pt x="6183" y="20047"/>
                    <a:pt x="6290" y="20315"/>
                  </a:cubicBezTo>
                  <a:cubicBezTo>
                    <a:pt x="6290" y="20315"/>
                    <a:pt x="6317" y="20342"/>
                    <a:pt x="6317" y="20369"/>
                  </a:cubicBezTo>
                  <a:cubicBezTo>
                    <a:pt x="6290" y="20449"/>
                    <a:pt x="6210" y="20476"/>
                    <a:pt x="6183" y="20529"/>
                  </a:cubicBezTo>
                  <a:cubicBezTo>
                    <a:pt x="5996" y="20743"/>
                    <a:pt x="5862" y="20931"/>
                    <a:pt x="5728" y="21118"/>
                  </a:cubicBezTo>
                  <a:cubicBezTo>
                    <a:pt x="5595" y="21279"/>
                    <a:pt x="5380" y="21546"/>
                    <a:pt x="5247" y="21868"/>
                  </a:cubicBezTo>
                  <a:cubicBezTo>
                    <a:pt x="4818" y="22778"/>
                    <a:pt x="4738" y="23714"/>
                    <a:pt x="5006" y="24598"/>
                  </a:cubicBezTo>
                  <a:cubicBezTo>
                    <a:pt x="5327" y="25534"/>
                    <a:pt x="5996" y="26284"/>
                    <a:pt x="6960" y="26766"/>
                  </a:cubicBezTo>
                  <a:lnTo>
                    <a:pt x="7067" y="26792"/>
                  </a:lnTo>
                  <a:cubicBezTo>
                    <a:pt x="7334" y="26899"/>
                    <a:pt x="7629" y="27007"/>
                    <a:pt x="7896" y="27060"/>
                  </a:cubicBezTo>
                  <a:cubicBezTo>
                    <a:pt x="8030" y="27087"/>
                    <a:pt x="8137" y="27140"/>
                    <a:pt x="8218" y="27140"/>
                  </a:cubicBezTo>
                  <a:cubicBezTo>
                    <a:pt x="8432" y="27167"/>
                    <a:pt x="8592" y="27167"/>
                    <a:pt x="8806" y="27167"/>
                  </a:cubicBezTo>
                  <a:cubicBezTo>
                    <a:pt x="9021" y="27167"/>
                    <a:pt x="9235" y="27140"/>
                    <a:pt x="9422" y="27087"/>
                  </a:cubicBezTo>
                  <a:cubicBezTo>
                    <a:pt x="9877" y="27033"/>
                    <a:pt x="10305" y="26873"/>
                    <a:pt x="10707" y="26659"/>
                  </a:cubicBezTo>
                  <a:cubicBezTo>
                    <a:pt x="11162" y="27301"/>
                    <a:pt x="11751" y="27943"/>
                    <a:pt x="12339" y="28479"/>
                  </a:cubicBezTo>
                  <a:cubicBezTo>
                    <a:pt x="12313" y="28532"/>
                    <a:pt x="12313" y="28612"/>
                    <a:pt x="12313" y="28666"/>
                  </a:cubicBezTo>
                  <a:cubicBezTo>
                    <a:pt x="12232" y="29175"/>
                    <a:pt x="12232" y="29683"/>
                    <a:pt x="12313" y="30138"/>
                  </a:cubicBezTo>
                  <a:cubicBezTo>
                    <a:pt x="12366" y="30754"/>
                    <a:pt x="12554" y="31289"/>
                    <a:pt x="12768" y="31771"/>
                  </a:cubicBezTo>
                  <a:cubicBezTo>
                    <a:pt x="13089" y="32440"/>
                    <a:pt x="13544" y="33029"/>
                    <a:pt x="14106" y="33430"/>
                  </a:cubicBezTo>
                  <a:cubicBezTo>
                    <a:pt x="14748" y="33859"/>
                    <a:pt x="15551" y="34126"/>
                    <a:pt x="16381" y="34153"/>
                  </a:cubicBezTo>
                  <a:lnTo>
                    <a:pt x="16515" y="34153"/>
                  </a:lnTo>
                  <a:cubicBezTo>
                    <a:pt x="17264" y="34153"/>
                    <a:pt x="17960" y="33966"/>
                    <a:pt x="18576" y="33591"/>
                  </a:cubicBezTo>
                  <a:lnTo>
                    <a:pt x="18870" y="33377"/>
                  </a:lnTo>
                  <a:cubicBezTo>
                    <a:pt x="18977" y="33296"/>
                    <a:pt x="19111" y="33189"/>
                    <a:pt x="19191" y="33082"/>
                  </a:cubicBezTo>
                  <a:cubicBezTo>
                    <a:pt x="19325" y="32975"/>
                    <a:pt x="19432" y="32841"/>
                    <a:pt x="19539" y="32708"/>
                  </a:cubicBezTo>
                  <a:cubicBezTo>
                    <a:pt x="20262" y="33189"/>
                    <a:pt x="21038" y="33591"/>
                    <a:pt x="21868" y="33912"/>
                  </a:cubicBezTo>
                  <a:cubicBezTo>
                    <a:pt x="22002" y="33992"/>
                    <a:pt x="22109" y="34019"/>
                    <a:pt x="22216" y="34046"/>
                  </a:cubicBezTo>
                  <a:cubicBezTo>
                    <a:pt x="22751" y="34233"/>
                    <a:pt x="23287" y="34421"/>
                    <a:pt x="23822" y="34554"/>
                  </a:cubicBezTo>
                  <a:cubicBezTo>
                    <a:pt x="24250" y="34688"/>
                    <a:pt x="24759" y="34795"/>
                    <a:pt x="25267" y="34902"/>
                  </a:cubicBezTo>
                  <a:cubicBezTo>
                    <a:pt x="26258" y="35063"/>
                    <a:pt x="27221" y="35170"/>
                    <a:pt x="28158" y="35170"/>
                  </a:cubicBezTo>
                  <a:cubicBezTo>
                    <a:pt x="28345" y="35170"/>
                    <a:pt x="28533" y="35170"/>
                    <a:pt x="28559" y="35224"/>
                  </a:cubicBezTo>
                  <a:cubicBezTo>
                    <a:pt x="28881" y="35224"/>
                    <a:pt x="29175" y="35197"/>
                    <a:pt x="29469" y="35143"/>
                  </a:cubicBezTo>
                  <a:cubicBezTo>
                    <a:pt x="29550" y="35117"/>
                    <a:pt x="29603" y="35117"/>
                    <a:pt x="29630" y="35117"/>
                  </a:cubicBezTo>
                  <a:cubicBezTo>
                    <a:pt x="29898" y="35090"/>
                    <a:pt x="30165" y="35009"/>
                    <a:pt x="30433" y="34983"/>
                  </a:cubicBezTo>
                  <a:cubicBezTo>
                    <a:pt x="31102" y="34849"/>
                    <a:pt x="31718" y="34688"/>
                    <a:pt x="32280" y="34474"/>
                  </a:cubicBezTo>
                  <a:cubicBezTo>
                    <a:pt x="32922" y="34260"/>
                    <a:pt x="33511" y="33939"/>
                    <a:pt x="34046" y="33591"/>
                  </a:cubicBezTo>
                  <a:cubicBezTo>
                    <a:pt x="34368" y="33377"/>
                    <a:pt x="34635" y="33189"/>
                    <a:pt x="34903" y="32949"/>
                  </a:cubicBezTo>
                  <a:cubicBezTo>
                    <a:pt x="35331" y="32574"/>
                    <a:pt x="35626" y="32253"/>
                    <a:pt x="35893" y="31851"/>
                  </a:cubicBezTo>
                  <a:cubicBezTo>
                    <a:pt x="36000" y="31664"/>
                    <a:pt x="36134" y="31450"/>
                    <a:pt x="36268" y="31182"/>
                  </a:cubicBezTo>
                  <a:cubicBezTo>
                    <a:pt x="36375" y="30941"/>
                    <a:pt x="36455" y="30727"/>
                    <a:pt x="36536" y="30540"/>
                  </a:cubicBezTo>
                  <a:cubicBezTo>
                    <a:pt x="36669" y="30138"/>
                    <a:pt x="36777" y="29710"/>
                    <a:pt x="36803" y="29255"/>
                  </a:cubicBezTo>
                  <a:cubicBezTo>
                    <a:pt x="36857" y="28720"/>
                    <a:pt x="36830" y="28265"/>
                    <a:pt x="36803" y="27836"/>
                  </a:cubicBezTo>
                  <a:cubicBezTo>
                    <a:pt x="37044" y="27033"/>
                    <a:pt x="37232" y="26177"/>
                    <a:pt x="37312" y="25374"/>
                  </a:cubicBezTo>
                  <a:cubicBezTo>
                    <a:pt x="37446" y="24303"/>
                    <a:pt x="37365" y="23233"/>
                    <a:pt x="37205" y="22242"/>
                  </a:cubicBezTo>
                  <a:cubicBezTo>
                    <a:pt x="37205" y="22162"/>
                    <a:pt x="37178" y="22135"/>
                    <a:pt x="37178" y="22082"/>
                  </a:cubicBezTo>
                  <a:lnTo>
                    <a:pt x="37178" y="22082"/>
                  </a:lnTo>
                  <a:cubicBezTo>
                    <a:pt x="37499" y="22162"/>
                    <a:pt x="37794" y="22242"/>
                    <a:pt x="38142" y="22242"/>
                  </a:cubicBezTo>
                  <a:cubicBezTo>
                    <a:pt x="38650" y="22242"/>
                    <a:pt x="39105" y="22108"/>
                    <a:pt x="39533" y="21868"/>
                  </a:cubicBezTo>
                  <a:cubicBezTo>
                    <a:pt x="39908" y="21680"/>
                    <a:pt x="40203" y="21413"/>
                    <a:pt x="40470" y="21091"/>
                  </a:cubicBezTo>
                  <a:cubicBezTo>
                    <a:pt x="40658" y="20904"/>
                    <a:pt x="40791" y="20690"/>
                    <a:pt x="40872" y="20476"/>
                  </a:cubicBezTo>
                  <a:cubicBezTo>
                    <a:pt x="41059" y="20128"/>
                    <a:pt x="41193" y="19753"/>
                    <a:pt x="41246" y="19352"/>
                  </a:cubicBezTo>
                  <a:cubicBezTo>
                    <a:pt x="41407" y="18549"/>
                    <a:pt x="41380" y="17719"/>
                    <a:pt x="41086" y="16862"/>
                  </a:cubicBezTo>
                  <a:cubicBezTo>
                    <a:pt x="40925" y="16354"/>
                    <a:pt x="40658" y="15845"/>
                    <a:pt x="40336" y="15390"/>
                  </a:cubicBezTo>
                  <a:cubicBezTo>
                    <a:pt x="40256" y="15203"/>
                    <a:pt x="40149" y="15042"/>
                    <a:pt x="40042" y="14908"/>
                  </a:cubicBezTo>
                  <a:cubicBezTo>
                    <a:pt x="40015" y="14908"/>
                    <a:pt x="39988" y="14855"/>
                    <a:pt x="39935" y="14801"/>
                  </a:cubicBezTo>
                  <a:cubicBezTo>
                    <a:pt x="39855" y="14641"/>
                    <a:pt x="39667" y="14453"/>
                    <a:pt x="39480" y="14239"/>
                  </a:cubicBezTo>
                  <a:cubicBezTo>
                    <a:pt x="39239" y="13998"/>
                    <a:pt x="38971" y="13784"/>
                    <a:pt x="38677" y="13597"/>
                  </a:cubicBezTo>
                  <a:lnTo>
                    <a:pt x="38463" y="13517"/>
                  </a:lnTo>
                  <a:cubicBezTo>
                    <a:pt x="38409" y="13463"/>
                    <a:pt x="38302" y="13436"/>
                    <a:pt x="38249" y="13410"/>
                  </a:cubicBezTo>
                  <a:cubicBezTo>
                    <a:pt x="38061" y="13383"/>
                    <a:pt x="37927" y="13303"/>
                    <a:pt x="37767" y="13276"/>
                  </a:cubicBezTo>
                  <a:cubicBezTo>
                    <a:pt x="37606" y="12580"/>
                    <a:pt x="37232" y="11911"/>
                    <a:pt x="36696" y="11322"/>
                  </a:cubicBezTo>
                  <a:cubicBezTo>
                    <a:pt x="36375" y="10920"/>
                    <a:pt x="35920" y="10572"/>
                    <a:pt x="35465" y="10251"/>
                  </a:cubicBezTo>
                  <a:cubicBezTo>
                    <a:pt x="35304" y="10171"/>
                    <a:pt x="35171" y="10064"/>
                    <a:pt x="34983" y="9957"/>
                  </a:cubicBezTo>
                  <a:cubicBezTo>
                    <a:pt x="34930" y="9930"/>
                    <a:pt x="34903" y="9930"/>
                    <a:pt x="34849" y="9903"/>
                  </a:cubicBezTo>
                  <a:cubicBezTo>
                    <a:pt x="34689" y="9769"/>
                    <a:pt x="34448" y="9662"/>
                    <a:pt x="34234" y="9555"/>
                  </a:cubicBezTo>
                  <a:cubicBezTo>
                    <a:pt x="33886" y="9422"/>
                    <a:pt x="33565" y="9314"/>
                    <a:pt x="33217" y="9288"/>
                  </a:cubicBezTo>
                  <a:cubicBezTo>
                    <a:pt x="33163" y="9261"/>
                    <a:pt x="33083" y="9261"/>
                    <a:pt x="32976" y="9261"/>
                  </a:cubicBezTo>
                  <a:lnTo>
                    <a:pt x="32788" y="9261"/>
                  </a:lnTo>
                  <a:cubicBezTo>
                    <a:pt x="32387" y="9261"/>
                    <a:pt x="31985" y="9368"/>
                    <a:pt x="31611" y="9529"/>
                  </a:cubicBezTo>
                  <a:cubicBezTo>
                    <a:pt x="31504" y="9555"/>
                    <a:pt x="31423" y="9582"/>
                    <a:pt x="31316" y="9662"/>
                  </a:cubicBezTo>
                  <a:lnTo>
                    <a:pt x="31236" y="9689"/>
                  </a:lnTo>
                  <a:cubicBezTo>
                    <a:pt x="31156" y="9769"/>
                    <a:pt x="31022" y="9823"/>
                    <a:pt x="30888" y="9930"/>
                  </a:cubicBezTo>
                  <a:cubicBezTo>
                    <a:pt x="30754" y="9984"/>
                    <a:pt x="30620" y="10091"/>
                    <a:pt x="30513" y="10171"/>
                  </a:cubicBezTo>
                  <a:cubicBezTo>
                    <a:pt x="30219" y="10385"/>
                    <a:pt x="29898" y="10626"/>
                    <a:pt x="29603" y="10894"/>
                  </a:cubicBezTo>
                  <a:cubicBezTo>
                    <a:pt x="28399" y="9903"/>
                    <a:pt x="26927" y="9154"/>
                    <a:pt x="25267" y="8699"/>
                  </a:cubicBezTo>
                  <a:cubicBezTo>
                    <a:pt x="24223" y="7441"/>
                    <a:pt x="22644" y="6504"/>
                    <a:pt x="20744" y="6049"/>
                  </a:cubicBezTo>
                  <a:cubicBezTo>
                    <a:pt x="20476" y="5969"/>
                    <a:pt x="20209" y="5915"/>
                    <a:pt x="19941" y="5888"/>
                  </a:cubicBezTo>
                  <a:cubicBezTo>
                    <a:pt x="19646" y="5567"/>
                    <a:pt x="19325" y="5300"/>
                    <a:pt x="18977" y="5032"/>
                  </a:cubicBezTo>
                  <a:cubicBezTo>
                    <a:pt x="18496" y="4711"/>
                    <a:pt x="17987" y="4416"/>
                    <a:pt x="17398" y="4175"/>
                  </a:cubicBezTo>
                  <a:cubicBezTo>
                    <a:pt x="16890" y="3961"/>
                    <a:pt x="16354" y="3801"/>
                    <a:pt x="15792" y="3694"/>
                  </a:cubicBezTo>
                  <a:cubicBezTo>
                    <a:pt x="15712" y="3667"/>
                    <a:pt x="15685" y="3667"/>
                    <a:pt x="15658" y="3667"/>
                  </a:cubicBezTo>
                  <a:cubicBezTo>
                    <a:pt x="15150" y="3265"/>
                    <a:pt x="14588" y="2944"/>
                    <a:pt x="13972" y="2703"/>
                  </a:cubicBezTo>
                  <a:cubicBezTo>
                    <a:pt x="13651" y="2570"/>
                    <a:pt x="13276" y="2462"/>
                    <a:pt x="12902" y="2409"/>
                  </a:cubicBezTo>
                  <a:cubicBezTo>
                    <a:pt x="12875" y="2355"/>
                    <a:pt x="12821" y="2302"/>
                    <a:pt x="12768" y="2222"/>
                  </a:cubicBezTo>
                  <a:cubicBezTo>
                    <a:pt x="12339" y="1660"/>
                    <a:pt x="11777" y="1151"/>
                    <a:pt x="11162" y="803"/>
                  </a:cubicBezTo>
                  <a:cubicBezTo>
                    <a:pt x="10626" y="455"/>
                    <a:pt x="10038" y="214"/>
                    <a:pt x="9422" y="80"/>
                  </a:cubicBezTo>
                  <a:cubicBezTo>
                    <a:pt x="9128" y="27"/>
                    <a:pt x="8833" y="0"/>
                    <a:pt x="8539"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6" name="Google Shape;6726;p44"/>
            <p:cNvSpPr/>
            <p:nvPr/>
          </p:nvSpPr>
          <p:spPr>
            <a:xfrm>
              <a:off x="7591975" y="8488975"/>
              <a:ext cx="192725" cy="92375"/>
            </a:xfrm>
            <a:custGeom>
              <a:avLst/>
              <a:gdLst/>
              <a:ahLst/>
              <a:cxnLst/>
              <a:rect l="l" t="t" r="r" b="b"/>
              <a:pathLst>
                <a:path w="7709" h="3695" extrusionOk="0">
                  <a:moveTo>
                    <a:pt x="6023" y="1"/>
                  </a:moveTo>
                  <a:cubicBezTo>
                    <a:pt x="5916" y="1"/>
                    <a:pt x="5862" y="27"/>
                    <a:pt x="5755" y="27"/>
                  </a:cubicBezTo>
                  <a:cubicBezTo>
                    <a:pt x="5648" y="81"/>
                    <a:pt x="5568" y="81"/>
                    <a:pt x="5461" y="108"/>
                  </a:cubicBezTo>
                  <a:cubicBezTo>
                    <a:pt x="4952" y="215"/>
                    <a:pt x="4444" y="402"/>
                    <a:pt x="3908" y="643"/>
                  </a:cubicBezTo>
                  <a:cubicBezTo>
                    <a:pt x="3426" y="830"/>
                    <a:pt x="2945" y="1098"/>
                    <a:pt x="2490" y="1419"/>
                  </a:cubicBezTo>
                  <a:cubicBezTo>
                    <a:pt x="1553" y="2008"/>
                    <a:pt x="696" y="2677"/>
                    <a:pt x="27" y="3453"/>
                  </a:cubicBezTo>
                  <a:cubicBezTo>
                    <a:pt x="0" y="3507"/>
                    <a:pt x="0" y="3587"/>
                    <a:pt x="27" y="3614"/>
                  </a:cubicBezTo>
                  <a:lnTo>
                    <a:pt x="81" y="3641"/>
                  </a:lnTo>
                  <a:lnTo>
                    <a:pt x="107" y="3641"/>
                  </a:lnTo>
                  <a:cubicBezTo>
                    <a:pt x="134" y="3641"/>
                    <a:pt x="161" y="3641"/>
                    <a:pt x="161" y="3614"/>
                  </a:cubicBezTo>
                  <a:cubicBezTo>
                    <a:pt x="482" y="3293"/>
                    <a:pt x="803" y="2972"/>
                    <a:pt x="1205" y="2677"/>
                  </a:cubicBezTo>
                  <a:cubicBezTo>
                    <a:pt x="1874" y="2169"/>
                    <a:pt x="2677" y="1740"/>
                    <a:pt x="3560" y="1366"/>
                  </a:cubicBezTo>
                  <a:lnTo>
                    <a:pt x="3480" y="1366"/>
                  </a:lnTo>
                  <a:cubicBezTo>
                    <a:pt x="3962" y="1205"/>
                    <a:pt x="4417" y="1044"/>
                    <a:pt x="4818" y="937"/>
                  </a:cubicBezTo>
                  <a:cubicBezTo>
                    <a:pt x="5032" y="884"/>
                    <a:pt x="5246" y="803"/>
                    <a:pt x="5487" y="777"/>
                  </a:cubicBezTo>
                  <a:cubicBezTo>
                    <a:pt x="5594" y="750"/>
                    <a:pt x="5728" y="696"/>
                    <a:pt x="5835" y="696"/>
                  </a:cubicBezTo>
                  <a:lnTo>
                    <a:pt x="5996" y="670"/>
                  </a:lnTo>
                  <a:lnTo>
                    <a:pt x="5996" y="830"/>
                  </a:lnTo>
                  <a:lnTo>
                    <a:pt x="5996" y="884"/>
                  </a:lnTo>
                  <a:lnTo>
                    <a:pt x="5996" y="911"/>
                  </a:lnTo>
                  <a:lnTo>
                    <a:pt x="5996" y="1151"/>
                  </a:lnTo>
                  <a:cubicBezTo>
                    <a:pt x="5996" y="1232"/>
                    <a:pt x="5996" y="1339"/>
                    <a:pt x="6023" y="1446"/>
                  </a:cubicBezTo>
                  <a:cubicBezTo>
                    <a:pt x="6049" y="1633"/>
                    <a:pt x="6130" y="1874"/>
                    <a:pt x="6183" y="2115"/>
                  </a:cubicBezTo>
                  <a:cubicBezTo>
                    <a:pt x="6264" y="2409"/>
                    <a:pt x="6371" y="2677"/>
                    <a:pt x="6451" y="2891"/>
                  </a:cubicBezTo>
                  <a:cubicBezTo>
                    <a:pt x="6504" y="2972"/>
                    <a:pt x="6558" y="3105"/>
                    <a:pt x="6638" y="3212"/>
                  </a:cubicBezTo>
                  <a:cubicBezTo>
                    <a:pt x="6692" y="3319"/>
                    <a:pt x="6719" y="3427"/>
                    <a:pt x="6799" y="3480"/>
                  </a:cubicBezTo>
                  <a:lnTo>
                    <a:pt x="6852" y="3560"/>
                  </a:lnTo>
                  <a:cubicBezTo>
                    <a:pt x="6933" y="3614"/>
                    <a:pt x="6959" y="3641"/>
                    <a:pt x="6986" y="3641"/>
                  </a:cubicBezTo>
                  <a:cubicBezTo>
                    <a:pt x="7067" y="3694"/>
                    <a:pt x="7093" y="3694"/>
                    <a:pt x="7120" y="3694"/>
                  </a:cubicBezTo>
                  <a:cubicBezTo>
                    <a:pt x="7174" y="3694"/>
                    <a:pt x="7227" y="3694"/>
                    <a:pt x="7254" y="3641"/>
                  </a:cubicBezTo>
                  <a:cubicBezTo>
                    <a:pt x="7334" y="3614"/>
                    <a:pt x="7361" y="3587"/>
                    <a:pt x="7388" y="3560"/>
                  </a:cubicBezTo>
                  <a:cubicBezTo>
                    <a:pt x="7441" y="3507"/>
                    <a:pt x="7468" y="3453"/>
                    <a:pt x="7495" y="3427"/>
                  </a:cubicBezTo>
                  <a:cubicBezTo>
                    <a:pt x="7575" y="3293"/>
                    <a:pt x="7602" y="3159"/>
                    <a:pt x="7629" y="2972"/>
                  </a:cubicBezTo>
                  <a:cubicBezTo>
                    <a:pt x="7709" y="2650"/>
                    <a:pt x="7655" y="2249"/>
                    <a:pt x="7522" y="1874"/>
                  </a:cubicBezTo>
                  <a:cubicBezTo>
                    <a:pt x="7441" y="1580"/>
                    <a:pt x="7254" y="1285"/>
                    <a:pt x="7093" y="1018"/>
                  </a:cubicBezTo>
                  <a:cubicBezTo>
                    <a:pt x="6986" y="884"/>
                    <a:pt x="6933" y="750"/>
                    <a:pt x="6826" y="643"/>
                  </a:cubicBezTo>
                  <a:lnTo>
                    <a:pt x="6826" y="616"/>
                  </a:lnTo>
                  <a:cubicBezTo>
                    <a:pt x="6772" y="509"/>
                    <a:pt x="6665" y="402"/>
                    <a:pt x="6558" y="295"/>
                  </a:cubicBezTo>
                  <a:cubicBezTo>
                    <a:pt x="6451" y="215"/>
                    <a:pt x="6397" y="134"/>
                    <a:pt x="6290" y="108"/>
                  </a:cubicBezTo>
                  <a:lnTo>
                    <a:pt x="6264" y="108"/>
                  </a:lnTo>
                  <a:cubicBezTo>
                    <a:pt x="6237" y="81"/>
                    <a:pt x="6237" y="81"/>
                    <a:pt x="6183" y="81"/>
                  </a:cubicBezTo>
                  <a:cubicBezTo>
                    <a:pt x="6237" y="1"/>
                    <a:pt x="6183" y="1"/>
                    <a:pt x="6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44"/>
            <p:cNvSpPr/>
            <p:nvPr/>
          </p:nvSpPr>
          <p:spPr>
            <a:xfrm>
              <a:off x="7190500" y="8752625"/>
              <a:ext cx="65600" cy="129825"/>
            </a:xfrm>
            <a:custGeom>
              <a:avLst/>
              <a:gdLst/>
              <a:ahLst/>
              <a:cxnLst/>
              <a:rect l="l" t="t" r="r" b="b"/>
              <a:pathLst>
                <a:path w="2624" h="5193" extrusionOk="0">
                  <a:moveTo>
                    <a:pt x="964" y="0"/>
                  </a:moveTo>
                  <a:cubicBezTo>
                    <a:pt x="937" y="0"/>
                    <a:pt x="883" y="27"/>
                    <a:pt x="830" y="54"/>
                  </a:cubicBezTo>
                  <a:cubicBezTo>
                    <a:pt x="803" y="107"/>
                    <a:pt x="776" y="134"/>
                    <a:pt x="803" y="188"/>
                  </a:cubicBezTo>
                  <a:cubicBezTo>
                    <a:pt x="803" y="268"/>
                    <a:pt x="803" y="321"/>
                    <a:pt x="830" y="428"/>
                  </a:cubicBezTo>
                  <a:cubicBezTo>
                    <a:pt x="749" y="562"/>
                    <a:pt x="616" y="696"/>
                    <a:pt x="509" y="910"/>
                  </a:cubicBezTo>
                  <a:cubicBezTo>
                    <a:pt x="375" y="1124"/>
                    <a:pt x="268" y="1392"/>
                    <a:pt x="214" y="1713"/>
                  </a:cubicBezTo>
                  <a:cubicBezTo>
                    <a:pt x="134" y="1981"/>
                    <a:pt x="80" y="2302"/>
                    <a:pt x="27" y="2596"/>
                  </a:cubicBezTo>
                  <a:cubicBezTo>
                    <a:pt x="0" y="2918"/>
                    <a:pt x="0" y="3212"/>
                    <a:pt x="27" y="3506"/>
                  </a:cubicBezTo>
                  <a:cubicBezTo>
                    <a:pt x="80" y="3801"/>
                    <a:pt x="134" y="4122"/>
                    <a:pt x="268" y="4336"/>
                  </a:cubicBezTo>
                  <a:cubicBezTo>
                    <a:pt x="375" y="4577"/>
                    <a:pt x="562" y="4791"/>
                    <a:pt x="776" y="4952"/>
                  </a:cubicBezTo>
                  <a:cubicBezTo>
                    <a:pt x="964" y="5086"/>
                    <a:pt x="1231" y="5193"/>
                    <a:pt x="1579" y="5193"/>
                  </a:cubicBezTo>
                  <a:lnTo>
                    <a:pt x="1633" y="5193"/>
                  </a:lnTo>
                  <a:cubicBezTo>
                    <a:pt x="1874" y="5193"/>
                    <a:pt x="2168" y="5139"/>
                    <a:pt x="2382" y="4925"/>
                  </a:cubicBezTo>
                  <a:cubicBezTo>
                    <a:pt x="2570" y="4711"/>
                    <a:pt x="2623" y="4417"/>
                    <a:pt x="2623" y="4202"/>
                  </a:cubicBezTo>
                  <a:cubicBezTo>
                    <a:pt x="2623" y="4042"/>
                    <a:pt x="2570" y="3908"/>
                    <a:pt x="2570" y="3774"/>
                  </a:cubicBezTo>
                  <a:lnTo>
                    <a:pt x="2489" y="3373"/>
                  </a:lnTo>
                  <a:cubicBezTo>
                    <a:pt x="2302" y="2837"/>
                    <a:pt x="2088" y="2329"/>
                    <a:pt x="1847" y="1901"/>
                  </a:cubicBezTo>
                  <a:lnTo>
                    <a:pt x="1767" y="1740"/>
                  </a:lnTo>
                  <a:cubicBezTo>
                    <a:pt x="1686" y="1526"/>
                    <a:pt x="1552" y="1312"/>
                    <a:pt x="1445" y="1071"/>
                  </a:cubicBezTo>
                  <a:cubicBezTo>
                    <a:pt x="1365" y="857"/>
                    <a:pt x="1312" y="696"/>
                    <a:pt x="1285" y="535"/>
                  </a:cubicBezTo>
                  <a:cubicBezTo>
                    <a:pt x="1312" y="455"/>
                    <a:pt x="1312" y="375"/>
                    <a:pt x="1231" y="295"/>
                  </a:cubicBezTo>
                  <a:lnTo>
                    <a:pt x="1231" y="188"/>
                  </a:lnTo>
                  <a:cubicBezTo>
                    <a:pt x="1151" y="107"/>
                    <a:pt x="1071" y="0"/>
                    <a:pt x="9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8" name="Google Shape;6728;p44"/>
            <p:cNvSpPr/>
            <p:nvPr/>
          </p:nvSpPr>
          <p:spPr>
            <a:xfrm>
              <a:off x="7003800" y="8591750"/>
              <a:ext cx="87000" cy="114275"/>
            </a:xfrm>
            <a:custGeom>
              <a:avLst/>
              <a:gdLst/>
              <a:ahLst/>
              <a:cxnLst/>
              <a:rect l="l" t="t" r="r" b="b"/>
              <a:pathLst>
                <a:path w="3480" h="4571" extrusionOk="0">
                  <a:moveTo>
                    <a:pt x="3332" y="1"/>
                  </a:moveTo>
                  <a:cubicBezTo>
                    <a:pt x="3272" y="1"/>
                    <a:pt x="3219" y="26"/>
                    <a:pt x="3239" y="65"/>
                  </a:cubicBezTo>
                  <a:cubicBezTo>
                    <a:pt x="3239" y="92"/>
                    <a:pt x="3212" y="145"/>
                    <a:pt x="3212" y="172"/>
                  </a:cubicBezTo>
                  <a:lnTo>
                    <a:pt x="3186" y="172"/>
                  </a:lnTo>
                  <a:cubicBezTo>
                    <a:pt x="3078" y="199"/>
                    <a:pt x="3052" y="306"/>
                    <a:pt x="3052" y="359"/>
                  </a:cubicBezTo>
                  <a:cubicBezTo>
                    <a:pt x="2945" y="520"/>
                    <a:pt x="2811" y="654"/>
                    <a:pt x="2650" y="761"/>
                  </a:cubicBezTo>
                  <a:cubicBezTo>
                    <a:pt x="2436" y="948"/>
                    <a:pt x="2249" y="1109"/>
                    <a:pt x="2035" y="1243"/>
                  </a:cubicBezTo>
                  <a:lnTo>
                    <a:pt x="1901" y="1350"/>
                  </a:lnTo>
                  <a:cubicBezTo>
                    <a:pt x="1553" y="1617"/>
                    <a:pt x="1071" y="1965"/>
                    <a:pt x="696" y="2367"/>
                  </a:cubicBezTo>
                  <a:cubicBezTo>
                    <a:pt x="616" y="2501"/>
                    <a:pt x="509" y="2608"/>
                    <a:pt x="429" y="2715"/>
                  </a:cubicBezTo>
                  <a:cubicBezTo>
                    <a:pt x="375" y="2822"/>
                    <a:pt x="268" y="2956"/>
                    <a:pt x="215" y="3089"/>
                  </a:cubicBezTo>
                  <a:cubicBezTo>
                    <a:pt x="107" y="3277"/>
                    <a:pt x="0" y="3544"/>
                    <a:pt x="107" y="3812"/>
                  </a:cubicBezTo>
                  <a:cubicBezTo>
                    <a:pt x="215" y="4133"/>
                    <a:pt x="429" y="4294"/>
                    <a:pt x="643" y="4401"/>
                  </a:cubicBezTo>
                  <a:lnTo>
                    <a:pt x="670" y="4428"/>
                  </a:lnTo>
                  <a:cubicBezTo>
                    <a:pt x="898" y="4532"/>
                    <a:pt x="1110" y="4571"/>
                    <a:pt x="1319" y="4571"/>
                  </a:cubicBezTo>
                  <a:cubicBezTo>
                    <a:pt x="1379" y="4571"/>
                    <a:pt x="1439" y="4568"/>
                    <a:pt x="1499" y="4562"/>
                  </a:cubicBezTo>
                  <a:cubicBezTo>
                    <a:pt x="1767" y="4481"/>
                    <a:pt x="2008" y="4401"/>
                    <a:pt x="2222" y="4214"/>
                  </a:cubicBezTo>
                  <a:cubicBezTo>
                    <a:pt x="2409" y="4053"/>
                    <a:pt x="2623" y="3866"/>
                    <a:pt x="2784" y="3598"/>
                  </a:cubicBezTo>
                  <a:cubicBezTo>
                    <a:pt x="2945" y="3357"/>
                    <a:pt x="3078" y="3089"/>
                    <a:pt x="3186" y="2795"/>
                  </a:cubicBezTo>
                  <a:cubicBezTo>
                    <a:pt x="3293" y="2474"/>
                    <a:pt x="3373" y="2179"/>
                    <a:pt x="3426" y="1885"/>
                  </a:cubicBezTo>
                  <a:cubicBezTo>
                    <a:pt x="3480" y="1591"/>
                    <a:pt x="3480" y="1269"/>
                    <a:pt x="3480" y="1002"/>
                  </a:cubicBezTo>
                  <a:cubicBezTo>
                    <a:pt x="3453" y="761"/>
                    <a:pt x="3426" y="600"/>
                    <a:pt x="3400" y="440"/>
                  </a:cubicBezTo>
                  <a:lnTo>
                    <a:pt x="3480" y="226"/>
                  </a:lnTo>
                  <a:lnTo>
                    <a:pt x="3480" y="92"/>
                  </a:lnTo>
                  <a:lnTo>
                    <a:pt x="3400" y="11"/>
                  </a:lnTo>
                  <a:cubicBezTo>
                    <a:pt x="3378" y="4"/>
                    <a:pt x="3355" y="1"/>
                    <a:pt x="33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9" name="Google Shape;6729;p44"/>
            <p:cNvSpPr/>
            <p:nvPr/>
          </p:nvSpPr>
          <p:spPr>
            <a:xfrm>
              <a:off x="6905425" y="8458025"/>
              <a:ext cx="129850" cy="58675"/>
            </a:xfrm>
            <a:custGeom>
              <a:avLst/>
              <a:gdLst/>
              <a:ahLst/>
              <a:cxnLst/>
              <a:rect l="l" t="t" r="r" b="b"/>
              <a:pathLst>
                <a:path w="5194" h="2347" extrusionOk="0">
                  <a:moveTo>
                    <a:pt x="1834" y="0"/>
                  </a:moveTo>
                  <a:cubicBezTo>
                    <a:pt x="1733" y="0"/>
                    <a:pt x="1631" y="3"/>
                    <a:pt x="1527" y="7"/>
                  </a:cubicBezTo>
                  <a:cubicBezTo>
                    <a:pt x="1366" y="7"/>
                    <a:pt x="1232" y="7"/>
                    <a:pt x="1098" y="34"/>
                  </a:cubicBezTo>
                  <a:cubicBezTo>
                    <a:pt x="991" y="61"/>
                    <a:pt x="831" y="61"/>
                    <a:pt x="697" y="141"/>
                  </a:cubicBezTo>
                  <a:cubicBezTo>
                    <a:pt x="509" y="248"/>
                    <a:pt x="269" y="382"/>
                    <a:pt x="135" y="596"/>
                  </a:cubicBezTo>
                  <a:cubicBezTo>
                    <a:pt x="1" y="864"/>
                    <a:pt x="54" y="1185"/>
                    <a:pt x="135" y="1372"/>
                  </a:cubicBezTo>
                  <a:lnTo>
                    <a:pt x="161" y="1399"/>
                  </a:lnTo>
                  <a:cubicBezTo>
                    <a:pt x="295" y="1720"/>
                    <a:pt x="456" y="1934"/>
                    <a:pt x="670" y="2068"/>
                  </a:cubicBezTo>
                  <a:cubicBezTo>
                    <a:pt x="911" y="2202"/>
                    <a:pt x="1125" y="2309"/>
                    <a:pt x="1393" y="2336"/>
                  </a:cubicBezTo>
                  <a:cubicBezTo>
                    <a:pt x="1464" y="2343"/>
                    <a:pt x="1540" y="2346"/>
                    <a:pt x="1618" y="2346"/>
                  </a:cubicBezTo>
                  <a:cubicBezTo>
                    <a:pt x="1831" y="2346"/>
                    <a:pt x="2060" y="2322"/>
                    <a:pt x="2276" y="2282"/>
                  </a:cubicBezTo>
                  <a:cubicBezTo>
                    <a:pt x="2544" y="2202"/>
                    <a:pt x="2838" y="2095"/>
                    <a:pt x="3106" y="1988"/>
                  </a:cubicBezTo>
                  <a:cubicBezTo>
                    <a:pt x="3400" y="1854"/>
                    <a:pt x="3668" y="1667"/>
                    <a:pt x="3909" y="1506"/>
                  </a:cubicBezTo>
                  <a:cubicBezTo>
                    <a:pt x="4150" y="1319"/>
                    <a:pt x="4390" y="1131"/>
                    <a:pt x="4551" y="944"/>
                  </a:cubicBezTo>
                  <a:cubicBezTo>
                    <a:pt x="4685" y="757"/>
                    <a:pt x="4819" y="596"/>
                    <a:pt x="4872" y="462"/>
                  </a:cubicBezTo>
                  <a:cubicBezTo>
                    <a:pt x="4953" y="436"/>
                    <a:pt x="5006" y="436"/>
                    <a:pt x="5086" y="409"/>
                  </a:cubicBezTo>
                  <a:lnTo>
                    <a:pt x="5193" y="302"/>
                  </a:lnTo>
                  <a:lnTo>
                    <a:pt x="5193" y="168"/>
                  </a:lnTo>
                  <a:cubicBezTo>
                    <a:pt x="5159" y="134"/>
                    <a:pt x="5114" y="88"/>
                    <a:pt x="5058" y="88"/>
                  </a:cubicBezTo>
                  <a:cubicBezTo>
                    <a:pt x="5026" y="88"/>
                    <a:pt x="4991" y="103"/>
                    <a:pt x="4953" y="141"/>
                  </a:cubicBezTo>
                  <a:cubicBezTo>
                    <a:pt x="4926" y="141"/>
                    <a:pt x="4872" y="168"/>
                    <a:pt x="4845" y="168"/>
                  </a:cubicBezTo>
                  <a:cubicBezTo>
                    <a:pt x="4819" y="161"/>
                    <a:pt x="4794" y="158"/>
                    <a:pt x="4770" y="158"/>
                  </a:cubicBezTo>
                  <a:cubicBezTo>
                    <a:pt x="4700" y="158"/>
                    <a:pt x="4645" y="188"/>
                    <a:pt x="4605" y="248"/>
                  </a:cubicBezTo>
                  <a:lnTo>
                    <a:pt x="4042" y="248"/>
                  </a:lnTo>
                  <a:cubicBezTo>
                    <a:pt x="3802" y="195"/>
                    <a:pt x="3534" y="168"/>
                    <a:pt x="3320" y="141"/>
                  </a:cubicBezTo>
                  <a:lnTo>
                    <a:pt x="3132" y="114"/>
                  </a:lnTo>
                  <a:cubicBezTo>
                    <a:pt x="2736" y="48"/>
                    <a:pt x="2303" y="0"/>
                    <a:pt x="18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0" name="Google Shape;6730;p44"/>
            <p:cNvSpPr/>
            <p:nvPr/>
          </p:nvSpPr>
          <p:spPr>
            <a:xfrm>
              <a:off x="6883350" y="8309475"/>
              <a:ext cx="100400" cy="75800"/>
            </a:xfrm>
            <a:custGeom>
              <a:avLst/>
              <a:gdLst/>
              <a:ahLst/>
              <a:cxnLst/>
              <a:rect l="l" t="t" r="r" b="b"/>
              <a:pathLst>
                <a:path w="4016" h="3032" extrusionOk="0">
                  <a:moveTo>
                    <a:pt x="887" y="0"/>
                  </a:moveTo>
                  <a:cubicBezTo>
                    <a:pt x="816" y="0"/>
                    <a:pt x="743" y="10"/>
                    <a:pt x="670" y="34"/>
                  </a:cubicBezTo>
                  <a:cubicBezTo>
                    <a:pt x="402" y="88"/>
                    <a:pt x="242" y="329"/>
                    <a:pt x="188" y="489"/>
                  </a:cubicBezTo>
                  <a:lnTo>
                    <a:pt x="134" y="516"/>
                  </a:lnTo>
                  <a:cubicBezTo>
                    <a:pt x="54" y="784"/>
                    <a:pt x="1" y="1024"/>
                    <a:pt x="54" y="1265"/>
                  </a:cubicBezTo>
                  <a:cubicBezTo>
                    <a:pt x="81" y="1506"/>
                    <a:pt x="188" y="1720"/>
                    <a:pt x="322" y="1908"/>
                  </a:cubicBezTo>
                  <a:cubicBezTo>
                    <a:pt x="456" y="2095"/>
                    <a:pt x="643" y="2229"/>
                    <a:pt x="884" y="2389"/>
                  </a:cubicBezTo>
                  <a:cubicBezTo>
                    <a:pt x="1071" y="2523"/>
                    <a:pt x="1312" y="2630"/>
                    <a:pt x="1580" y="2737"/>
                  </a:cubicBezTo>
                  <a:cubicBezTo>
                    <a:pt x="1847" y="2844"/>
                    <a:pt x="2115" y="2898"/>
                    <a:pt x="2383" y="2925"/>
                  </a:cubicBezTo>
                  <a:cubicBezTo>
                    <a:pt x="2650" y="3005"/>
                    <a:pt x="2891" y="3005"/>
                    <a:pt x="3132" y="3005"/>
                  </a:cubicBezTo>
                  <a:cubicBezTo>
                    <a:pt x="3320" y="3005"/>
                    <a:pt x="3480" y="2978"/>
                    <a:pt x="3614" y="2925"/>
                  </a:cubicBezTo>
                  <a:cubicBezTo>
                    <a:pt x="3694" y="2978"/>
                    <a:pt x="3721" y="3005"/>
                    <a:pt x="3801" y="3032"/>
                  </a:cubicBezTo>
                  <a:lnTo>
                    <a:pt x="3882" y="3032"/>
                  </a:lnTo>
                  <a:cubicBezTo>
                    <a:pt x="3935" y="3032"/>
                    <a:pt x="3962" y="3005"/>
                    <a:pt x="3989" y="2978"/>
                  </a:cubicBezTo>
                  <a:cubicBezTo>
                    <a:pt x="4015" y="2898"/>
                    <a:pt x="3989" y="2791"/>
                    <a:pt x="3935" y="2711"/>
                  </a:cubicBezTo>
                  <a:cubicBezTo>
                    <a:pt x="3935" y="2711"/>
                    <a:pt x="3882" y="2657"/>
                    <a:pt x="3855" y="2657"/>
                  </a:cubicBezTo>
                  <a:cubicBezTo>
                    <a:pt x="3828" y="2604"/>
                    <a:pt x="3748" y="2577"/>
                    <a:pt x="3694" y="2577"/>
                  </a:cubicBezTo>
                  <a:cubicBezTo>
                    <a:pt x="3560" y="2470"/>
                    <a:pt x="3453" y="2363"/>
                    <a:pt x="3320" y="2229"/>
                  </a:cubicBezTo>
                  <a:lnTo>
                    <a:pt x="2918" y="1720"/>
                  </a:lnTo>
                  <a:lnTo>
                    <a:pt x="2811" y="1587"/>
                  </a:lnTo>
                  <a:cubicBezTo>
                    <a:pt x="2597" y="1265"/>
                    <a:pt x="2276" y="864"/>
                    <a:pt x="1928" y="516"/>
                  </a:cubicBezTo>
                  <a:cubicBezTo>
                    <a:pt x="1794" y="436"/>
                    <a:pt x="1714" y="355"/>
                    <a:pt x="1607" y="302"/>
                  </a:cubicBezTo>
                  <a:cubicBezTo>
                    <a:pt x="1553" y="221"/>
                    <a:pt x="1446" y="168"/>
                    <a:pt x="1312" y="88"/>
                  </a:cubicBezTo>
                  <a:cubicBezTo>
                    <a:pt x="1200" y="50"/>
                    <a:pt x="1050" y="0"/>
                    <a:pt x="8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1" name="Google Shape;6731;p44"/>
            <p:cNvSpPr/>
            <p:nvPr/>
          </p:nvSpPr>
          <p:spPr>
            <a:xfrm>
              <a:off x="6900075" y="8177150"/>
              <a:ext cx="85675" cy="95050"/>
            </a:xfrm>
            <a:custGeom>
              <a:avLst/>
              <a:gdLst/>
              <a:ahLst/>
              <a:cxnLst/>
              <a:rect l="l" t="t" r="r" b="b"/>
              <a:pathLst>
                <a:path w="3427" h="3802" extrusionOk="0">
                  <a:moveTo>
                    <a:pt x="991" y="1"/>
                  </a:moveTo>
                  <a:cubicBezTo>
                    <a:pt x="723" y="28"/>
                    <a:pt x="509" y="188"/>
                    <a:pt x="375" y="322"/>
                  </a:cubicBezTo>
                  <a:lnTo>
                    <a:pt x="349" y="375"/>
                  </a:lnTo>
                  <a:cubicBezTo>
                    <a:pt x="188" y="590"/>
                    <a:pt x="81" y="804"/>
                    <a:pt x="54" y="1045"/>
                  </a:cubicBezTo>
                  <a:cubicBezTo>
                    <a:pt x="1" y="1259"/>
                    <a:pt x="54" y="1500"/>
                    <a:pt x="135" y="1714"/>
                  </a:cubicBezTo>
                  <a:cubicBezTo>
                    <a:pt x="215" y="1928"/>
                    <a:pt x="349" y="2142"/>
                    <a:pt x="536" y="2329"/>
                  </a:cubicBezTo>
                  <a:cubicBezTo>
                    <a:pt x="723" y="2543"/>
                    <a:pt x="884" y="2704"/>
                    <a:pt x="1125" y="2865"/>
                  </a:cubicBezTo>
                  <a:cubicBezTo>
                    <a:pt x="1339" y="3052"/>
                    <a:pt x="1580" y="3213"/>
                    <a:pt x="1821" y="3320"/>
                  </a:cubicBezTo>
                  <a:cubicBezTo>
                    <a:pt x="2062" y="3454"/>
                    <a:pt x="2276" y="3507"/>
                    <a:pt x="2517" y="3587"/>
                  </a:cubicBezTo>
                  <a:cubicBezTo>
                    <a:pt x="2731" y="3641"/>
                    <a:pt x="2891" y="3641"/>
                    <a:pt x="3025" y="3641"/>
                  </a:cubicBezTo>
                  <a:lnTo>
                    <a:pt x="3159" y="3775"/>
                  </a:lnTo>
                  <a:cubicBezTo>
                    <a:pt x="3186" y="3801"/>
                    <a:pt x="3213" y="3801"/>
                    <a:pt x="3266" y="3801"/>
                  </a:cubicBezTo>
                  <a:cubicBezTo>
                    <a:pt x="3293" y="3801"/>
                    <a:pt x="3320" y="3775"/>
                    <a:pt x="3346" y="3748"/>
                  </a:cubicBezTo>
                  <a:cubicBezTo>
                    <a:pt x="3427" y="3668"/>
                    <a:pt x="3427" y="3587"/>
                    <a:pt x="3400" y="3427"/>
                  </a:cubicBezTo>
                  <a:lnTo>
                    <a:pt x="3320" y="3373"/>
                  </a:lnTo>
                  <a:cubicBezTo>
                    <a:pt x="3320" y="3293"/>
                    <a:pt x="3266" y="3239"/>
                    <a:pt x="3186" y="3239"/>
                  </a:cubicBezTo>
                  <a:cubicBezTo>
                    <a:pt x="3079" y="3106"/>
                    <a:pt x="3025" y="2972"/>
                    <a:pt x="2918" y="2811"/>
                  </a:cubicBezTo>
                  <a:cubicBezTo>
                    <a:pt x="2865" y="2597"/>
                    <a:pt x="2758" y="2410"/>
                    <a:pt x="2677" y="2196"/>
                  </a:cubicBezTo>
                  <a:lnTo>
                    <a:pt x="2624" y="2062"/>
                  </a:lnTo>
                  <a:cubicBezTo>
                    <a:pt x="2463" y="1660"/>
                    <a:pt x="2276" y="1205"/>
                    <a:pt x="2008" y="804"/>
                  </a:cubicBezTo>
                  <a:cubicBezTo>
                    <a:pt x="1955" y="670"/>
                    <a:pt x="1874" y="590"/>
                    <a:pt x="1821" y="509"/>
                  </a:cubicBezTo>
                  <a:cubicBezTo>
                    <a:pt x="1794" y="429"/>
                    <a:pt x="1687" y="322"/>
                    <a:pt x="1580" y="242"/>
                  </a:cubicBezTo>
                  <a:cubicBezTo>
                    <a:pt x="1446" y="135"/>
                    <a:pt x="1205" y="1"/>
                    <a:pt x="9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2" name="Google Shape;6732;p44"/>
            <p:cNvSpPr/>
            <p:nvPr/>
          </p:nvSpPr>
          <p:spPr>
            <a:xfrm>
              <a:off x="6906775" y="8177825"/>
              <a:ext cx="77650" cy="94375"/>
            </a:xfrm>
            <a:custGeom>
              <a:avLst/>
              <a:gdLst/>
              <a:ahLst/>
              <a:cxnLst/>
              <a:rect l="l" t="t" r="r" b="b"/>
              <a:pathLst>
                <a:path w="3106" h="3775" extrusionOk="0">
                  <a:moveTo>
                    <a:pt x="670" y="1"/>
                  </a:moveTo>
                  <a:cubicBezTo>
                    <a:pt x="402" y="1"/>
                    <a:pt x="215" y="161"/>
                    <a:pt x="81" y="348"/>
                  </a:cubicBezTo>
                  <a:lnTo>
                    <a:pt x="54" y="375"/>
                  </a:lnTo>
                  <a:cubicBezTo>
                    <a:pt x="54" y="375"/>
                    <a:pt x="54" y="402"/>
                    <a:pt x="0" y="402"/>
                  </a:cubicBezTo>
                  <a:cubicBezTo>
                    <a:pt x="54" y="402"/>
                    <a:pt x="107" y="429"/>
                    <a:pt x="134" y="429"/>
                  </a:cubicBezTo>
                  <a:cubicBezTo>
                    <a:pt x="322" y="509"/>
                    <a:pt x="429" y="563"/>
                    <a:pt x="562" y="670"/>
                  </a:cubicBezTo>
                  <a:cubicBezTo>
                    <a:pt x="696" y="777"/>
                    <a:pt x="884" y="884"/>
                    <a:pt x="991" y="1018"/>
                  </a:cubicBezTo>
                  <a:cubicBezTo>
                    <a:pt x="1232" y="1285"/>
                    <a:pt x="1473" y="1580"/>
                    <a:pt x="1687" y="1901"/>
                  </a:cubicBezTo>
                  <a:cubicBezTo>
                    <a:pt x="1767" y="2088"/>
                    <a:pt x="1874" y="2276"/>
                    <a:pt x="1954" y="2436"/>
                  </a:cubicBezTo>
                  <a:cubicBezTo>
                    <a:pt x="2008" y="2624"/>
                    <a:pt x="2088" y="2811"/>
                    <a:pt x="2142" y="2971"/>
                  </a:cubicBezTo>
                  <a:cubicBezTo>
                    <a:pt x="2222" y="3186"/>
                    <a:pt x="2275" y="3373"/>
                    <a:pt x="2329" y="3587"/>
                  </a:cubicBezTo>
                  <a:cubicBezTo>
                    <a:pt x="2436" y="3614"/>
                    <a:pt x="2543" y="3614"/>
                    <a:pt x="2650" y="3614"/>
                  </a:cubicBezTo>
                  <a:lnTo>
                    <a:pt x="2677" y="3614"/>
                  </a:lnTo>
                  <a:lnTo>
                    <a:pt x="2811" y="3748"/>
                  </a:lnTo>
                  <a:cubicBezTo>
                    <a:pt x="2864" y="3774"/>
                    <a:pt x="2891" y="3774"/>
                    <a:pt x="2918" y="3774"/>
                  </a:cubicBezTo>
                  <a:cubicBezTo>
                    <a:pt x="2945" y="3774"/>
                    <a:pt x="3025" y="3748"/>
                    <a:pt x="3052" y="3721"/>
                  </a:cubicBezTo>
                  <a:cubicBezTo>
                    <a:pt x="3105" y="3641"/>
                    <a:pt x="3105" y="3560"/>
                    <a:pt x="3052" y="3480"/>
                  </a:cubicBezTo>
                  <a:lnTo>
                    <a:pt x="2971" y="3427"/>
                  </a:lnTo>
                  <a:cubicBezTo>
                    <a:pt x="2971" y="3346"/>
                    <a:pt x="2918" y="3239"/>
                    <a:pt x="2838" y="3239"/>
                  </a:cubicBezTo>
                  <a:cubicBezTo>
                    <a:pt x="2757" y="3105"/>
                    <a:pt x="2677" y="2971"/>
                    <a:pt x="2570" y="2811"/>
                  </a:cubicBezTo>
                  <a:cubicBezTo>
                    <a:pt x="2490" y="2624"/>
                    <a:pt x="2409" y="2409"/>
                    <a:pt x="2356" y="2249"/>
                  </a:cubicBezTo>
                  <a:lnTo>
                    <a:pt x="2356" y="2222"/>
                  </a:lnTo>
                  <a:lnTo>
                    <a:pt x="2275" y="2088"/>
                  </a:lnTo>
                  <a:cubicBezTo>
                    <a:pt x="2115" y="1687"/>
                    <a:pt x="1954" y="1205"/>
                    <a:pt x="1687" y="803"/>
                  </a:cubicBezTo>
                  <a:lnTo>
                    <a:pt x="1473" y="509"/>
                  </a:lnTo>
                  <a:cubicBezTo>
                    <a:pt x="1419" y="429"/>
                    <a:pt x="1312" y="348"/>
                    <a:pt x="1232" y="241"/>
                  </a:cubicBezTo>
                  <a:cubicBezTo>
                    <a:pt x="1151" y="134"/>
                    <a:pt x="937" y="1"/>
                    <a:pt x="670" y="1"/>
                  </a:cubicBezTo>
                  <a:close/>
                </a:path>
              </a:pathLst>
            </a:custGeom>
            <a:solidFill>
              <a:srgbClr val="FFB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44"/>
            <p:cNvSpPr/>
            <p:nvPr/>
          </p:nvSpPr>
          <p:spPr>
            <a:xfrm>
              <a:off x="6884025" y="8309650"/>
              <a:ext cx="99050" cy="76300"/>
            </a:xfrm>
            <a:custGeom>
              <a:avLst/>
              <a:gdLst/>
              <a:ahLst/>
              <a:cxnLst/>
              <a:rect l="l" t="t" r="r" b="b"/>
              <a:pathLst>
                <a:path w="3962" h="3052" extrusionOk="0">
                  <a:moveTo>
                    <a:pt x="777" y="0"/>
                  </a:moveTo>
                  <a:cubicBezTo>
                    <a:pt x="750" y="27"/>
                    <a:pt x="696" y="27"/>
                    <a:pt x="616" y="54"/>
                  </a:cubicBezTo>
                  <a:cubicBezTo>
                    <a:pt x="348" y="107"/>
                    <a:pt x="215" y="348"/>
                    <a:pt x="107" y="509"/>
                  </a:cubicBezTo>
                  <a:lnTo>
                    <a:pt x="81" y="562"/>
                  </a:lnTo>
                  <a:cubicBezTo>
                    <a:pt x="54" y="616"/>
                    <a:pt x="54" y="696"/>
                    <a:pt x="0" y="723"/>
                  </a:cubicBezTo>
                  <a:cubicBezTo>
                    <a:pt x="81" y="723"/>
                    <a:pt x="134" y="696"/>
                    <a:pt x="215" y="696"/>
                  </a:cubicBezTo>
                  <a:lnTo>
                    <a:pt x="348" y="696"/>
                  </a:lnTo>
                  <a:cubicBezTo>
                    <a:pt x="455" y="696"/>
                    <a:pt x="509" y="696"/>
                    <a:pt x="616" y="723"/>
                  </a:cubicBezTo>
                  <a:cubicBezTo>
                    <a:pt x="777" y="750"/>
                    <a:pt x="937" y="777"/>
                    <a:pt x="1125" y="857"/>
                  </a:cubicBezTo>
                  <a:cubicBezTo>
                    <a:pt x="1285" y="910"/>
                    <a:pt x="1446" y="991"/>
                    <a:pt x="1606" y="1098"/>
                  </a:cubicBezTo>
                  <a:cubicBezTo>
                    <a:pt x="1954" y="1285"/>
                    <a:pt x="2275" y="1526"/>
                    <a:pt x="2543" y="1767"/>
                  </a:cubicBezTo>
                  <a:cubicBezTo>
                    <a:pt x="2864" y="2035"/>
                    <a:pt x="3132" y="2302"/>
                    <a:pt x="3346" y="2597"/>
                  </a:cubicBezTo>
                  <a:cubicBezTo>
                    <a:pt x="3480" y="2730"/>
                    <a:pt x="3587" y="2891"/>
                    <a:pt x="3721" y="3052"/>
                  </a:cubicBezTo>
                  <a:lnTo>
                    <a:pt x="3828" y="3052"/>
                  </a:lnTo>
                  <a:cubicBezTo>
                    <a:pt x="3855" y="3052"/>
                    <a:pt x="3908" y="3025"/>
                    <a:pt x="3935" y="2998"/>
                  </a:cubicBezTo>
                  <a:cubicBezTo>
                    <a:pt x="3962" y="2918"/>
                    <a:pt x="3935" y="2837"/>
                    <a:pt x="3855" y="2784"/>
                  </a:cubicBezTo>
                  <a:cubicBezTo>
                    <a:pt x="3828" y="2784"/>
                    <a:pt x="3801" y="2757"/>
                    <a:pt x="3801" y="2757"/>
                  </a:cubicBezTo>
                  <a:cubicBezTo>
                    <a:pt x="3748" y="2677"/>
                    <a:pt x="3694" y="2623"/>
                    <a:pt x="3614" y="2623"/>
                  </a:cubicBezTo>
                  <a:lnTo>
                    <a:pt x="3587" y="2623"/>
                  </a:lnTo>
                  <a:cubicBezTo>
                    <a:pt x="3453" y="2516"/>
                    <a:pt x="3346" y="2436"/>
                    <a:pt x="3212" y="2302"/>
                  </a:cubicBezTo>
                  <a:cubicBezTo>
                    <a:pt x="3078" y="2115"/>
                    <a:pt x="2945" y="1954"/>
                    <a:pt x="2864" y="1794"/>
                  </a:cubicBezTo>
                  <a:lnTo>
                    <a:pt x="2811" y="1767"/>
                  </a:lnTo>
                  <a:lnTo>
                    <a:pt x="2730" y="1633"/>
                  </a:lnTo>
                  <a:cubicBezTo>
                    <a:pt x="2463" y="1285"/>
                    <a:pt x="2142" y="884"/>
                    <a:pt x="1820" y="562"/>
                  </a:cubicBezTo>
                  <a:cubicBezTo>
                    <a:pt x="1713" y="455"/>
                    <a:pt x="1606" y="375"/>
                    <a:pt x="1526" y="322"/>
                  </a:cubicBezTo>
                  <a:lnTo>
                    <a:pt x="1205" y="107"/>
                  </a:lnTo>
                  <a:cubicBezTo>
                    <a:pt x="1125" y="54"/>
                    <a:pt x="937" y="0"/>
                    <a:pt x="777" y="0"/>
                  </a:cubicBezTo>
                  <a:close/>
                </a:path>
              </a:pathLst>
            </a:custGeom>
            <a:solidFill>
              <a:srgbClr val="FFB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4" name="Google Shape;6734;p44"/>
            <p:cNvSpPr/>
            <p:nvPr/>
          </p:nvSpPr>
          <p:spPr>
            <a:xfrm>
              <a:off x="6905425" y="8455525"/>
              <a:ext cx="91700" cy="54875"/>
            </a:xfrm>
            <a:custGeom>
              <a:avLst/>
              <a:gdLst/>
              <a:ahLst/>
              <a:cxnLst/>
              <a:rect l="l" t="t" r="r" b="b"/>
              <a:pathLst>
                <a:path w="3668" h="2195" extrusionOk="0">
                  <a:moveTo>
                    <a:pt x="1767" y="0"/>
                  </a:moveTo>
                  <a:cubicBezTo>
                    <a:pt x="1714" y="27"/>
                    <a:pt x="1607" y="27"/>
                    <a:pt x="1527" y="27"/>
                  </a:cubicBezTo>
                  <a:cubicBezTo>
                    <a:pt x="1366" y="27"/>
                    <a:pt x="1232" y="81"/>
                    <a:pt x="1098" y="81"/>
                  </a:cubicBezTo>
                  <a:cubicBezTo>
                    <a:pt x="964" y="107"/>
                    <a:pt x="831" y="107"/>
                    <a:pt x="697" y="161"/>
                  </a:cubicBezTo>
                  <a:cubicBezTo>
                    <a:pt x="509" y="241"/>
                    <a:pt x="242" y="375"/>
                    <a:pt x="135" y="643"/>
                  </a:cubicBezTo>
                  <a:cubicBezTo>
                    <a:pt x="1" y="910"/>
                    <a:pt x="54" y="1205"/>
                    <a:pt x="135" y="1419"/>
                  </a:cubicBezTo>
                  <a:lnTo>
                    <a:pt x="161" y="1446"/>
                  </a:lnTo>
                  <a:cubicBezTo>
                    <a:pt x="269" y="1740"/>
                    <a:pt x="429" y="1981"/>
                    <a:pt x="670" y="2115"/>
                  </a:cubicBezTo>
                  <a:cubicBezTo>
                    <a:pt x="697" y="2141"/>
                    <a:pt x="777" y="2168"/>
                    <a:pt x="804" y="2195"/>
                  </a:cubicBezTo>
                  <a:lnTo>
                    <a:pt x="911" y="1794"/>
                  </a:lnTo>
                  <a:cubicBezTo>
                    <a:pt x="964" y="1660"/>
                    <a:pt x="1045" y="1579"/>
                    <a:pt x="1098" y="1472"/>
                  </a:cubicBezTo>
                  <a:cubicBezTo>
                    <a:pt x="1205" y="1365"/>
                    <a:pt x="1259" y="1258"/>
                    <a:pt x="1366" y="1178"/>
                  </a:cubicBezTo>
                  <a:cubicBezTo>
                    <a:pt x="1473" y="1071"/>
                    <a:pt x="1580" y="991"/>
                    <a:pt x="1714" y="910"/>
                  </a:cubicBezTo>
                  <a:cubicBezTo>
                    <a:pt x="1955" y="750"/>
                    <a:pt x="2276" y="616"/>
                    <a:pt x="2570" y="482"/>
                  </a:cubicBezTo>
                  <a:cubicBezTo>
                    <a:pt x="2918" y="375"/>
                    <a:pt x="3240" y="268"/>
                    <a:pt x="3587" y="241"/>
                  </a:cubicBezTo>
                  <a:lnTo>
                    <a:pt x="3668" y="241"/>
                  </a:lnTo>
                  <a:cubicBezTo>
                    <a:pt x="3534" y="188"/>
                    <a:pt x="3400" y="188"/>
                    <a:pt x="3293" y="161"/>
                  </a:cubicBezTo>
                  <a:lnTo>
                    <a:pt x="3132" y="134"/>
                  </a:lnTo>
                  <a:cubicBezTo>
                    <a:pt x="2731" y="54"/>
                    <a:pt x="2222" y="0"/>
                    <a:pt x="1767" y="0"/>
                  </a:cubicBezTo>
                  <a:close/>
                </a:path>
              </a:pathLst>
            </a:custGeom>
            <a:solidFill>
              <a:srgbClr val="FFB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5" name="Google Shape;6735;p44"/>
            <p:cNvSpPr/>
            <p:nvPr/>
          </p:nvSpPr>
          <p:spPr>
            <a:xfrm>
              <a:off x="7029900" y="8459525"/>
              <a:ext cx="2700" cy="25"/>
            </a:xfrm>
            <a:custGeom>
              <a:avLst/>
              <a:gdLst/>
              <a:ahLst/>
              <a:cxnLst/>
              <a:rect l="l" t="t" r="r" b="b"/>
              <a:pathLst>
                <a:path w="108" h="1" extrusionOk="0">
                  <a:moveTo>
                    <a:pt x="0" y="1"/>
                  </a:moveTo>
                  <a:lnTo>
                    <a:pt x="107" y="1"/>
                  </a:lnTo>
                  <a:lnTo>
                    <a:pt x="0" y="1"/>
                  </a:lnTo>
                  <a:cubicBezTo>
                    <a:pt x="27" y="1"/>
                    <a:pt x="0" y="1"/>
                    <a:pt x="0" y="1"/>
                  </a:cubicBezTo>
                  <a:close/>
                </a:path>
              </a:pathLst>
            </a:custGeom>
            <a:solidFill>
              <a:srgbClr val="FFB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6" name="Google Shape;6736;p44"/>
            <p:cNvSpPr/>
            <p:nvPr/>
          </p:nvSpPr>
          <p:spPr>
            <a:xfrm>
              <a:off x="7003125" y="8592025"/>
              <a:ext cx="87675" cy="113775"/>
            </a:xfrm>
            <a:custGeom>
              <a:avLst/>
              <a:gdLst/>
              <a:ahLst/>
              <a:cxnLst/>
              <a:rect l="l" t="t" r="r" b="b"/>
              <a:pathLst>
                <a:path w="3507" h="4551" extrusionOk="0">
                  <a:moveTo>
                    <a:pt x="3346" y="0"/>
                  </a:moveTo>
                  <a:cubicBezTo>
                    <a:pt x="3293" y="0"/>
                    <a:pt x="3213" y="27"/>
                    <a:pt x="3186" y="107"/>
                  </a:cubicBezTo>
                  <a:cubicBezTo>
                    <a:pt x="3159" y="134"/>
                    <a:pt x="3159" y="161"/>
                    <a:pt x="3159" y="188"/>
                  </a:cubicBezTo>
                  <a:cubicBezTo>
                    <a:pt x="3052" y="241"/>
                    <a:pt x="2972" y="322"/>
                    <a:pt x="3025" y="402"/>
                  </a:cubicBezTo>
                  <a:cubicBezTo>
                    <a:pt x="2918" y="536"/>
                    <a:pt x="2784" y="670"/>
                    <a:pt x="2597" y="803"/>
                  </a:cubicBezTo>
                  <a:cubicBezTo>
                    <a:pt x="2436" y="964"/>
                    <a:pt x="2249" y="1098"/>
                    <a:pt x="2008" y="1258"/>
                  </a:cubicBezTo>
                  <a:lnTo>
                    <a:pt x="1874" y="1365"/>
                  </a:lnTo>
                  <a:cubicBezTo>
                    <a:pt x="1473" y="1660"/>
                    <a:pt x="1045" y="2008"/>
                    <a:pt x="670" y="2409"/>
                  </a:cubicBezTo>
                  <a:cubicBezTo>
                    <a:pt x="563" y="2543"/>
                    <a:pt x="482" y="2650"/>
                    <a:pt x="402" y="2731"/>
                  </a:cubicBezTo>
                  <a:cubicBezTo>
                    <a:pt x="349" y="2838"/>
                    <a:pt x="242" y="2971"/>
                    <a:pt x="161" y="3105"/>
                  </a:cubicBezTo>
                  <a:cubicBezTo>
                    <a:pt x="81" y="3319"/>
                    <a:pt x="1" y="3587"/>
                    <a:pt x="81" y="3855"/>
                  </a:cubicBezTo>
                  <a:cubicBezTo>
                    <a:pt x="161" y="4149"/>
                    <a:pt x="402" y="4310"/>
                    <a:pt x="616" y="4417"/>
                  </a:cubicBezTo>
                  <a:lnTo>
                    <a:pt x="643" y="4444"/>
                  </a:lnTo>
                  <a:cubicBezTo>
                    <a:pt x="750" y="4524"/>
                    <a:pt x="884" y="4551"/>
                    <a:pt x="964" y="4551"/>
                  </a:cubicBezTo>
                  <a:lnTo>
                    <a:pt x="937" y="4524"/>
                  </a:lnTo>
                  <a:cubicBezTo>
                    <a:pt x="884" y="4417"/>
                    <a:pt x="830" y="4310"/>
                    <a:pt x="804" y="4176"/>
                  </a:cubicBezTo>
                  <a:cubicBezTo>
                    <a:pt x="777" y="4069"/>
                    <a:pt x="777" y="3935"/>
                    <a:pt x="777" y="3855"/>
                  </a:cubicBezTo>
                  <a:cubicBezTo>
                    <a:pt x="777" y="3587"/>
                    <a:pt x="884" y="3346"/>
                    <a:pt x="964" y="3105"/>
                  </a:cubicBezTo>
                  <a:cubicBezTo>
                    <a:pt x="1098" y="2838"/>
                    <a:pt x="1232" y="2570"/>
                    <a:pt x="1446" y="2329"/>
                  </a:cubicBezTo>
                  <a:cubicBezTo>
                    <a:pt x="1633" y="2061"/>
                    <a:pt x="1847" y="1847"/>
                    <a:pt x="2035" y="1606"/>
                  </a:cubicBezTo>
                  <a:cubicBezTo>
                    <a:pt x="2249" y="1365"/>
                    <a:pt x="2490" y="1125"/>
                    <a:pt x="2704" y="937"/>
                  </a:cubicBezTo>
                  <a:cubicBezTo>
                    <a:pt x="2918" y="723"/>
                    <a:pt x="3105" y="536"/>
                    <a:pt x="3346" y="375"/>
                  </a:cubicBezTo>
                  <a:lnTo>
                    <a:pt x="3507" y="188"/>
                  </a:lnTo>
                  <a:lnTo>
                    <a:pt x="3507" y="134"/>
                  </a:lnTo>
                  <a:cubicBezTo>
                    <a:pt x="3507" y="54"/>
                    <a:pt x="3453" y="27"/>
                    <a:pt x="3427" y="27"/>
                  </a:cubicBezTo>
                  <a:cubicBezTo>
                    <a:pt x="3373" y="27"/>
                    <a:pt x="3346" y="0"/>
                    <a:pt x="3346" y="0"/>
                  </a:cubicBezTo>
                  <a:close/>
                </a:path>
              </a:pathLst>
            </a:custGeom>
            <a:solidFill>
              <a:srgbClr val="FFB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7" name="Google Shape;6737;p44"/>
            <p:cNvSpPr/>
            <p:nvPr/>
          </p:nvSpPr>
          <p:spPr>
            <a:xfrm>
              <a:off x="7189825" y="8774025"/>
              <a:ext cx="56225" cy="107100"/>
            </a:xfrm>
            <a:custGeom>
              <a:avLst/>
              <a:gdLst/>
              <a:ahLst/>
              <a:cxnLst/>
              <a:rect l="l" t="t" r="r" b="b"/>
              <a:pathLst>
                <a:path w="2249" h="4284" extrusionOk="0">
                  <a:moveTo>
                    <a:pt x="509" y="1"/>
                  </a:moveTo>
                  <a:cubicBezTo>
                    <a:pt x="375" y="242"/>
                    <a:pt x="268" y="509"/>
                    <a:pt x="188" y="804"/>
                  </a:cubicBezTo>
                  <a:cubicBezTo>
                    <a:pt x="134" y="1125"/>
                    <a:pt x="54" y="1419"/>
                    <a:pt x="27" y="1714"/>
                  </a:cubicBezTo>
                  <a:cubicBezTo>
                    <a:pt x="0" y="2008"/>
                    <a:pt x="0" y="2329"/>
                    <a:pt x="27" y="2624"/>
                  </a:cubicBezTo>
                  <a:cubicBezTo>
                    <a:pt x="54" y="2945"/>
                    <a:pt x="134" y="3213"/>
                    <a:pt x="268" y="3453"/>
                  </a:cubicBezTo>
                  <a:cubicBezTo>
                    <a:pt x="375" y="3694"/>
                    <a:pt x="562" y="3882"/>
                    <a:pt x="776" y="4069"/>
                  </a:cubicBezTo>
                  <a:cubicBezTo>
                    <a:pt x="964" y="4230"/>
                    <a:pt x="1231" y="4283"/>
                    <a:pt x="1579" y="4283"/>
                  </a:cubicBezTo>
                  <a:lnTo>
                    <a:pt x="1633" y="4283"/>
                  </a:lnTo>
                  <a:cubicBezTo>
                    <a:pt x="1794" y="4283"/>
                    <a:pt x="2034" y="4256"/>
                    <a:pt x="2249" y="4123"/>
                  </a:cubicBezTo>
                  <a:cubicBezTo>
                    <a:pt x="2061" y="4069"/>
                    <a:pt x="1901" y="3989"/>
                    <a:pt x="1767" y="3935"/>
                  </a:cubicBezTo>
                  <a:cubicBezTo>
                    <a:pt x="1633" y="3855"/>
                    <a:pt x="1526" y="3748"/>
                    <a:pt x="1446" y="3694"/>
                  </a:cubicBezTo>
                  <a:cubicBezTo>
                    <a:pt x="1339" y="3587"/>
                    <a:pt x="1231" y="3480"/>
                    <a:pt x="1178" y="3400"/>
                  </a:cubicBezTo>
                  <a:cubicBezTo>
                    <a:pt x="991" y="3159"/>
                    <a:pt x="857" y="2918"/>
                    <a:pt x="776" y="2650"/>
                  </a:cubicBezTo>
                  <a:cubicBezTo>
                    <a:pt x="669" y="2356"/>
                    <a:pt x="589" y="2088"/>
                    <a:pt x="536" y="1794"/>
                  </a:cubicBezTo>
                  <a:cubicBezTo>
                    <a:pt x="429" y="1178"/>
                    <a:pt x="429" y="590"/>
                    <a:pt x="5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8" name="Google Shape;6738;p44"/>
            <p:cNvSpPr/>
            <p:nvPr/>
          </p:nvSpPr>
          <p:spPr>
            <a:xfrm>
              <a:off x="6950275" y="8160425"/>
              <a:ext cx="157925" cy="166650"/>
            </a:xfrm>
            <a:custGeom>
              <a:avLst/>
              <a:gdLst/>
              <a:ahLst/>
              <a:cxnLst/>
              <a:rect l="l" t="t" r="r" b="b"/>
              <a:pathLst>
                <a:path w="6317" h="6666" extrusionOk="0">
                  <a:moveTo>
                    <a:pt x="3185" y="1"/>
                  </a:moveTo>
                  <a:cubicBezTo>
                    <a:pt x="3051" y="1"/>
                    <a:pt x="2918" y="1"/>
                    <a:pt x="2757" y="27"/>
                  </a:cubicBezTo>
                  <a:cubicBezTo>
                    <a:pt x="2516" y="54"/>
                    <a:pt x="2275" y="161"/>
                    <a:pt x="2008" y="322"/>
                  </a:cubicBezTo>
                  <a:cubicBezTo>
                    <a:pt x="1793" y="456"/>
                    <a:pt x="1579" y="643"/>
                    <a:pt x="1392" y="857"/>
                  </a:cubicBezTo>
                  <a:cubicBezTo>
                    <a:pt x="1178" y="1071"/>
                    <a:pt x="1017" y="1312"/>
                    <a:pt x="857" y="1607"/>
                  </a:cubicBezTo>
                  <a:cubicBezTo>
                    <a:pt x="723" y="1874"/>
                    <a:pt x="589" y="2142"/>
                    <a:pt x="455" y="2436"/>
                  </a:cubicBezTo>
                  <a:cubicBezTo>
                    <a:pt x="214" y="3052"/>
                    <a:pt x="80" y="3667"/>
                    <a:pt x="27" y="4337"/>
                  </a:cubicBezTo>
                  <a:cubicBezTo>
                    <a:pt x="0" y="4658"/>
                    <a:pt x="27" y="4952"/>
                    <a:pt x="80" y="5247"/>
                  </a:cubicBezTo>
                  <a:cubicBezTo>
                    <a:pt x="107" y="5541"/>
                    <a:pt x="161" y="5862"/>
                    <a:pt x="268" y="6130"/>
                  </a:cubicBezTo>
                  <a:cubicBezTo>
                    <a:pt x="321" y="6264"/>
                    <a:pt x="375" y="6344"/>
                    <a:pt x="455" y="6478"/>
                  </a:cubicBezTo>
                  <a:cubicBezTo>
                    <a:pt x="482" y="6531"/>
                    <a:pt x="509" y="6558"/>
                    <a:pt x="589" y="6585"/>
                  </a:cubicBezTo>
                  <a:cubicBezTo>
                    <a:pt x="616" y="6612"/>
                    <a:pt x="643" y="6665"/>
                    <a:pt x="669" y="6665"/>
                  </a:cubicBezTo>
                  <a:lnTo>
                    <a:pt x="696" y="6665"/>
                  </a:lnTo>
                  <a:cubicBezTo>
                    <a:pt x="750" y="6665"/>
                    <a:pt x="776" y="6665"/>
                    <a:pt x="803" y="6612"/>
                  </a:cubicBezTo>
                  <a:cubicBezTo>
                    <a:pt x="2516" y="5327"/>
                    <a:pt x="4283" y="4069"/>
                    <a:pt x="6022" y="2972"/>
                  </a:cubicBezTo>
                  <a:cubicBezTo>
                    <a:pt x="6103" y="2945"/>
                    <a:pt x="6130" y="2838"/>
                    <a:pt x="6130" y="2784"/>
                  </a:cubicBezTo>
                  <a:lnTo>
                    <a:pt x="6156" y="2784"/>
                  </a:lnTo>
                  <a:cubicBezTo>
                    <a:pt x="6183" y="2784"/>
                    <a:pt x="6237" y="2784"/>
                    <a:pt x="6263" y="2731"/>
                  </a:cubicBezTo>
                  <a:cubicBezTo>
                    <a:pt x="6290" y="2704"/>
                    <a:pt x="6317" y="2677"/>
                    <a:pt x="6317" y="2650"/>
                  </a:cubicBezTo>
                  <a:cubicBezTo>
                    <a:pt x="6317" y="2597"/>
                    <a:pt x="6317" y="2543"/>
                    <a:pt x="6290" y="2517"/>
                  </a:cubicBezTo>
                  <a:cubicBezTo>
                    <a:pt x="6156" y="2329"/>
                    <a:pt x="6022" y="2142"/>
                    <a:pt x="5915" y="1981"/>
                  </a:cubicBezTo>
                  <a:lnTo>
                    <a:pt x="5915" y="1928"/>
                  </a:lnTo>
                  <a:lnTo>
                    <a:pt x="5434" y="1232"/>
                  </a:lnTo>
                  <a:cubicBezTo>
                    <a:pt x="5166" y="911"/>
                    <a:pt x="4818" y="643"/>
                    <a:pt x="4443" y="402"/>
                  </a:cubicBezTo>
                  <a:cubicBezTo>
                    <a:pt x="4176" y="241"/>
                    <a:pt x="3881" y="108"/>
                    <a:pt x="3614" y="54"/>
                  </a:cubicBezTo>
                  <a:cubicBezTo>
                    <a:pt x="3453" y="1"/>
                    <a:pt x="3319" y="1"/>
                    <a:pt x="31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9" name="Google Shape;6739;p44"/>
            <p:cNvSpPr/>
            <p:nvPr/>
          </p:nvSpPr>
          <p:spPr>
            <a:xfrm>
              <a:off x="6949600" y="8160425"/>
              <a:ext cx="70950" cy="166650"/>
            </a:xfrm>
            <a:custGeom>
              <a:avLst/>
              <a:gdLst/>
              <a:ahLst/>
              <a:cxnLst/>
              <a:rect l="l" t="t" r="r" b="b"/>
              <a:pathLst>
                <a:path w="2838" h="6666" extrusionOk="0">
                  <a:moveTo>
                    <a:pt x="2838" y="1"/>
                  </a:moveTo>
                  <a:lnTo>
                    <a:pt x="2838" y="1"/>
                  </a:lnTo>
                  <a:cubicBezTo>
                    <a:pt x="2825" y="9"/>
                    <a:pt x="2812" y="18"/>
                    <a:pt x="2799" y="27"/>
                  </a:cubicBezTo>
                  <a:lnTo>
                    <a:pt x="2799" y="27"/>
                  </a:lnTo>
                  <a:cubicBezTo>
                    <a:pt x="2820" y="26"/>
                    <a:pt x="2838" y="22"/>
                    <a:pt x="2838" y="1"/>
                  </a:cubicBezTo>
                  <a:close/>
                  <a:moveTo>
                    <a:pt x="2799" y="27"/>
                  </a:moveTo>
                  <a:cubicBezTo>
                    <a:pt x="2794" y="27"/>
                    <a:pt x="2789" y="27"/>
                    <a:pt x="2784" y="27"/>
                  </a:cubicBezTo>
                  <a:cubicBezTo>
                    <a:pt x="2543" y="54"/>
                    <a:pt x="2275" y="161"/>
                    <a:pt x="2035" y="322"/>
                  </a:cubicBezTo>
                  <a:cubicBezTo>
                    <a:pt x="1820" y="456"/>
                    <a:pt x="1606" y="616"/>
                    <a:pt x="1419" y="857"/>
                  </a:cubicBezTo>
                  <a:cubicBezTo>
                    <a:pt x="1205" y="1071"/>
                    <a:pt x="1044" y="1285"/>
                    <a:pt x="884" y="1607"/>
                  </a:cubicBezTo>
                  <a:cubicBezTo>
                    <a:pt x="750" y="1874"/>
                    <a:pt x="616" y="2142"/>
                    <a:pt x="482" y="2436"/>
                  </a:cubicBezTo>
                  <a:cubicBezTo>
                    <a:pt x="241" y="3052"/>
                    <a:pt x="107" y="3667"/>
                    <a:pt x="27" y="4337"/>
                  </a:cubicBezTo>
                  <a:cubicBezTo>
                    <a:pt x="0" y="4658"/>
                    <a:pt x="27" y="4952"/>
                    <a:pt x="81" y="5247"/>
                  </a:cubicBezTo>
                  <a:cubicBezTo>
                    <a:pt x="107" y="5595"/>
                    <a:pt x="161" y="5862"/>
                    <a:pt x="268" y="6130"/>
                  </a:cubicBezTo>
                  <a:cubicBezTo>
                    <a:pt x="295" y="6210"/>
                    <a:pt x="375" y="6344"/>
                    <a:pt x="429" y="6478"/>
                  </a:cubicBezTo>
                  <a:cubicBezTo>
                    <a:pt x="482" y="6531"/>
                    <a:pt x="509" y="6558"/>
                    <a:pt x="562" y="6585"/>
                  </a:cubicBezTo>
                  <a:cubicBezTo>
                    <a:pt x="616" y="6612"/>
                    <a:pt x="643" y="6612"/>
                    <a:pt x="670" y="6665"/>
                  </a:cubicBezTo>
                  <a:lnTo>
                    <a:pt x="696" y="6665"/>
                  </a:lnTo>
                  <a:cubicBezTo>
                    <a:pt x="750" y="6665"/>
                    <a:pt x="777" y="6665"/>
                    <a:pt x="803" y="6612"/>
                  </a:cubicBezTo>
                  <a:cubicBezTo>
                    <a:pt x="1151" y="6398"/>
                    <a:pt x="1446" y="6130"/>
                    <a:pt x="1767" y="5889"/>
                  </a:cubicBezTo>
                  <a:cubicBezTo>
                    <a:pt x="1687" y="5621"/>
                    <a:pt x="1580" y="5327"/>
                    <a:pt x="1499" y="5006"/>
                  </a:cubicBezTo>
                  <a:cubicBezTo>
                    <a:pt x="1419" y="4604"/>
                    <a:pt x="1365" y="4176"/>
                    <a:pt x="1365" y="3748"/>
                  </a:cubicBezTo>
                  <a:cubicBezTo>
                    <a:pt x="1365" y="3507"/>
                    <a:pt x="1365" y="3266"/>
                    <a:pt x="1419" y="3052"/>
                  </a:cubicBezTo>
                  <a:cubicBezTo>
                    <a:pt x="1419" y="2918"/>
                    <a:pt x="1446" y="2811"/>
                    <a:pt x="1446" y="2677"/>
                  </a:cubicBezTo>
                  <a:cubicBezTo>
                    <a:pt x="1446" y="2570"/>
                    <a:pt x="1473" y="2463"/>
                    <a:pt x="1499" y="2383"/>
                  </a:cubicBezTo>
                  <a:cubicBezTo>
                    <a:pt x="1553" y="2169"/>
                    <a:pt x="1606" y="2008"/>
                    <a:pt x="1687" y="1794"/>
                  </a:cubicBezTo>
                  <a:cubicBezTo>
                    <a:pt x="1740" y="1607"/>
                    <a:pt x="1820" y="1446"/>
                    <a:pt x="1901" y="1232"/>
                  </a:cubicBezTo>
                  <a:cubicBezTo>
                    <a:pt x="2008" y="1044"/>
                    <a:pt x="2115" y="857"/>
                    <a:pt x="2222" y="697"/>
                  </a:cubicBezTo>
                  <a:cubicBezTo>
                    <a:pt x="2302" y="536"/>
                    <a:pt x="2436" y="375"/>
                    <a:pt x="2570" y="241"/>
                  </a:cubicBezTo>
                  <a:cubicBezTo>
                    <a:pt x="2638" y="151"/>
                    <a:pt x="2725" y="79"/>
                    <a:pt x="2799" y="27"/>
                  </a:cubicBezTo>
                  <a:close/>
                </a:path>
              </a:pathLst>
            </a:custGeom>
            <a:solidFill>
              <a:srgbClr val="434343">
                <a:alpha val="2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0" name="Google Shape;6740;p44"/>
            <p:cNvSpPr/>
            <p:nvPr/>
          </p:nvSpPr>
          <p:spPr>
            <a:xfrm>
              <a:off x="6948250" y="8215975"/>
              <a:ext cx="236250" cy="222175"/>
            </a:xfrm>
            <a:custGeom>
              <a:avLst/>
              <a:gdLst/>
              <a:ahLst/>
              <a:cxnLst/>
              <a:rect l="l" t="t" r="r" b="b"/>
              <a:pathLst>
                <a:path w="9450" h="8887" extrusionOk="0">
                  <a:moveTo>
                    <a:pt x="6746" y="0"/>
                  </a:moveTo>
                  <a:lnTo>
                    <a:pt x="6103" y="27"/>
                  </a:lnTo>
                  <a:cubicBezTo>
                    <a:pt x="5943" y="27"/>
                    <a:pt x="5755" y="27"/>
                    <a:pt x="5568" y="54"/>
                  </a:cubicBezTo>
                  <a:cubicBezTo>
                    <a:pt x="5220" y="80"/>
                    <a:pt x="4872" y="161"/>
                    <a:pt x="4498" y="214"/>
                  </a:cubicBezTo>
                  <a:cubicBezTo>
                    <a:pt x="4123" y="321"/>
                    <a:pt x="3775" y="455"/>
                    <a:pt x="3400" y="616"/>
                  </a:cubicBezTo>
                  <a:cubicBezTo>
                    <a:pt x="2624" y="964"/>
                    <a:pt x="1928" y="1499"/>
                    <a:pt x="1393" y="2088"/>
                  </a:cubicBezTo>
                  <a:cubicBezTo>
                    <a:pt x="831" y="2703"/>
                    <a:pt x="429" y="3426"/>
                    <a:pt x="215" y="4202"/>
                  </a:cubicBezTo>
                  <a:cubicBezTo>
                    <a:pt x="1" y="5005"/>
                    <a:pt x="1" y="5862"/>
                    <a:pt x="215" y="6718"/>
                  </a:cubicBezTo>
                  <a:cubicBezTo>
                    <a:pt x="322" y="7120"/>
                    <a:pt x="483" y="7521"/>
                    <a:pt x="697" y="7816"/>
                  </a:cubicBezTo>
                  <a:cubicBezTo>
                    <a:pt x="884" y="8137"/>
                    <a:pt x="1205" y="8485"/>
                    <a:pt x="1527" y="8726"/>
                  </a:cubicBezTo>
                  <a:cubicBezTo>
                    <a:pt x="1527" y="8726"/>
                    <a:pt x="1553" y="8726"/>
                    <a:pt x="1553" y="8753"/>
                  </a:cubicBezTo>
                  <a:cubicBezTo>
                    <a:pt x="1553" y="8779"/>
                    <a:pt x="1607" y="8806"/>
                    <a:pt x="1634" y="8860"/>
                  </a:cubicBezTo>
                  <a:cubicBezTo>
                    <a:pt x="1660" y="8886"/>
                    <a:pt x="1687" y="8886"/>
                    <a:pt x="1741" y="8886"/>
                  </a:cubicBezTo>
                  <a:lnTo>
                    <a:pt x="1767" y="8886"/>
                  </a:lnTo>
                  <a:cubicBezTo>
                    <a:pt x="1821" y="8886"/>
                    <a:pt x="1821" y="8860"/>
                    <a:pt x="1874" y="8806"/>
                  </a:cubicBezTo>
                  <a:cubicBezTo>
                    <a:pt x="2196" y="8405"/>
                    <a:pt x="2490" y="8057"/>
                    <a:pt x="2838" y="7655"/>
                  </a:cubicBezTo>
                  <a:lnTo>
                    <a:pt x="2838" y="7602"/>
                  </a:lnTo>
                  <a:cubicBezTo>
                    <a:pt x="3935" y="6263"/>
                    <a:pt x="5300" y="4764"/>
                    <a:pt x="6987" y="3560"/>
                  </a:cubicBezTo>
                  <a:lnTo>
                    <a:pt x="7040" y="3480"/>
                  </a:lnTo>
                  <a:lnTo>
                    <a:pt x="7174" y="3399"/>
                  </a:lnTo>
                  <a:lnTo>
                    <a:pt x="7228" y="3399"/>
                  </a:lnTo>
                  <a:cubicBezTo>
                    <a:pt x="7924" y="2918"/>
                    <a:pt x="8619" y="2516"/>
                    <a:pt x="9315" y="2195"/>
                  </a:cubicBezTo>
                  <a:lnTo>
                    <a:pt x="9422" y="2088"/>
                  </a:lnTo>
                  <a:cubicBezTo>
                    <a:pt x="9449" y="2008"/>
                    <a:pt x="9422" y="1981"/>
                    <a:pt x="9422" y="1927"/>
                  </a:cubicBezTo>
                  <a:lnTo>
                    <a:pt x="9422" y="1874"/>
                  </a:lnTo>
                  <a:cubicBezTo>
                    <a:pt x="9449" y="1847"/>
                    <a:pt x="9449" y="1793"/>
                    <a:pt x="9422" y="1713"/>
                  </a:cubicBezTo>
                  <a:cubicBezTo>
                    <a:pt x="9262" y="1392"/>
                    <a:pt x="9021" y="1071"/>
                    <a:pt x="8753" y="857"/>
                  </a:cubicBezTo>
                  <a:cubicBezTo>
                    <a:pt x="8486" y="616"/>
                    <a:pt x="8138" y="455"/>
                    <a:pt x="7816" y="268"/>
                  </a:cubicBezTo>
                  <a:cubicBezTo>
                    <a:pt x="7522" y="134"/>
                    <a:pt x="7147" y="80"/>
                    <a:pt x="67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1" name="Google Shape;6741;p44"/>
            <p:cNvSpPr/>
            <p:nvPr/>
          </p:nvSpPr>
          <p:spPr>
            <a:xfrm>
              <a:off x="6946925" y="8223325"/>
              <a:ext cx="111775" cy="214825"/>
            </a:xfrm>
            <a:custGeom>
              <a:avLst/>
              <a:gdLst/>
              <a:ahLst/>
              <a:cxnLst/>
              <a:rect l="l" t="t" r="r" b="b"/>
              <a:pathLst>
                <a:path w="4471" h="8593" extrusionOk="0">
                  <a:moveTo>
                    <a:pt x="4470" y="1"/>
                  </a:moveTo>
                  <a:cubicBezTo>
                    <a:pt x="4149" y="27"/>
                    <a:pt x="3801" y="161"/>
                    <a:pt x="3426" y="322"/>
                  </a:cubicBezTo>
                  <a:cubicBezTo>
                    <a:pt x="2650" y="670"/>
                    <a:pt x="1954" y="1151"/>
                    <a:pt x="1419" y="1794"/>
                  </a:cubicBezTo>
                  <a:cubicBezTo>
                    <a:pt x="830" y="2436"/>
                    <a:pt x="455" y="3132"/>
                    <a:pt x="241" y="3908"/>
                  </a:cubicBezTo>
                  <a:cubicBezTo>
                    <a:pt x="0" y="4711"/>
                    <a:pt x="0" y="5568"/>
                    <a:pt x="241" y="6424"/>
                  </a:cubicBezTo>
                  <a:cubicBezTo>
                    <a:pt x="348" y="6826"/>
                    <a:pt x="509" y="7227"/>
                    <a:pt x="723" y="7522"/>
                  </a:cubicBezTo>
                  <a:cubicBezTo>
                    <a:pt x="910" y="7843"/>
                    <a:pt x="1205" y="8191"/>
                    <a:pt x="1553" y="8432"/>
                  </a:cubicBezTo>
                  <a:cubicBezTo>
                    <a:pt x="1553" y="8432"/>
                    <a:pt x="1580" y="8432"/>
                    <a:pt x="1580" y="8459"/>
                  </a:cubicBezTo>
                  <a:cubicBezTo>
                    <a:pt x="1580" y="8485"/>
                    <a:pt x="1606" y="8512"/>
                    <a:pt x="1660" y="8566"/>
                  </a:cubicBezTo>
                  <a:cubicBezTo>
                    <a:pt x="1687" y="8592"/>
                    <a:pt x="1713" y="8592"/>
                    <a:pt x="1740" y="8592"/>
                  </a:cubicBezTo>
                  <a:lnTo>
                    <a:pt x="1794" y="8592"/>
                  </a:lnTo>
                  <a:cubicBezTo>
                    <a:pt x="1847" y="8592"/>
                    <a:pt x="1874" y="8566"/>
                    <a:pt x="1927" y="8512"/>
                  </a:cubicBezTo>
                  <a:cubicBezTo>
                    <a:pt x="2008" y="8378"/>
                    <a:pt x="2115" y="8271"/>
                    <a:pt x="2222" y="8137"/>
                  </a:cubicBezTo>
                  <a:cubicBezTo>
                    <a:pt x="2061" y="7950"/>
                    <a:pt x="1874" y="7709"/>
                    <a:pt x="1740" y="7522"/>
                  </a:cubicBezTo>
                  <a:cubicBezTo>
                    <a:pt x="1553" y="7174"/>
                    <a:pt x="1392" y="6853"/>
                    <a:pt x="1285" y="6505"/>
                  </a:cubicBezTo>
                  <a:cubicBezTo>
                    <a:pt x="1178" y="6130"/>
                    <a:pt x="1125" y="5755"/>
                    <a:pt x="1125" y="5380"/>
                  </a:cubicBezTo>
                  <a:cubicBezTo>
                    <a:pt x="1125" y="4952"/>
                    <a:pt x="1151" y="4497"/>
                    <a:pt x="1258" y="4096"/>
                  </a:cubicBezTo>
                  <a:cubicBezTo>
                    <a:pt x="1312" y="3908"/>
                    <a:pt x="1339" y="3667"/>
                    <a:pt x="1446" y="3480"/>
                  </a:cubicBezTo>
                  <a:cubicBezTo>
                    <a:pt x="1526" y="3266"/>
                    <a:pt x="1606" y="3105"/>
                    <a:pt x="1687" y="2945"/>
                  </a:cubicBezTo>
                  <a:cubicBezTo>
                    <a:pt x="1874" y="2570"/>
                    <a:pt x="2115" y="2195"/>
                    <a:pt x="2382" y="1874"/>
                  </a:cubicBezTo>
                  <a:cubicBezTo>
                    <a:pt x="2650" y="1499"/>
                    <a:pt x="2945" y="1151"/>
                    <a:pt x="3293" y="857"/>
                  </a:cubicBezTo>
                  <a:cubicBezTo>
                    <a:pt x="3614" y="563"/>
                    <a:pt x="3988" y="295"/>
                    <a:pt x="4363" y="54"/>
                  </a:cubicBezTo>
                  <a:cubicBezTo>
                    <a:pt x="4390" y="27"/>
                    <a:pt x="4417" y="27"/>
                    <a:pt x="4470" y="1"/>
                  </a:cubicBezTo>
                  <a:close/>
                </a:path>
              </a:pathLst>
            </a:custGeom>
            <a:solidFill>
              <a:srgbClr val="434343">
                <a:alpha val="2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2" name="Google Shape;6742;p44"/>
            <p:cNvSpPr/>
            <p:nvPr/>
          </p:nvSpPr>
          <p:spPr>
            <a:xfrm>
              <a:off x="6979050" y="8248750"/>
              <a:ext cx="311175" cy="294450"/>
            </a:xfrm>
            <a:custGeom>
              <a:avLst/>
              <a:gdLst/>
              <a:ahLst/>
              <a:cxnLst/>
              <a:rect l="l" t="t" r="r" b="b"/>
              <a:pathLst>
                <a:path w="12447" h="11778" extrusionOk="0">
                  <a:moveTo>
                    <a:pt x="7735" y="1"/>
                  </a:moveTo>
                  <a:cubicBezTo>
                    <a:pt x="7280" y="1"/>
                    <a:pt x="6852" y="54"/>
                    <a:pt x="6424" y="134"/>
                  </a:cubicBezTo>
                  <a:cubicBezTo>
                    <a:pt x="5996" y="242"/>
                    <a:pt x="5594" y="349"/>
                    <a:pt x="5112" y="536"/>
                  </a:cubicBezTo>
                  <a:cubicBezTo>
                    <a:pt x="4711" y="723"/>
                    <a:pt x="4283" y="911"/>
                    <a:pt x="3881" y="1152"/>
                  </a:cubicBezTo>
                  <a:cubicBezTo>
                    <a:pt x="3078" y="1607"/>
                    <a:pt x="2382" y="2222"/>
                    <a:pt x="1767" y="2891"/>
                  </a:cubicBezTo>
                  <a:cubicBezTo>
                    <a:pt x="1472" y="3213"/>
                    <a:pt x="1205" y="3587"/>
                    <a:pt x="990" y="3962"/>
                  </a:cubicBezTo>
                  <a:cubicBezTo>
                    <a:pt x="830" y="4256"/>
                    <a:pt x="669" y="4551"/>
                    <a:pt x="535" y="4899"/>
                  </a:cubicBezTo>
                  <a:cubicBezTo>
                    <a:pt x="295" y="5541"/>
                    <a:pt x="134" y="6210"/>
                    <a:pt x="54" y="6906"/>
                  </a:cubicBezTo>
                  <a:cubicBezTo>
                    <a:pt x="0" y="7602"/>
                    <a:pt x="54" y="8298"/>
                    <a:pt x="241" y="8940"/>
                  </a:cubicBezTo>
                  <a:cubicBezTo>
                    <a:pt x="402" y="9610"/>
                    <a:pt x="723" y="10225"/>
                    <a:pt x="1178" y="10680"/>
                  </a:cubicBezTo>
                  <a:cubicBezTo>
                    <a:pt x="1633" y="11189"/>
                    <a:pt x="2275" y="11563"/>
                    <a:pt x="2998" y="11751"/>
                  </a:cubicBezTo>
                  <a:cubicBezTo>
                    <a:pt x="3078" y="11751"/>
                    <a:pt x="3105" y="11778"/>
                    <a:pt x="3185" y="11778"/>
                  </a:cubicBezTo>
                  <a:lnTo>
                    <a:pt x="3239" y="11778"/>
                  </a:lnTo>
                  <a:cubicBezTo>
                    <a:pt x="3266" y="11778"/>
                    <a:pt x="3319" y="11778"/>
                    <a:pt x="3319" y="11751"/>
                  </a:cubicBezTo>
                  <a:lnTo>
                    <a:pt x="3399" y="11644"/>
                  </a:lnTo>
                  <a:lnTo>
                    <a:pt x="3399" y="11510"/>
                  </a:lnTo>
                  <a:lnTo>
                    <a:pt x="3453" y="11456"/>
                  </a:lnTo>
                  <a:cubicBezTo>
                    <a:pt x="3480" y="11376"/>
                    <a:pt x="3506" y="11323"/>
                    <a:pt x="3533" y="11296"/>
                  </a:cubicBezTo>
                  <a:lnTo>
                    <a:pt x="3506" y="11296"/>
                  </a:lnTo>
                  <a:cubicBezTo>
                    <a:pt x="4015" y="10279"/>
                    <a:pt x="4657" y="9288"/>
                    <a:pt x="5460" y="8352"/>
                  </a:cubicBezTo>
                  <a:lnTo>
                    <a:pt x="5487" y="8298"/>
                  </a:lnTo>
                  <a:lnTo>
                    <a:pt x="5487" y="8271"/>
                  </a:lnTo>
                  <a:cubicBezTo>
                    <a:pt x="6558" y="7013"/>
                    <a:pt x="7869" y="5836"/>
                    <a:pt x="9395" y="4765"/>
                  </a:cubicBezTo>
                  <a:cubicBezTo>
                    <a:pt x="10332" y="4123"/>
                    <a:pt x="11295" y="3534"/>
                    <a:pt x="12339" y="2998"/>
                  </a:cubicBezTo>
                  <a:lnTo>
                    <a:pt x="12446" y="2891"/>
                  </a:lnTo>
                  <a:lnTo>
                    <a:pt x="12446" y="2758"/>
                  </a:lnTo>
                  <a:cubicBezTo>
                    <a:pt x="12419" y="2677"/>
                    <a:pt x="12339" y="2650"/>
                    <a:pt x="12286" y="2650"/>
                  </a:cubicBezTo>
                  <a:cubicBezTo>
                    <a:pt x="12232" y="2517"/>
                    <a:pt x="12178" y="2410"/>
                    <a:pt x="12152" y="2276"/>
                  </a:cubicBezTo>
                  <a:cubicBezTo>
                    <a:pt x="12071" y="2115"/>
                    <a:pt x="11964" y="1981"/>
                    <a:pt x="11831" y="1794"/>
                  </a:cubicBezTo>
                  <a:cubicBezTo>
                    <a:pt x="11643" y="1526"/>
                    <a:pt x="11349" y="1259"/>
                    <a:pt x="11001" y="1018"/>
                  </a:cubicBezTo>
                  <a:cubicBezTo>
                    <a:pt x="10706" y="804"/>
                    <a:pt x="10358" y="616"/>
                    <a:pt x="9957" y="456"/>
                  </a:cubicBezTo>
                  <a:cubicBezTo>
                    <a:pt x="9636" y="322"/>
                    <a:pt x="9261" y="188"/>
                    <a:pt x="8860" y="108"/>
                  </a:cubicBezTo>
                  <a:cubicBezTo>
                    <a:pt x="8431" y="54"/>
                    <a:pt x="8057" y="1"/>
                    <a:pt x="77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3" name="Google Shape;6743;p44"/>
            <p:cNvSpPr/>
            <p:nvPr/>
          </p:nvSpPr>
          <p:spPr>
            <a:xfrm>
              <a:off x="6979050" y="8250100"/>
              <a:ext cx="178000" cy="293100"/>
            </a:xfrm>
            <a:custGeom>
              <a:avLst/>
              <a:gdLst/>
              <a:ahLst/>
              <a:cxnLst/>
              <a:rect l="l" t="t" r="r" b="b"/>
              <a:pathLst>
                <a:path w="7120" h="11724" extrusionOk="0">
                  <a:moveTo>
                    <a:pt x="7120" y="0"/>
                  </a:moveTo>
                  <a:lnTo>
                    <a:pt x="6424" y="80"/>
                  </a:lnTo>
                  <a:cubicBezTo>
                    <a:pt x="6022" y="188"/>
                    <a:pt x="5594" y="295"/>
                    <a:pt x="5112" y="482"/>
                  </a:cubicBezTo>
                  <a:cubicBezTo>
                    <a:pt x="4711" y="669"/>
                    <a:pt x="4283" y="857"/>
                    <a:pt x="3881" y="1098"/>
                  </a:cubicBezTo>
                  <a:cubicBezTo>
                    <a:pt x="3078" y="1553"/>
                    <a:pt x="2382" y="2168"/>
                    <a:pt x="1767" y="2837"/>
                  </a:cubicBezTo>
                  <a:cubicBezTo>
                    <a:pt x="1472" y="3159"/>
                    <a:pt x="1205" y="3533"/>
                    <a:pt x="990" y="3908"/>
                  </a:cubicBezTo>
                  <a:cubicBezTo>
                    <a:pt x="830" y="4202"/>
                    <a:pt x="669" y="4497"/>
                    <a:pt x="535" y="4845"/>
                  </a:cubicBezTo>
                  <a:cubicBezTo>
                    <a:pt x="295" y="5487"/>
                    <a:pt x="134" y="6156"/>
                    <a:pt x="54" y="6852"/>
                  </a:cubicBezTo>
                  <a:cubicBezTo>
                    <a:pt x="0" y="7548"/>
                    <a:pt x="54" y="8244"/>
                    <a:pt x="241" y="8886"/>
                  </a:cubicBezTo>
                  <a:cubicBezTo>
                    <a:pt x="402" y="9556"/>
                    <a:pt x="723" y="10171"/>
                    <a:pt x="1178" y="10626"/>
                  </a:cubicBezTo>
                  <a:cubicBezTo>
                    <a:pt x="1633" y="11135"/>
                    <a:pt x="2275" y="11509"/>
                    <a:pt x="2998" y="11697"/>
                  </a:cubicBezTo>
                  <a:cubicBezTo>
                    <a:pt x="3051" y="11697"/>
                    <a:pt x="3078" y="11724"/>
                    <a:pt x="3105" y="11724"/>
                  </a:cubicBezTo>
                  <a:cubicBezTo>
                    <a:pt x="3078" y="11697"/>
                    <a:pt x="3051" y="11670"/>
                    <a:pt x="3051" y="11643"/>
                  </a:cubicBezTo>
                  <a:lnTo>
                    <a:pt x="2998" y="11590"/>
                  </a:lnTo>
                  <a:cubicBezTo>
                    <a:pt x="2784" y="11295"/>
                    <a:pt x="2543" y="11001"/>
                    <a:pt x="2382" y="10653"/>
                  </a:cubicBezTo>
                  <a:cubicBezTo>
                    <a:pt x="2168" y="10305"/>
                    <a:pt x="2008" y="9850"/>
                    <a:pt x="1874" y="9422"/>
                  </a:cubicBezTo>
                  <a:cubicBezTo>
                    <a:pt x="1740" y="8913"/>
                    <a:pt x="1633" y="8378"/>
                    <a:pt x="1606" y="7843"/>
                  </a:cubicBezTo>
                  <a:lnTo>
                    <a:pt x="1606" y="7093"/>
                  </a:lnTo>
                  <a:cubicBezTo>
                    <a:pt x="1606" y="6825"/>
                    <a:pt x="1633" y="6558"/>
                    <a:pt x="1713" y="6317"/>
                  </a:cubicBezTo>
                  <a:cubicBezTo>
                    <a:pt x="1793" y="5808"/>
                    <a:pt x="1927" y="5300"/>
                    <a:pt x="2141" y="4818"/>
                  </a:cubicBezTo>
                  <a:cubicBezTo>
                    <a:pt x="2302" y="4417"/>
                    <a:pt x="2516" y="4015"/>
                    <a:pt x="2730" y="3640"/>
                  </a:cubicBezTo>
                  <a:cubicBezTo>
                    <a:pt x="2971" y="3266"/>
                    <a:pt x="3239" y="2944"/>
                    <a:pt x="3506" y="2596"/>
                  </a:cubicBezTo>
                  <a:cubicBezTo>
                    <a:pt x="3801" y="2275"/>
                    <a:pt x="4095" y="1927"/>
                    <a:pt x="4443" y="1633"/>
                  </a:cubicBezTo>
                  <a:cubicBezTo>
                    <a:pt x="4818" y="1285"/>
                    <a:pt x="5166" y="1017"/>
                    <a:pt x="5541" y="803"/>
                  </a:cubicBezTo>
                  <a:cubicBezTo>
                    <a:pt x="5942" y="536"/>
                    <a:pt x="6317" y="321"/>
                    <a:pt x="6718" y="161"/>
                  </a:cubicBezTo>
                  <a:cubicBezTo>
                    <a:pt x="6852" y="80"/>
                    <a:pt x="6986" y="27"/>
                    <a:pt x="7120" y="0"/>
                  </a:cubicBezTo>
                  <a:close/>
                </a:path>
              </a:pathLst>
            </a:custGeom>
            <a:solidFill>
              <a:srgbClr val="434343">
                <a:alpha val="2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4" name="Google Shape;6744;p44"/>
            <p:cNvSpPr/>
            <p:nvPr/>
          </p:nvSpPr>
          <p:spPr>
            <a:xfrm>
              <a:off x="7025875" y="8302950"/>
              <a:ext cx="386800" cy="374075"/>
            </a:xfrm>
            <a:custGeom>
              <a:avLst/>
              <a:gdLst/>
              <a:ahLst/>
              <a:cxnLst/>
              <a:rect l="l" t="t" r="r" b="b"/>
              <a:pathLst>
                <a:path w="15472" h="14963" extrusionOk="0">
                  <a:moveTo>
                    <a:pt x="10627" y="1"/>
                  </a:moveTo>
                  <a:cubicBezTo>
                    <a:pt x="10479" y="27"/>
                    <a:pt x="10339" y="34"/>
                    <a:pt x="10198" y="34"/>
                  </a:cubicBezTo>
                  <a:cubicBezTo>
                    <a:pt x="10058" y="34"/>
                    <a:pt x="9917" y="27"/>
                    <a:pt x="9770" y="27"/>
                  </a:cubicBezTo>
                  <a:lnTo>
                    <a:pt x="9369" y="27"/>
                  </a:lnTo>
                  <a:cubicBezTo>
                    <a:pt x="8459" y="54"/>
                    <a:pt x="7522" y="215"/>
                    <a:pt x="6665" y="482"/>
                  </a:cubicBezTo>
                  <a:cubicBezTo>
                    <a:pt x="4845" y="1045"/>
                    <a:pt x="3266" y="2088"/>
                    <a:pt x="2062" y="3453"/>
                  </a:cubicBezTo>
                  <a:cubicBezTo>
                    <a:pt x="1767" y="3828"/>
                    <a:pt x="1473" y="4203"/>
                    <a:pt x="1232" y="4551"/>
                  </a:cubicBezTo>
                  <a:cubicBezTo>
                    <a:pt x="991" y="4926"/>
                    <a:pt x="804" y="5354"/>
                    <a:pt x="590" y="5809"/>
                  </a:cubicBezTo>
                  <a:cubicBezTo>
                    <a:pt x="268" y="6639"/>
                    <a:pt x="54" y="7522"/>
                    <a:pt x="27" y="8378"/>
                  </a:cubicBezTo>
                  <a:cubicBezTo>
                    <a:pt x="1" y="9262"/>
                    <a:pt x="135" y="10145"/>
                    <a:pt x="402" y="10975"/>
                  </a:cubicBezTo>
                  <a:cubicBezTo>
                    <a:pt x="697" y="11858"/>
                    <a:pt x="1205" y="12688"/>
                    <a:pt x="1821" y="13357"/>
                  </a:cubicBezTo>
                  <a:cubicBezTo>
                    <a:pt x="2169" y="13731"/>
                    <a:pt x="2543" y="14026"/>
                    <a:pt x="2972" y="14320"/>
                  </a:cubicBezTo>
                  <a:cubicBezTo>
                    <a:pt x="3400" y="14641"/>
                    <a:pt x="3882" y="14829"/>
                    <a:pt x="4310" y="14963"/>
                  </a:cubicBezTo>
                  <a:lnTo>
                    <a:pt x="4363" y="14963"/>
                  </a:lnTo>
                  <a:cubicBezTo>
                    <a:pt x="4444" y="14963"/>
                    <a:pt x="4497" y="14936"/>
                    <a:pt x="4551" y="14909"/>
                  </a:cubicBezTo>
                  <a:lnTo>
                    <a:pt x="4604" y="14909"/>
                  </a:lnTo>
                  <a:cubicBezTo>
                    <a:pt x="4658" y="14909"/>
                    <a:pt x="4685" y="14909"/>
                    <a:pt x="4711" y="14856"/>
                  </a:cubicBezTo>
                  <a:lnTo>
                    <a:pt x="4819" y="14775"/>
                  </a:lnTo>
                  <a:cubicBezTo>
                    <a:pt x="4872" y="14641"/>
                    <a:pt x="4952" y="14508"/>
                    <a:pt x="5006" y="14320"/>
                  </a:cubicBezTo>
                  <a:cubicBezTo>
                    <a:pt x="5514" y="13330"/>
                    <a:pt x="6103" y="12366"/>
                    <a:pt x="6639" y="11590"/>
                  </a:cubicBezTo>
                  <a:cubicBezTo>
                    <a:pt x="7281" y="10653"/>
                    <a:pt x="7897" y="9850"/>
                    <a:pt x="8485" y="9101"/>
                  </a:cubicBezTo>
                  <a:cubicBezTo>
                    <a:pt x="8967" y="8539"/>
                    <a:pt x="9449" y="8030"/>
                    <a:pt x="9931" y="7575"/>
                  </a:cubicBezTo>
                  <a:cubicBezTo>
                    <a:pt x="10466" y="7040"/>
                    <a:pt x="10921" y="6665"/>
                    <a:pt x="11376" y="6344"/>
                  </a:cubicBezTo>
                  <a:cubicBezTo>
                    <a:pt x="11724" y="6076"/>
                    <a:pt x="12126" y="5836"/>
                    <a:pt x="12500" y="5595"/>
                  </a:cubicBezTo>
                  <a:lnTo>
                    <a:pt x="12527" y="5595"/>
                  </a:lnTo>
                  <a:cubicBezTo>
                    <a:pt x="12848" y="5407"/>
                    <a:pt x="13196" y="5193"/>
                    <a:pt x="13544" y="4952"/>
                  </a:cubicBezTo>
                  <a:cubicBezTo>
                    <a:pt x="14213" y="4497"/>
                    <a:pt x="14909" y="3989"/>
                    <a:pt x="15391" y="3266"/>
                  </a:cubicBezTo>
                  <a:cubicBezTo>
                    <a:pt x="15418" y="3213"/>
                    <a:pt x="15418" y="3186"/>
                    <a:pt x="15444" y="3159"/>
                  </a:cubicBezTo>
                  <a:cubicBezTo>
                    <a:pt x="15471" y="3132"/>
                    <a:pt x="15471" y="3079"/>
                    <a:pt x="15471" y="3025"/>
                  </a:cubicBezTo>
                  <a:cubicBezTo>
                    <a:pt x="15471" y="2998"/>
                    <a:pt x="15471" y="2945"/>
                    <a:pt x="15444" y="2918"/>
                  </a:cubicBezTo>
                  <a:cubicBezTo>
                    <a:pt x="14775" y="1152"/>
                    <a:pt x="12902" y="456"/>
                    <a:pt x="11804" y="215"/>
                  </a:cubicBezTo>
                  <a:cubicBezTo>
                    <a:pt x="11430" y="108"/>
                    <a:pt x="11028" y="54"/>
                    <a:pt x="106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5" name="Google Shape;6745;p44"/>
            <p:cNvSpPr/>
            <p:nvPr/>
          </p:nvSpPr>
          <p:spPr>
            <a:xfrm>
              <a:off x="7025875" y="8302275"/>
              <a:ext cx="254975" cy="374750"/>
            </a:xfrm>
            <a:custGeom>
              <a:avLst/>
              <a:gdLst/>
              <a:ahLst/>
              <a:cxnLst/>
              <a:rect l="l" t="t" r="r" b="b"/>
              <a:pathLst>
                <a:path w="10199" h="14990" extrusionOk="0">
                  <a:moveTo>
                    <a:pt x="10198" y="1"/>
                  </a:moveTo>
                  <a:lnTo>
                    <a:pt x="10198" y="1"/>
                  </a:lnTo>
                  <a:cubicBezTo>
                    <a:pt x="10134" y="17"/>
                    <a:pt x="10069" y="33"/>
                    <a:pt x="10004" y="50"/>
                  </a:cubicBezTo>
                  <a:lnTo>
                    <a:pt x="10004" y="50"/>
                  </a:lnTo>
                  <a:cubicBezTo>
                    <a:pt x="10096" y="44"/>
                    <a:pt x="10168" y="31"/>
                    <a:pt x="10198" y="1"/>
                  </a:cubicBezTo>
                  <a:close/>
                  <a:moveTo>
                    <a:pt x="10004" y="50"/>
                  </a:moveTo>
                  <a:lnTo>
                    <a:pt x="10004" y="50"/>
                  </a:lnTo>
                  <a:cubicBezTo>
                    <a:pt x="9934" y="54"/>
                    <a:pt x="9852" y="54"/>
                    <a:pt x="9770" y="54"/>
                  </a:cubicBezTo>
                  <a:lnTo>
                    <a:pt x="9369" y="54"/>
                  </a:lnTo>
                  <a:cubicBezTo>
                    <a:pt x="8459" y="81"/>
                    <a:pt x="7522" y="242"/>
                    <a:pt x="6665" y="509"/>
                  </a:cubicBezTo>
                  <a:cubicBezTo>
                    <a:pt x="4845" y="1072"/>
                    <a:pt x="3239" y="2115"/>
                    <a:pt x="2062" y="3480"/>
                  </a:cubicBezTo>
                  <a:cubicBezTo>
                    <a:pt x="1767" y="3855"/>
                    <a:pt x="1473" y="4230"/>
                    <a:pt x="1232" y="4578"/>
                  </a:cubicBezTo>
                  <a:cubicBezTo>
                    <a:pt x="991" y="4979"/>
                    <a:pt x="777" y="5381"/>
                    <a:pt x="590" y="5836"/>
                  </a:cubicBezTo>
                  <a:cubicBezTo>
                    <a:pt x="268" y="6666"/>
                    <a:pt x="54" y="7549"/>
                    <a:pt x="27" y="8405"/>
                  </a:cubicBezTo>
                  <a:cubicBezTo>
                    <a:pt x="1" y="9289"/>
                    <a:pt x="135" y="10172"/>
                    <a:pt x="402" y="11002"/>
                  </a:cubicBezTo>
                  <a:cubicBezTo>
                    <a:pt x="697" y="11885"/>
                    <a:pt x="1205" y="12715"/>
                    <a:pt x="1821" y="13384"/>
                  </a:cubicBezTo>
                  <a:cubicBezTo>
                    <a:pt x="2169" y="13758"/>
                    <a:pt x="2570" y="14106"/>
                    <a:pt x="2972" y="14347"/>
                  </a:cubicBezTo>
                  <a:cubicBezTo>
                    <a:pt x="3427" y="14668"/>
                    <a:pt x="3882" y="14856"/>
                    <a:pt x="4310" y="14990"/>
                  </a:cubicBezTo>
                  <a:lnTo>
                    <a:pt x="4363" y="14990"/>
                  </a:lnTo>
                  <a:cubicBezTo>
                    <a:pt x="4417" y="14990"/>
                    <a:pt x="4444" y="14990"/>
                    <a:pt x="4471" y="14963"/>
                  </a:cubicBezTo>
                  <a:cubicBezTo>
                    <a:pt x="3935" y="14535"/>
                    <a:pt x="3507" y="14080"/>
                    <a:pt x="3132" y="13625"/>
                  </a:cubicBezTo>
                  <a:cubicBezTo>
                    <a:pt x="2704" y="13089"/>
                    <a:pt x="2410" y="12527"/>
                    <a:pt x="2169" y="11912"/>
                  </a:cubicBezTo>
                  <a:cubicBezTo>
                    <a:pt x="2035" y="11590"/>
                    <a:pt x="1955" y="11269"/>
                    <a:pt x="1901" y="10948"/>
                  </a:cubicBezTo>
                  <a:cubicBezTo>
                    <a:pt x="1821" y="10600"/>
                    <a:pt x="1794" y="10252"/>
                    <a:pt x="1794" y="9877"/>
                  </a:cubicBezTo>
                  <a:cubicBezTo>
                    <a:pt x="1794" y="9503"/>
                    <a:pt x="1794" y="9101"/>
                    <a:pt x="1874" y="8700"/>
                  </a:cubicBezTo>
                  <a:cubicBezTo>
                    <a:pt x="1901" y="8512"/>
                    <a:pt x="1928" y="8271"/>
                    <a:pt x="1981" y="8111"/>
                  </a:cubicBezTo>
                  <a:cubicBezTo>
                    <a:pt x="2008" y="7870"/>
                    <a:pt x="2062" y="7656"/>
                    <a:pt x="2115" y="7495"/>
                  </a:cubicBezTo>
                  <a:cubicBezTo>
                    <a:pt x="2195" y="7201"/>
                    <a:pt x="2303" y="6880"/>
                    <a:pt x="2436" y="6558"/>
                  </a:cubicBezTo>
                  <a:cubicBezTo>
                    <a:pt x="2570" y="6237"/>
                    <a:pt x="2784" y="5943"/>
                    <a:pt x="2945" y="5595"/>
                  </a:cubicBezTo>
                  <a:cubicBezTo>
                    <a:pt x="3346" y="4926"/>
                    <a:pt x="3855" y="4283"/>
                    <a:pt x="4417" y="3668"/>
                  </a:cubicBezTo>
                  <a:cubicBezTo>
                    <a:pt x="5006" y="3025"/>
                    <a:pt x="5648" y="2410"/>
                    <a:pt x="6291" y="1928"/>
                  </a:cubicBezTo>
                  <a:cubicBezTo>
                    <a:pt x="6612" y="1660"/>
                    <a:pt x="6987" y="1419"/>
                    <a:pt x="7334" y="1205"/>
                  </a:cubicBezTo>
                  <a:cubicBezTo>
                    <a:pt x="7682" y="964"/>
                    <a:pt x="8057" y="777"/>
                    <a:pt x="8432" y="617"/>
                  </a:cubicBezTo>
                  <a:cubicBezTo>
                    <a:pt x="8807" y="456"/>
                    <a:pt x="9181" y="322"/>
                    <a:pt x="9529" y="188"/>
                  </a:cubicBezTo>
                  <a:cubicBezTo>
                    <a:pt x="9698" y="132"/>
                    <a:pt x="9853" y="89"/>
                    <a:pt x="10004" y="50"/>
                  </a:cubicBezTo>
                  <a:close/>
                </a:path>
              </a:pathLst>
            </a:custGeom>
            <a:solidFill>
              <a:srgbClr val="434343">
                <a:alpha val="2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6" name="Google Shape;6746;p44"/>
            <p:cNvSpPr/>
            <p:nvPr/>
          </p:nvSpPr>
          <p:spPr>
            <a:xfrm>
              <a:off x="7099475" y="8364525"/>
              <a:ext cx="472450" cy="445000"/>
            </a:xfrm>
            <a:custGeom>
              <a:avLst/>
              <a:gdLst/>
              <a:ahLst/>
              <a:cxnLst/>
              <a:rect l="l" t="t" r="r" b="b"/>
              <a:pathLst>
                <a:path w="18898" h="17800" extrusionOk="0">
                  <a:moveTo>
                    <a:pt x="10038" y="0"/>
                  </a:moveTo>
                  <a:cubicBezTo>
                    <a:pt x="9396" y="0"/>
                    <a:pt x="8780" y="27"/>
                    <a:pt x="8164" y="134"/>
                  </a:cubicBezTo>
                  <a:cubicBezTo>
                    <a:pt x="7335" y="268"/>
                    <a:pt x="6558" y="509"/>
                    <a:pt x="5809" y="803"/>
                  </a:cubicBezTo>
                  <a:cubicBezTo>
                    <a:pt x="5006" y="1178"/>
                    <a:pt x="4203" y="1633"/>
                    <a:pt x="3507" y="2248"/>
                  </a:cubicBezTo>
                  <a:cubicBezTo>
                    <a:pt x="2811" y="2811"/>
                    <a:pt x="2196" y="3506"/>
                    <a:pt x="1660" y="4283"/>
                  </a:cubicBezTo>
                  <a:cubicBezTo>
                    <a:pt x="1179" y="5005"/>
                    <a:pt x="724" y="5862"/>
                    <a:pt x="456" y="6718"/>
                  </a:cubicBezTo>
                  <a:cubicBezTo>
                    <a:pt x="162" y="7602"/>
                    <a:pt x="28" y="8485"/>
                    <a:pt x="1" y="9395"/>
                  </a:cubicBezTo>
                  <a:cubicBezTo>
                    <a:pt x="1" y="10332"/>
                    <a:pt x="135" y="11242"/>
                    <a:pt x="429" y="12098"/>
                  </a:cubicBezTo>
                  <a:cubicBezTo>
                    <a:pt x="1018" y="13811"/>
                    <a:pt x="2196" y="15310"/>
                    <a:pt x="3748" y="16381"/>
                  </a:cubicBezTo>
                  <a:cubicBezTo>
                    <a:pt x="4471" y="16889"/>
                    <a:pt x="5327" y="17291"/>
                    <a:pt x="6157" y="17532"/>
                  </a:cubicBezTo>
                  <a:cubicBezTo>
                    <a:pt x="6585" y="17665"/>
                    <a:pt x="7014" y="17719"/>
                    <a:pt x="7442" y="17772"/>
                  </a:cubicBezTo>
                  <a:cubicBezTo>
                    <a:pt x="7656" y="17799"/>
                    <a:pt x="7897" y="17799"/>
                    <a:pt x="8084" y="17799"/>
                  </a:cubicBezTo>
                  <a:cubicBezTo>
                    <a:pt x="8325" y="17799"/>
                    <a:pt x="8593" y="17799"/>
                    <a:pt x="8834" y="17772"/>
                  </a:cubicBezTo>
                  <a:cubicBezTo>
                    <a:pt x="8860" y="17772"/>
                    <a:pt x="8914" y="17719"/>
                    <a:pt x="8914" y="17692"/>
                  </a:cubicBezTo>
                  <a:cubicBezTo>
                    <a:pt x="8967" y="17665"/>
                    <a:pt x="8967" y="17585"/>
                    <a:pt x="8967" y="17558"/>
                  </a:cubicBezTo>
                  <a:cubicBezTo>
                    <a:pt x="8967" y="17532"/>
                    <a:pt x="8914" y="17451"/>
                    <a:pt x="8887" y="17451"/>
                  </a:cubicBezTo>
                  <a:cubicBezTo>
                    <a:pt x="8860" y="17425"/>
                    <a:pt x="8834" y="17425"/>
                    <a:pt x="8780" y="17425"/>
                  </a:cubicBezTo>
                  <a:cubicBezTo>
                    <a:pt x="8914" y="17425"/>
                    <a:pt x="9048" y="17398"/>
                    <a:pt x="9208" y="17344"/>
                  </a:cubicBezTo>
                  <a:cubicBezTo>
                    <a:pt x="9690" y="17264"/>
                    <a:pt x="10199" y="17130"/>
                    <a:pt x="10627" y="16943"/>
                  </a:cubicBezTo>
                  <a:cubicBezTo>
                    <a:pt x="11109" y="16782"/>
                    <a:pt x="11537" y="16541"/>
                    <a:pt x="11965" y="16274"/>
                  </a:cubicBezTo>
                  <a:cubicBezTo>
                    <a:pt x="12260" y="16086"/>
                    <a:pt x="12581" y="15872"/>
                    <a:pt x="12929" y="15604"/>
                  </a:cubicBezTo>
                  <a:cubicBezTo>
                    <a:pt x="13598" y="15149"/>
                    <a:pt x="14240" y="14587"/>
                    <a:pt x="14883" y="13945"/>
                  </a:cubicBezTo>
                  <a:cubicBezTo>
                    <a:pt x="15552" y="13303"/>
                    <a:pt x="16141" y="12607"/>
                    <a:pt x="16649" y="11911"/>
                  </a:cubicBezTo>
                  <a:cubicBezTo>
                    <a:pt x="17211" y="11161"/>
                    <a:pt x="17666" y="10385"/>
                    <a:pt x="18014" y="9636"/>
                  </a:cubicBezTo>
                  <a:cubicBezTo>
                    <a:pt x="18389" y="8833"/>
                    <a:pt x="18630" y="8030"/>
                    <a:pt x="18737" y="7254"/>
                  </a:cubicBezTo>
                  <a:cubicBezTo>
                    <a:pt x="18764" y="6906"/>
                    <a:pt x="18790" y="6584"/>
                    <a:pt x="18764" y="6237"/>
                  </a:cubicBezTo>
                  <a:cubicBezTo>
                    <a:pt x="18817" y="6210"/>
                    <a:pt x="18897" y="6156"/>
                    <a:pt x="18871" y="6049"/>
                  </a:cubicBezTo>
                  <a:cubicBezTo>
                    <a:pt x="18737" y="5273"/>
                    <a:pt x="18469" y="4550"/>
                    <a:pt x="18094" y="3881"/>
                  </a:cubicBezTo>
                  <a:cubicBezTo>
                    <a:pt x="17720" y="3239"/>
                    <a:pt x="17265" y="2703"/>
                    <a:pt x="16676" y="2195"/>
                  </a:cubicBezTo>
                  <a:cubicBezTo>
                    <a:pt x="15605" y="1285"/>
                    <a:pt x="14240" y="616"/>
                    <a:pt x="12661" y="295"/>
                  </a:cubicBezTo>
                  <a:cubicBezTo>
                    <a:pt x="11831" y="107"/>
                    <a:pt x="10948" y="0"/>
                    <a:pt x="10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7" name="Google Shape;6747;p44"/>
            <p:cNvSpPr/>
            <p:nvPr/>
          </p:nvSpPr>
          <p:spPr>
            <a:xfrm>
              <a:off x="7099475" y="8364525"/>
              <a:ext cx="290450" cy="445000"/>
            </a:xfrm>
            <a:custGeom>
              <a:avLst/>
              <a:gdLst/>
              <a:ahLst/>
              <a:cxnLst/>
              <a:rect l="l" t="t" r="r" b="b"/>
              <a:pathLst>
                <a:path w="11618" h="17800" extrusionOk="0">
                  <a:moveTo>
                    <a:pt x="10038" y="0"/>
                  </a:moveTo>
                  <a:cubicBezTo>
                    <a:pt x="9396" y="0"/>
                    <a:pt x="8780" y="27"/>
                    <a:pt x="8164" y="134"/>
                  </a:cubicBezTo>
                  <a:cubicBezTo>
                    <a:pt x="7335" y="268"/>
                    <a:pt x="6558" y="509"/>
                    <a:pt x="5809" y="803"/>
                  </a:cubicBezTo>
                  <a:cubicBezTo>
                    <a:pt x="5006" y="1178"/>
                    <a:pt x="4203" y="1633"/>
                    <a:pt x="3507" y="2248"/>
                  </a:cubicBezTo>
                  <a:cubicBezTo>
                    <a:pt x="2811" y="2811"/>
                    <a:pt x="2196" y="3506"/>
                    <a:pt x="1660" y="4283"/>
                  </a:cubicBezTo>
                  <a:cubicBezTo>
                    <a:pt x="1179" y="5059"/>
                    <a:pt x="724" y="5862"/>
                    <a:pt x="456" y="6718"/>
                  </a:cubicBezTo>
                  <a:cubicBezTo>
                    <a:pt x="162" y="7602"/>
                    <a:pt x="28" y="8485"/>
                    <a:pt x="1" y="9395"/>
                  </a:cubicBezTo>
                  <a:cubicBezTo>
                    <a:pt x="1" y="10332"/>
                    <a:pt x="135" y="11242"/>
                    <a:pt x="429" y="12098"/>
                  </a:cubicBezTo>
                  <a:cubicBezTo>
                    <a:pt x="1018" y="13811"/>
                    <a:pt x="2196" y="15310"/>
                    <a:pt x="3775" y="16381"/>
                  </a:cubicBezTo>
                  <a:cubicBezTo>
                    <a:pt x="4524" y="16889"/>
                    <a:pt x="5354" y="17291"/>
                    <a:pt x="6184" y="17532"/>
                  </a:cubicBezTo>
                  <a:cubicBezTo>
                    <a:pt x="6612" y="17665"/>
                    <a:pt x="7067" y="17719"/>
                    <a:pt x="7495" y="17772"/>
                  </a:cubicBezTo>
                  <a:cubicBezTo>
                    <a:pt x="7683" y="17799"/>
                    <a:pt x="7924" y="17799"/>
                    <a:pt x="8111" y="17799"/>
                  </a:cubicBezTo>
                  <a:lnTo>
                    <a:pt x="8218" y="17799"/>
                  </a:lnTo>
                  <a:lnTo>
                    <a:pt x="8084" y="17719"/>
                  </a:lnTo>
                  <a:cubicBezTo>
                    <a:pt x="8004" y="17692"/>
                    <a:pt x="7924" y="17665"/>
                    <a:pt x="7816" y="17639"/>
                  </a:cubicBezTo>
                  <a:cubicBezTo>
                    <a:pt x="7228" y="17371"/>
                    <a:pt x="6719" y="17103"/>
                    <a:pt x="6291" y="16782"/>
                  </a:cubicBezTo>
                  <a:cubicBezTo>
                    <a:pt x="6023" y="16622"/>
                    <a:pt x="5809" y="16461"/>
                    <a:pt x="5622" y="16247"/>
                  </a:cubicBezTo>
                  <a:cubicBezTo>
                    <a:pt x="5381" y="16059"/>
                    <a:pt x="5193" y="15845"/>
                    <a:pt x="4979" y="15658"/>
                  </a:cubicBezTo>
                  <a:cubicBezTo>
                    <a:pt x="4605" y="15257"/>
                    <a:pt x="4283" y="14775"/>
                    <a:pt x="4016" y="14320"/>
                  </a:cubicBezTo>
                  <a:cubicBezTo>
                    <a:pt x="3748" y="13811"/>
                    <a:pt x="3507" y="13303"/>
                    <a:pt x="3347" y="12821"/>
                  </a:cubicBezTo>
                  <a:cubicBezTo>
                    <a:pt x="3240" y="12553"/>
                    <a:pt x="3186" y="12286"/>
                    <a:pt x="3106" y="12018"/>
                  </a:cubicBezTo>
                  <a:cubicBezTo>
                    <a:pt x="3025" y="11697"/>
                    <a:pt x="2999" y="11483"/>
                    <a:pt x="2972" y="11242"/>
                  </a:cubicBezTo>
                  <a:cubicBezTo>
                    <a:pt x="2892" y="10840"/>
                    <a:pt x="2892" y="10412"/>
                    <a:pt x="2945" y="9957"/>
                  </a:cubicBezTo>
                  <a:cubicBezTo>
                    <a:pt x="2972" y="9127"/>
                    <a:pt x="3186" y="8271"/>
                    <a:pt x="3480" y="7387"/>
                  </a:cubicBezTo>
                  <a:cubicBezTo>
                    <a:pt x="3775" y="6531"/>
                    <a:pt x="4203" y="5674"/>
                    <a:pt x="4712" y="4871"/>
                  </a:cubicBezTo>
                  <a:cubicBezTo>
                    <a:pt x="5247" y="4068"/>
                    <a:pt x="5863" y="3346"/>
                    <a:pt x="6532" y="2703"/>
                  </a:cubicBezTo>
                  <a:cubicBezTo>
                    <a:pt x="7228" y="2034"/>
                    <a:pt x="7950" y="1472"/>
                    <a:pt x="8727" y="1071"/>
                  </a:cubicBezTo>
                  <a:cubicBezTo>
                    <a:pt x="9556" y="589"/>
                    <a:pt x="10413" y="295"/>
                    <a:pt x="11216" y="161"/>
                  </a:cubicBezTo>
                  <a:cubicBezTo>
                    <a:pt x="11350" y="134"/>
                    <a:pt x="11457" y="134"/>
                    <a:pt x="11617" y="107"/>
                  </a:cubicBezTo>
                  <a:cubicBezTo>
                    <a:pt x="11082" y="27"/>
                    <a:pt x="10573" y="0"/>
                    <a:pt x="10038" y="0"/>
                  </a:cubicBezTo>
                  <a:close/>
                </a:path>
              </a:pathLst>
            </a:custGeom>
            <a:solidFill>
              <a:srgbClr val="434343">
                <a:alpha val="2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8" name="Google Shape;6748;p44"/>
            <p:cNvSpPr/>
            <p:nvPr/>
          </p:nvSpPr>
          <p:spPr>
            <a:xfrm>
              <a:off x="7280825" y="8484800"/>
              <a:ext cx="402175" cy="419725"/>
            </a:xfrm>
            <a:custGeom>
              <a:avLst/>
              <a:gdLst/>
              <a:ahLst/>
              <a:cxnLst/>
              <a:rect l="l" t="t" r="r" b="b"/>
              <a:pathLst>
                <a:path w="16087" h="16789" extrusionOk="0">
                  <a:moveTo>
                    <a:pt x="6531" y="542"/>
                  </a:moveTo>
                  <a:cubicBezTo>
                    <a:pt x="6665" y="542"/>
                    <a:pt x="6772" y="542"/>
                    <a:pt x="6906" y="569"/>
                  </a:cubicBezTo>
                  <a:cubicBezTo>
                    <a:pt x="6959" y="569"/>
                    <a:pt x="7040" y="596"/>
                    <a:pt x="7093" y="623"/>
                  </a:cubicBezTo>
                  <a:lnTo>
                    <a:pt x="7120" y="623"/>
                  </a:lnTo>
                  <a:lnTo>
                    <a:pt x="7227" y="676"/>
                  </a:lnTo>
                  <a:cubicBezTo>
                    <a:pt x="7307" y="703"/>
                    <a:pt x="7334" y="703"/>
                    <a:pt x="7388" y="730"/>
                  </a:cubicBezTo>
                  <a:cubicBezTo>
                    <a:pt x="7522" y="810"/>
                    <a:pt x="7655" y="917"/>
                    <a:pt x="7736" y="970"/>
                  </a:cubicBezTo>
                  <a:cubicBezTo>
                    <a:pt x="7762" y="1051"/>
                    <a:pt x="7789" y="1078"/>
                    <a:pt x="7843" y="1131"/>
                  </a:cubicBezTo>
                  <a:cubicBezTo>
                    <a:pt x="7870" y="1211"/>
                    <a:pt x="7870" y="1265"/>
                    <a:pt x="7896" y="1345"/>
                  </a:cubicBezTo>
                  <a:cubicBezTo>
                    <a:pt x="7896" y="1479"/>
                    <a:pt x="7870" y="1586"/>
                    <a:pt x="7843" y="1666"/>
                  </a:cubicBezTo>
                  <a:cubicBezTo>
                    <a:pt x="7789" y="1720"/>
                    <a:pt x="7789" y="1773"/>
                    <a:pt x="7762" y="1800"/>
                  </a:cubicBezTo>
                  <a:lnTo>
                    <a:pt x="7736" y="1854"/>
                  </a:lnTo>
                  <a:cubicBezTo>
                    <a:pt x="7736" y="1881"/>
                    <a:pt x="7709" y="1907"/>
                    <a:pt x="7709" y="1907"/>
                  </a:cubicBezTo>
                  <a:cubicBezTo>
                    <a:pt x="7629" y="2041"/>
                    <a:pt x="7522" y="2148"/>
                    <a:pt x="7388" y="2255"/>
                  </a:cubicBezTo>
                  <a:cubicBezTo>
                    <a:pt x="7200" y="2443"/>
                    <a:pt x="6959" y="2603"/>
                    <a:pt x="6692" y="2737"/>
                  </a:cubicBezTo>
                  <a:cubicBezTo>
                    <a:pt x="6665" y="2737"/>
                    <a:pt x="6638" y="2791"/>
                    <a:pt x="6585" y="2791"/>
                  </a:cubicBezTo>
                  <a:cubicBezTo>
                    <a:pt x="6264" y="2951"/>
                    <a:pt x="5969" y="3058"/>
                    <a:pt x="5648" y="3112"/>
                  </a:cubicBezTo>
                  <a:cubicBezTo>
                    <a:pt x="5487" y="3139"/>
                    <a:pt x="5354" y="3139"/>
                    <a:pt x="5220" y="3139"/>
                  </a:cubicBezTo>
                  <a:cubicBezTo>
                    <a:pt x="5077" y="3218"/>
                    <a:pt x="4963" y="3241"/>
                    <a:pt x="4865" y="3241"/>
                  </a:cubicBezTo>
                  <a:cubicBezTo>
                    <a:pt x="4798" y="3241"/>
                    <a:pt x="4739" y="3230"/>
                    <a:pt x="4684" y="3219"/>
                  </a:cubicBezTo>
                  <a:cubicBezTo>
                    <a:pt x="4658" y="3219"/>
                    <a:pt x="4631" y="3192"/>
                    <a:pt x="4577" y="3192"/>
                  </a:cubicBezTo>
                  <a:cubicBezTo>
                    <a:pt x="4310" y="3085"/>
                    <a:pt x="4149" y="2924"/>
                    <a:pt x="4015" y="2683"/>
                  </a:cubicBezTo>
                  <a:cubicBezTo>
                    <a:pt x="3962" y="2576"/>
                    <a:pt x="3908" y="2443"/>
                    <a:pt x="3881" y="2309"/>
                  </a:cubicBezTo>
                  <a:lnTo>
                    <a:pt x="3881" y="2282"/>
                  </a:lnTo>
                  <a:lnTo>
                    <a:pt x="3881" y="2255"/>
                  </a:lnTo>
                  <a:lnTo>
                    <a:pt x="3881" y="2202"/>
                  </a:lnTo>
                  <a:lnTo>
                    <a:pt x="3881" y="2175"/>
                  </a:lnTo>
                  <a:lnTo>
                    <a:pt x="3881" y="1934"/>
                  </a:lnTo>
                  <a:cubicBezTo>
                    <a:pt x="3881" y="1881"/>
                    <a:pt x="3908" y="1800"/>
                    <a:pt x="3962" y="1747"/>
                  </a:cubicBezTo>
                  <a:cubicBezTo>
                    <a:pt x="3988" y="1613"/>
                    <a:pt x="4096" y="1506"/>
                    <a:pt x="4176" y="1372"/>
                  </a:cubicBezTo>
                  <a:cubicBezTo>
                    <a:pt x="4283" y="1265"/>
                    <a:pt x="4417" y="1158"/>
                    <a:pt x="4551" y="1078"/>
                  </a:cubicBezTo>
                  <a:cubicBezTo>
                    <a:pt x="4684" y="970"/>
                    <a:pt x="4845" y="890"/>
                    <a:pt x="4952" y="863"/>
                  </a:cubicBezTo>
                  <a:lnTo>
                    <a:pt x="5032" y="837"/>
                  </a:lnTo>
                  <a:cubicBezTo>
                    <a:pt x="5113" y="810"/>
                    <a:pt x="5246" y="730"/>
                    <a:pt x="5380" y="703"/>
                  </a:cubicBezTo>
                  <a:cubicBezTo>
                    <a:pt x="5434" y="703"/>
                    <a:pt x="5461" y="676"/>
                    <a:pt x="5514" y="676"/>
                  </a:cubicBezTo>
                  <a:cubicBezTo>
                    <a:pt x="5862" y="569"/>
                    <a:pt x="6183" y="542"/>
                    <a:pt x="6504" y="542"/>
                  </a:cubicBezTo>
                  <a:close/>
                  <a:moveTo>
                    <a:pt x="4577" y="3620"/>
                  </a:moveTo>
                  <a:cubicBezTo>
                    <a:pt x="4658" y="3647"/>
                    <a:pt x="4684" y="3674"/>
                    <a:pt x="4711" y="3754"/>
                  </a:cubicBezTo>
                  <a:lnTo>
                    <a:pt x="4711" y="3808"/>
                  </a:lnTo>
                  <a:lnTo>
                    <a:pt x="4711" y="3888"/>
                  </a:lnTo>
                  <a:cubicBezTo>
                    <a:pt x="4711" y="3915"/>
                    <a:pt x="4711" y="3941"/>
                    <a:pt x="4684" y="3941"/>
                  </a:cubicBezTo>
                  <a:cubicBezTo>
                    <a:pt x="4631" y="4075"/>
                    <a:pt x="4524" y="4209"/>
                    <a:pt x="4390" y="4289"/>
                  </a:cubicBezTo>
                  <a:cubicBezTo>
                    <a:pt x="4310" y="4316"/>
                    <a:pt x="4283" y="4316"/>
                    <a:pt x="4176" y="4343"/>
                  </a:cubicBezTo>
                  <a:lnTo>
                    <a:pt x="4149" y="4343"/>
                  </a:lnTo>
                  <a:cubicBezTo>
                    <a:pt x="4166" y="4394"/>
                    <a:pt x="4162" y="4412"/>
                    <a:pt x="4149" y="4412"/>
                  </a:cubicBezTo>
                  <a:cubicBezTo>
                    <a:pt x="4142" y="4412"/>
                    <a:pt x="4132" y="4406"/>
                    <a:pt x="4122" y="4396"/>
                  </a:cubicBezTo>
                  <a:cubicBezTo>
                    <a:pt x="4042" y="4396"/>
                    <a:pt x="3988" y="4343"/>
                    <a:pt x="3962" y="4316"/>
                  </a:cubicBezTo>
                  <a:cubicBezTo>
                    <a:pt x="3908" y="4289"/>
                    <a:pt x="3908" y="4263"/>
                    <a:pt x="3908" y="4209"/>
                  </a:cubicBezTo>
                  <a:cubicBezTo>
                    <a:pt x="3881" y="4182"/>
                    <a:pt x="3881" y="4129"/>
                    <a:pt x="3881" y="4022"/>
                  </a:cubicBezTo>
                  <a:cubicBezTo>
                    <a:pt x="3908" y="3888"/>
                    <a:pt x="4015" y="3781"/>
                    <a:pt x="4122" y="3727"/>
                  </a:cubicBezTo>
                  <a:cubicBezTo>
                    <a:pt x="4176" y="3674"/>
                    <a:pt x="4256" y="3647"/>
                    <a:pt x="4363" y="3620"/>
                  </a:cubicBezTo>
                  <a:close/>
                  <a:moveTo>
                    <a:pt x="2838" y="2978"/>
                  </a:moveTo>
                  <a:cubicBezTo>
                    <a:pt x="2945" y="2978"/>
                    <a:pt x="3025" y="3005"/>
                    <a:pt x="3105" y="3031"/>
                  </a:cubicBezTo>
                  <a:lnTo>
                    <a:pt x="3159" y="3031"/>
                  </a:lnTo>
                  <a:cubicBezTo>
                    <a:pt x="3239" y="3085"/>
                    <a:pt x="3346" y="3139"/>
                    <a:pt x="3426" y="3246"/>
                  </a:cubicBezTo>
                  <a:cubicBezTo>
                    <a:pt x="3507" y="3379"/>
                    <a:pt x="3587" y="3620"/>
                    <a:pt x="3507" y="3808"/>
                  </a:cubicBezTo>
                  <a:cubicBezTo>
                    <a:pt x="3507" y="3888"/>
                    <a:pt x="3480" y="3995"/>
                    <a:pt x="3426" y="4049"/>
                  </a:cubicBezTo>
                  <a:cubicBezTo>
                    <a:pt x="3346" y="4129"/>
                    <a:pt x="3319" y="4209"/>
                    <a:pt x="3212" y="4289"/>
                  </a:cubicBezTo>
                  <a:cubicBezTo>
                    <a:pt x="3186" y="4316"/>
                    <a:pt x="3159" y="4343"/>
                    <a:pt x="3078" y="4396"/>
                  </a:cubicBezTo>
                  <a:lnTo>
                    <a:pt x="2945" y="4530"/>
                  </a:lnTo>
                  <a:cubicBezTo>
                    <a:pt x="2784" y="4664"/>
                    <a:pt x="2516" y="4852"/>
                    <a:pt x="2249" y="4852"/>
                  </a:cubicBezTo>
                  <a:cubicBezTo>
                    <a:pt x="2195" y="4860"/>
                    <a:pt x="2151" y="4863"/>
                    <a:pt x="2114" y="4863"/>
                  </a:cubicBezTo>
                  <a:cubicBezTo>
                    <a:pt x="2041" y="4863"/>
                    <a:pt x="1999" y="4852"/>
                    <a:pt x="1981" y="4852"/>
                  </a:cubicBezTo>
                  <a:cubicBezTo>
                    <a:pt x="1820" y="4825"/>
                    <a:pt x="1687" y="4691"/>
                    <a:pt x="1580" y="4530"/>
                  </a:cubicBezTo>
                  <a:cubicBezTo>
                    <a:pt x="1473" y="4343"/>
                    <a:pt x="1446" y="4182"/>
                    <a:pt x="1499" y="3995"/>
                  </a:cubicBezTo>
                  <a:cubicBezTo>
                    <a:pt x="1526" y="3861"/>
                    <a:pt x="1606" y="3727"/>
                    <a:pt x="1740" y="3540"/>
                  </a:cubicBezTo>
                  <a:cubicBezTo>
                    <a:pt x="1767" y="3513"/>
                    <a:pt x="1767" y="3486"/>
                    <a:pt x="1820" y="3486"/>
                  </a:cubicBezTo>
                  <a:cubicBezTo>
                    <a:pt x="1874" y="3406"/>
                    <a:pt x="1981" y="3353"/>
                    <a:pt x="2035" y="3272"/>
                  </a:cubicBezTo>
                  <a:cubicBezTo>
                    <a:pt x="2142" y="3219"/>
                    <a:pt x="2222" y="3192"/>
                    <a:pt x="2275" y="3112"/>
                  </a:cubicBezTo>
                  <a:cubicBezTo>
                    <a:pt x="2302" y="3085"/>
                    <a:pt x="2356" y="3085"/>
                    <a:pt x="2409" y="3031"/>
                  </a:cubicBezTo>
                  <a:cubicBezTo>
                    <a:pt x="2543" y="3005"/>
                    <a:pt x="2650" y="2978"/>
                    <a:pt x="2784" y="2978"/>
                  </a:cubicBezTo>
                  <a:close/>
                  <a:moveTo>
                    <a:pt x="2035" y="5628"/>
                  </a:moveTo>
                  <a:cubicBezTo>
                    <a:pt x="2115" y="5654"/>
                    <a:pt x="2142" y="5654"/>
                    <a:pt x="2168" y="5681"/>
                  </a:cubicBezTo>
                  <a:lnTo>
                    <a:pt x="2249" y="5762"/>
                  </a:lnTo>
                  <a:cubicBezTo>
                    <a:pt x="2302" y="5815"/>
                    <a:pt x="2302" y="5922"/>
                    <a:pt x="2302" y="5949"/>
                  </a:cubicBezTo>
                  <a:lnTo>
                    <a:pt x="2302" y="6002"/>
                  </a:lnTo>
                  <a:lnTo>
                    <a:pt x="2302" y="6056"/>
                  </a:lnTo>
                  <a:cubicBezTo>
                    <a:pt x="2302" y="6083"/>
                    <a:pt x="2302" y="6083"/>
                    <a:pt x="2275" y="6136"/>
                  </a:cubicBezTo>
                  <a:cubicBezTo>
                    <a:pt x="2275" y="6163"/>
                    <a:pt x="2249" y="6217"/>
                    <a:pt x="2222" y="6270"/>
                  </a:cubicBezTo>
                  <a:cubicBezTo>
                    <a:pt x="2168" y="6350"/>
                    <a:pt x="2115" y="6457"/>
                    <a:pt x="2008" y="6538"/>
                  </a:cubicBezTo>
                  <a:cubicBezTo>
                    <a:pt x="1954" y="6591"/>
                    <a:pt x="1874" y="6672"/>
                    <a:pt x="1820" y="6698"/>
                  </a:cubicBezTo>
                  <a:lnTo>
                    <a:pt x="1740" y="6725"/>
                  </a:lnTo>
                  <a:cubicBezTo>
                    <a:pt x="1633" y="6805"/>
                    <a:pt x="1553" y="6859"/>
                    <a:pt x="1446" y="6859"/>
                  </a:cubicBezTo>
                  <a:cubicBezTo>
                    <a:pt x="1365" y="6886"/>
                    <a:pt x="1365" y="6886"/>
                    <a:pt x="1339" y="6886"/>
                  </a:cubicBezTo>
                  <a:cubicBezTo>
                    <a:pt x="1178" y="6859"/>
                    <a:pt x="1071" y="6672"/>
                    <a:pt x="1071" y="6484"/>
                  </a:cubicBezTo>
                  <a:cubicBezTo>
                    <a:pt x="1071" y="6431"/>
                    <a:pt x="1071" y="6350"/>
                    <a:pt x="1098" y="6297"/>
                  </a:cubicBezTo>
                  <a:cubicBezTo>
                    <a:pt x="1098" y="6270"/>
                    <a:pt x="1151" y="6217"/>
                    <a:pt x="1178" y="6190"/>
                  </a:cubicBezTo>
                  <a:cubicBezTo>
                    <a:pt x="1178" y="6163"/>
                    <a:pt x="1205" y="6136"/>
                    <a:pt x="1232" y="6136"/>
                  </a:cubicBezTo>
                  <a:cubicBezTo>
                    <a:pt x="1312" y="6056"/>
                    <a:pt x="1339" y="6002"/>
                    <a:pt x="1419" y="5922"/>
                  </a:cubicBezTo>
                  <a:cubicBezTo>
                    <a:pt x="1473" y="5842"/>
                    <a:pt x="1553" y="5788"/>
                    <a:pt x="1606" y="5762"/>
                  </a:cubicBezTo>
                  <a:cubicBezTo>
                    <a:pt x="1633" y="5762"/>
                    <a:pt x="1687" y="5708"/>
                    <a:pt x="1713" y="5681"/>
                  </a:cubicBezTo>
                  <a:cubicBezTo>
                    <a:pt x="1820" y="5654"/>
                    <a:pt x="1874" y="5628"/>
                    <a:pt x="1954" y="5628"/>
                  </a:cubicBezTo>
                  <a:close/>
                  <a:moveTo>
                    <a:pt x="7801" y="0"/>
                  </a:moveTo>
                  <a:cubicBezTo>
                    <a:pt x="7419" y="0"/>
                    <a:pt x="6979" y="52"/>
                    <a:pt x="6558" y="141"/>
                  </a:cubicBezTo>
                  <a:cubicBezTo>
                    <a:pt x="6531" y="141"/>
                    <a:pt x="6504" y="141"/>
                    <a:pt x="6424" y="168"/>
                  </a:cubicBezTo>
                  <a:cubicBezTo>
                    <a:pt x="5621" y="328"/>
                    <a:pt x="4845" y="596"/>
                    <a:pt x="4176" y="970"/>
                  </a:cubicBezTo>
                  <a:cubicBezTo>
                    <a:pt x="3988" y="1078"/>
                    <a:pt x="3774" y="1211"/>
                    <a:pt x="3614" y="1318"/>
                  </a:cubicBezTo>
                  <a:cubicBezTo>
                    <a:pt x="3587" y="1318"/>
                    <a:pt x="3587" y="1345"/>
                    <a:pt x="3533" y="1345"/>
                  </a:cubicBezTo>
                  <a:cubicBezTo>
                    <a:pt x="3587" y="1399"/>
                    <a:pt x="3587" y="1479"/>
                    <a:pt x="3587" y="1533"/>
                  </a:cubicBezTo>
                  <a:cubicBezTo>
                    <a:pt x="3587" y="1613"/>
                    <a:pt x="3533" y="1640"/>
                    <a:pt x="3533" y="1720"/>
                  </a:cubicBezTo>
                  <a:cubicBezTo>
                    <a:pt x="3507" y="1773"/>
                    <a:pt x="3507" y="1800"/>
                    <a:pt x="3453" y="1854"/>
                  </a:cubicBezTo>
                  <a:cubicBezTo>
                    <a:pt x="3373" y="1907"/>
                    <a:pt x="3319" y="1988"/>
                    <a:pt x="3212" y="2041"/>
                  </a:cubicBezTo>
                  <a:cubicBezTo>
                    <a:pt x="3132" y="2121"/>
                    <a:pt x="3052" y="2148"/>
                    <a:pt x="2918" y="2175"/>
                  </a:cubicBezTo>
                  <a:cubicBezTo>
                    <a:pt x="2838" y="2202"/>
                    <a:pt x="2784" y="2202"/>
                    <a:pt x="2704" y="2255"/>
                  </a:cubicBezTo>
                  <a:lnTo>
                    <a:pt x="2409" y="2336"/>
                  </a:lnTo>
                  <a:lnTo>
                    <a:pt x="2329" y="2336"/>
                  </a:lnTo>
                  <a:lnTo>
                    <a:pt x="2275" y="2416"/>
                  </a:lnTo>
                  <a:cubicBezTo>
                    <a:pt x="1660" y="3085"/>
                    <a:pt x="1178" y="3808"/>
                    <a:pt x="803" y="4584"/>
                  </a:cubicBezTo>
                  <a:cubicBezTo>
                    <a:pt x="429" y="5360"/>
                    <a:pt x="188" y="6163"/>
                    <a:pt x="107" y="6966"/>
                  </a:cubicBezTo>
                  <a:cubicBezTo>
                    <a:pt x="0" y="7796"/>
                    <a:pt x="27" y="8599"/>
                    <a:pt x="161" y="9402"/>
                  </a:cubicBezTo>
                  <a:cubicBezTo>
                    <a:pt x="322" y="10231"/>
                    <a:pt x="643" y="11034"/>
                    <a:pt x="1044" y="11784"/>
                  </a:cubicBezTo>
                  <a:cubicBezTo>
                    <a:pt x="1125" y="11971"/>
                    <a:pt x="1285" y="12159"/>
                    <a:pt x="1365" y="12346"/>
                  </a:cubicBezTo>
                  <a:cubicBezTo>
                    <a:pt x="1499" y="12560"/>
                    <a:pt x="1633" y="12747"/>
                    <a:pt x="1767" y="12881"/>
                  </a:cubicBezTo>
                  <a:cubicBezTo>
                    <a:pt x="2035" y="13256"/>
                    <a:pt x="2356" y="13550"/>
                    <a:pt x="2677" y="13898"/>
                  </a:cubicBezTo>
                  <a:cubicBezTo>
                    <a:pt x="3346" y="14487"/>
                    <a:pt x="4122" y="14996"/>
                    <a:pt x="4979" y="15424"/>
                  </a:cubicBezTo>
                  <a:cubicBezTo>
                    <a:pt x="5835" y="15825"/>
                    <a:pt x="6719" y="16173"/>
                    <a:pt x="7629" y="16387"/>
                  </a:cubicBezTo>
                  <a:cubicBezTo>
                    <a:pt x="8057" y="16495"/>
                    <a:pt x="8539" y="16602"/>
                    <a:pt x="8967" y="16655"/>
                  </a:cubicBezTo>
                  <a:cubicBezTo>
                    <a:pt x="9475" y="16735"/>
                    <a:pt x="9930" y="16762"/>
                    <a:pt x="10385" y="16789"/>
                  </a:cubicBezTo>
                  <a:lnTo>
                    <a:pt x="10600" y="16789"/>
                  </a:lnTo>
                  <a:lnTo>
                    <a:pt x="11322" y="16709"/>
                  </a:lnTo>
                  <a:cubicBezTo>
                    <a:pt x="11804" y="16602"/>
                    <a:pt x="12286" y="16468"/>
                    <a:pt x="12687" y="16334"/>
                  </a:cubicBezTo>
                  <a:cubicBezTo>
                    <a:pt x="13142" y="16173"/>
                    <a:pt x="13597" y="15932"/>
                    <a:pt x="13945" y="15692"/>
                  </a:cubicBezTo>
                  <a:cubicBezTo>
                    <a:pt x="14159" y="15558"/>
                    <a:pt x="14347" y="15424"/>
                    <a:pt x="14534" y="15263"/>
                  </a:cubicBezTo>
                  <a:cubicBezTo>
                    <a:pt x="14748" y="15049"/>
                    <a:pt x="14936" y="14889"/>
                    <a:pt x="15016" y="14701"/>
                  </a:cubicBezTo>
                  <a:cubicBezTo>
                    <a:pt x="15096" y="14594"/>
                    <a:pt x="15150" y="14487"/>
                    <a:pt x="15230" y="14353"/>
                  </a:cubicBezTo>
                  <a:cubicBezTo>
                    <a:pt x="15284" y="14246"/>
                    <a:pt x="15337" y="14166"/>
                    <a:pt x="15364" y="14059"/>
                  </a:cubicBezTo>
                  <a:cubicBezTo>
                    <a:pt x="15417" y="13818"/>
                    <a:pt x="15498" y="13577"/>
                    <a:pt x="15498" y="13363"/>
                  </a:cubicBezTo>
                  <a:cubicBezTo>
                    <a:pt x="15551" y="12828"/>
                    <a:pt x="15498" y="12292"/>
                    <a:pt x="15417" y="11837"/>
                  </a:cubicBezTo>
                  <a:cubicBezTo>
                    <a:pt x="15739" y="11034"/>
                    <a:pt x="15926" y="10205"/>
                    <a:pt x="16006" y="9428"/>
                  </a:cubicBezTo>
                  <a:cubicBezTo>
                    <a:pt x="16087" y="8599"/>
                    <a:pt x="16060" y="7796"/>
                    <a:pt x="15926" y="7020"/>
                  </a:cubicBezTo>
                  <a:cubicBezTo>
                    <a:pt x="15872" y="6591"/>
                    <a:pt x="15739" y="6163"/>
                    <a:pt x="15605" y="5788"/>
                  </a:cubicBezTo>
                  <a:cubicBezTo>
                    <a:pt x="15471" y="5387"/>
                    <a:pt x="15284" y="4985"/>
                    <a:pt x="15069" y="4611"/>
                  </a:cubicBezTo>
                  <a:cubicBezTo>
                    <a:pt x="14614" y="3861"/>
                    <a:pt x="14079" y="3139"/>
                    <a:pt x="13410" y="2523"/>
                  </a:cubicBezTo>
                  <a:cubicBezTo>
                    <a:pt x="13249" y="2389"/>
                    <a:pt x="13089" y="2202"/>
                    <a:pt x="12955" y="2068"/>
                  </a:cubicBezTo>
                  <a:cubicBezTo>
                    <a:pt x="12741" y="1907"/>
                    <a:pt x="12553" y="1773"/>
                    <a:pt x="12339" y="1613"/>
                  </a:cubicBezTo>
                  <a:cubicBezTo>
                    <a:pt x="11991" y="1345"/>
                    <a:pt x="11590" y="1104"/>
                    <a:pt x="11188" y="863"/>
                  </a:cubicBezTo>
                  <a:cubicBezTo>
                    <a:pt x="10707" y="596"/>
                    <a:pt x="10198" y="408"/>
                    <a:pt x="9743" y="194"/>
                  </a:cubicBezTo>
                  <a:cubicBezTo>
                    <a:pt x="9663" y="168"/>
                    <a:pt x="9609" y="141"/>
                    <a:pt x="9529" y="141"/>
                  </a:cubicBezTo>
                  <a:cubicBezTo>
                    <a:pt x="9235" y="114"/>
                    <a:pt x="8967" y="60"/>
                    <a:pt x="8699" y="34"/>
                  </a:cubicBezTo>
                  <a:cubicBezTo>
                    <a:pt x="8458" y="34"/>
                    <a:pt x="8271" y="7"/>
                    <a:pt x="8030" y="7"/>
                  </a:cubicBezTo>
                  <a:cubicBezTo>
                    <a:pt x="7957" y="2"/>
                    <a:pt x="7880" y="0"/>
                    <a:pt x="78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9" name="Google Shape;6749;p44"/>
            <p:cNvSpPr/>
            <p:nvPr/>
          </p:nvSpPr>
          <p:spPr>
            <a:xfrm>
              <a:off x="7236000" y="8472250"/>
              <a:ext cx="311175" cy="432950"/>
            </a:xfrm>
            <a:custGeom>
              <a:avLst/>
              <a:gdLst/>
              <a:ahLst/>
              <a:cxnLst/>
              <a:rect l="l" t="t" r="r" b="b"/>
              <a:pathLst>
                <a:path w="12447" h="17318" extrusionOk="0">
                  <a:moveTo>
                    <a:pt x="7789" y="0"/>
                  </a:moveTo>
                  <a:cubicBezTo>
                    <a:pt x="7147" y="27"/>
                    <a:pt x="6504" y="107"/>
                    <a:pt x="5915" y="268"/>
                  </a:cubicBezTo>
                  <a:cubicBezTo>
                    <a:pt x="5648" y="348"/>
                    <a:pt x="5380" y="429"/>
                    <a:pt x="5112" y="536"/>
                  </a:cubicBezTo>
                  <a:cubicBezTo>
                    <a:pt x="4684" y="696"/>
                    <a:pt x="4229" y="937"/>
                    <a:pt x="3881" y="1205"/>
                  </a:cubicBezTo>
                  <a:cubicBezTo>
                    <a:pt x="3506" y="1446"/>
                    <a:pt x="3132" y="1740"/>
                    <a:pt x="2810" y="2088"/>
                  </a:cubicBezTo>
                  <a:cubicBezTo>
                    <a:pt x="2141" y="2704"/>
                    <a:pt x="1553" y="3453"/>
                    <a:pt x="1097" y="4283"/>
                  </a:cubicBezTo>
                  <a:cubicBezTo>
                    <a:pt x="616" y="5113"/>
                    <a:pt x="321" y="6023"/>
                    <a:pt x="161" y="6933"/>
                  </a:cubicBezTo>
                  <a:cubicBezTo>
                    <a:pt x="0" y="7896"/>
                    <a:pt x="0" y="8833"/>
                    <a:pt x="134" y="9690"/>
                  </a:cubicBezTo>
                  <a:cubicBezTo>
                    <a:pt x="295" y="10680"/>
                    <a:pt x="696" y="11670"/>
                    <a:pt x="1258" y="12500"/>
                  </a:cubicBezTo>
                  <a:cubicBezTo>
                    <a:pt x="1767" y="13276"/>
                    <a:pt x="2355" y="13945"/>
                    <a:pt x="3105" y="14588"/>
                  </a:cubicBezTo>
                  <a:cubicBezTo>
                    <a:pt x="3158" y="14668"/>
                    <a:pt x="3266" y="14721"/>
                    <a:pt x="3346" y="14748"/>
                  </a:cubicBezTo>
                  <a:cubicBezTo>
                    <a:pt x="4149" y="15391"/>
                    <a:pt x="5032" y="15899"/>
                    <a:pt x="6022" y="16301"/>
                  </a:cubicBezTo>
                  <a:cubicBezTo>
                    <a:pt x="6103" y="16327"/>
                    <a:pt x="6210" y="16354"/>
                    <a:pt x="6290" y="16381"/>
                  </a:cubicBezTo>
                  <a:cubicBezTo>
                    <a:pt x="6718" y="16568"/>
                    <a:pt x="7147" y="16702"/>
                    <a:pt x="7628" y="16836"/>
                  </a:cubicBezTo>
                  <a:cubicBezTo>
                    <a:pt x="7976" y="16916"/>
                    <a:pt x="8378" y="17023"/>
                    <a:pt x="8833" y="17104"/>
                  </a:cubicBezTo>
                  <a:cubicBezTo>
                    <a:pt x="9689" y="17264"/>
                    <a:pt x="10492" y="17318"/>
                    <a:pt x="11295" y="17318"/>
                  </a:cubicBezTo>
                  <a:lnTo>
                    <a:pt x="11723" y="17318"/>
                  </a:lnTo>
                  <a:cubicBezTo>
                    <a:pt x="11964" y="17318"/>
                    <a:pt x="12205" y="17291"/>
                    <a:pt x="12446" y="17264"/>
                  </a:cubicBezTo>
                  <a:lnTo>
                    <a:pt x="12205" y="17264"/>
                  </a:lnTo>
                  <a:cubicBezTo>
                    <a:pt x="11777" y="17264"/>
                    <a:pt x="11322" y="17237"/>
                    <a:pt x="10787" y="17130"/>
                  </a:cubicBezTo>
                  <a:cubicBezTo>
                    <a:pt x="10358" y="17050"/>
                    <a:pt x="9877" y="16970"/>
                    <a:pt x="9448" y="16863"/>
                  </a:cubicBezTo>
                  <a:cubicBezTo>
                    <a:pt x="8512" y="16622"/>
                    <a:pt x="7655" y="16301"/>
                    <a:pt x="6799" y="15899"/>
                  </a:cubicBezTo>
                  <a:cubicBezTo>
                    <a:pt x="5942" y="15471"/>
                    <a:pt x="5166" y="14962"/>
                    <a:pt x="4497" y="14347"/>
                  </a:cubicBezTo>
                  <a:cubicBezTo>
                    <a:pt x="4176" y="14052"/>
                    <a:pt x="3881" y="13704"/>
                    <a:pt x="3587" y="13356"/>
                  </a:cubicBezTo>
                  <a:cubicBezTo>
                    <a:pt x="3453" y="13169"/>
                    <a:pt x="3373" y="13008"/>
                    <a:pt x="3185" y="12821"/>
                  </a:cubicBezTo>
                  <a:cubicBezTo>
                    <a:pt x="3105" y="12634"/>
                    <a:pt x="2971" y="12446"/>
                    <a:pt x="2864" y="12232"/>
                  </a:cubicBezTo>
                  <a:cubicBezTo>
                    <a:pt x="2463" y="11510"/>
                    <a:pt x="2168" y="10707"/>
                    <a:pt x="1981" y="9877"/>
                  </a:cubicBezTo>
                  <a:cubicBezTo>
                    <a:pt x="1820" y="9074"/>
                    <a:pt x="1793" y="8217"/>
                    <a:pt x="1927" y="7414"/>
                  </a:cubicBezTo>
                  <a:cubicBezTo>
                    <a:pt x="2034" y="6611"/>
                    <a:pt x="2248" y="5809"/>
                    <a:pt x="2623" y="5059"/>
                  </a:cubicBezTo>
                  <a:cubicBezTo>
                    <a:pt x="2998" y="4283"/>
                    <a:pt x="3506" y="3533"/>
                    <a:pt x="4095" y="2864"/>
                  </a:cubicBezTo>
                  <a:lnTo>
                    <a:pt x="4176" y="2811"/>
                  </a:lnTo>
                  <a:lnTo>
                    <a:pt x="3988" y="2811"/>
                  </a:lnTo>
                  <a:cubicBezTo>
                    <a:pt x="3935" y="2811"/>
                    <a:pt x="3854" y="2784"/>
                    <a:pt x="3774" y="2730"/>
                  </a:cubicBezTo>
                  <a:cubicBezTo>
                    <a:pt x="3774" y="2730"/>
                    <a:pt x="3721" y="2730"/>
                    <a:pt x="3721" y="2704"/>
                  </a:cubicBezTo>
                  <a:cubicBezTo>
                    <a:pt x="3640" y="2650"/>
                    <a:pt x="3560" y="2543"/>
                    <a:pt x="3533" y="2409"/>
                  </a:cubicBezTo>
                  <a:cubicBezTo>
                    <a:pt x="3506" y="2249"/>
                    <a:pt x="3533" y="2061"/>
                    <a:pt x="3587" y="1928"/>
                  </a:cubicBezTo>
                  <a:cubicBezTo>
                    <a:pt x="3694" y="1767"/>
                    <a:pt x="3828" y="1660"/>
                    <a:pt x="3935" y="1580"/>
                  </a:cubicBezTo>
                  <a:cubicBezTo>
                    <a:pt x="4068" y="1472"/>
                    <a:pt x="4229" y="1392"/>
                    <a:pt x="4390" y="1339"/>
                  </a:cubicBezTo>
                  <a:cubicBezTo>
                    <a:pt x="4497" y="1312"/>
                    <a:pt x="4604" y="1258"/>
                    <a:pt x="4711" y="1258"/>
                  </a:cubicBezTo>
                  <a:cubicBezTo>
                    <a:pt x="4764" y="1258"/>
                    <a:pt x="4845" y="1258"/>
                    <a:pt x="4871" y="1312"/>
                  </a:cubicBezTo>
                  <a:cubicBezTo>
                    <a:pt x="4898" y="1312"/>
                    <a:pt x="4898" y="1312"/>
                    <a:pt x="4925" y="1339"/>
                  </a:cubicBezTo>
                  <a:cubicBezTo>
                    <a:pt x="4925" y="1339"/>
                    <a:pt x="4979" y="1339"/>
                    <a:pt x="4979" y="1365"/>
                  </a:cubicBezTo>
                  <a:cubicBezTo>
                    <a:pt x="5059" y="1446"/>
                    <a:pt x="5166" y="1499"/>
                    <a:pt x="5193" y="1606"/>
                  </a:cubicBezTo>
                  <a:cubicBezTo>
                    <a:pt x="5246" y="1633"/>
                    <a:pt x="5246" y="1713"/>
                    <a:pt x="5273" y="1740"/>
                  </a:cubicBezTo>
                  <a:cubicBezTo>
                    <a:pt x="5460" y="1606"/>
                    <a:pt x="5701" y="1472"/>
                    <a:pt x="5915" y="1365"/>
                  </a:cubicBezTo>
                  <a:cubicBezTo>
                    <a:pt x="6584" y="991"/>
                    <a:pt x="7334" y="723"/>
                    <a:pt x="8137" y="562"/>
                  </a:cubicBezTo>
                  <a:cubicBezTo>
                    <a:pt x="8190" y="562"/>
                    <a:pt x="8217" y="536"/>
                    <a:pt x="8271" y="536"/>
                  </a:cubicBezTo>
                  <a:cubicBezTo>
                    <a:pt x="8806" y="429"/>
                    <a:pt x="9341" y="402"/>
                    <a:pt x="9877" y="402"/>
                  </a:cubicBezTo>
                  <a:cubicBezTo>
                    <a:pt x="10091" y="402"/>
                    <a:pt x="10332" y="402"/>
                    <a:pt x="10546" y="429"/>
                  </a:cubicBezTo>
                  <a:cubicBezTo>
                    <a:pt x="10813" y="455"/>
                    <a:pt x="11081" y="509"/>
                    <a:pt x="11402" y="536"/>
                  </a:cubicBezTo>
                  <a:lnTo>
                    <a:pt x="11429" y="536"/>
                  </a:lnTo>
                  <a:cubicBezTo>
                    <a:pt x="11135" y="429"/>
                    <a:pt x="10787" y="295"/>
                    <a:pt x="10492" y="241"/>
                  </a:cubicBezTo>
                  <a:cubicBezTo>
                    <a:pt x="9689" y="107"/>
                    <a:pt x="8860" y="0"/>
                    <a:pt x="80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0" name="Google Shape;6750;p44"/>
            <p:cNvSpPr/>
            <p:nvPr/>
          </p:nvSpPr>
          <p:spPr>
            <a:xfrm>
              <a:off x="7377175" y="8499675"/>
              <a:ext cx="99050" cy="68950"/>
            </a:xfrm>
            <a:custGeom>
              <a:avLst/>
              <a:gdLst/>
              <a:ahLst/>
              <a:cxnLst/>
              <a:rect l="l" t="t" r="r" b="b"/>
              <a:pathLst>
                <a:path w="3962" h="2758" extrusionOk="0">
                  <a:moveTo>
                    <a:pt x="2650" y="1"/>
                  </a:moveTo>
                  <a:cubicBezTo>
                    <a:pt x="2329" y="1"/>
                    <a:pt x="2008" y="81"/>
                    <a:pt x="1660" y="135"/>
                  </a:cubicBezTo>
                  <a:cubicBezTo>
                    <a:pt x="1633" y="135"/>
                    <a:pt x="1607" y="188"/>
                    <a:pt x="1526" y="188"/>
                  </a:cubicBezTo>
                  <a:cubicBezTo>
                    <a:pt x="1392" y="215"/>
                    <a:pt x="1259" y="242"/>
                    <a:pt x="1178" y="322"/>
                  </a:cubicBezTo>
                  <a:lnTo>
                    <a:pt x="1098" y="349"/>
                  </a:lnTo>
                  <a:cubicBezTo>
                    <a:pt x="991" y="375"/>
                    <a:pt x="830" y="429"/>
                    <a:pt x="697" y="536"/>
                  </a:cubicBezTo>
                  <a:cubicBezTo>
                    <a:pt x="536" y="643"/>
                    <a:pt x="429" y="750"/>
                    <a:pt x="322" y="857"/>
                  </a:cubicBezTo>
                  <a:cubicBezTo>
                    <a:pt x="188" y="991"/>
                    <a:pt x="134" y="1071"/>
                    <a:pt x="81" y="1205"/>
                  </a:cubicBezTo>
                  <a:cubicBezTo>
                    <a:pt x="54" y="1286"/>
                    <a:pt x="27" y="1339"/>
                    <a:pt x="27" y="1419"/>
                  </a:cubicBezTo>
                  <a:cubicBezTo>
                    <a:pt x="27" y="1473"/>
                    <a:pt x="1" y="1580"/>
                    <a:pt x="27" y="1660"/>
                  </a:cubicBezTo>
                  <a:lnTo>
                    <a:pt x="27" y="1687"/>
                  </a:lnTo>
                  <a:lnTo>
                    <a:pt x="27" y="1714"/>
                  </a:lnTo>
                  <a:lnTo>
                    <a:pt x="27" y="1741"/>
                  </a:lnTo>
                  <a:lnTo>
                    <a:pt x="27" y="1794"/>
                  </a:lnTo>
                  <a:cubicBezTo>
                    <a:pt x="54" y="1928"/>
                    <a:pt x="81" y="2008"/>
                    <a:pt x="161" y="2142"/>
                  </a:cubicBezTo>
                  <a:cubicBezTo>
                    <a:pt x="295" y="2383"/>
                    <a:pt x="482" y="2544"/>
                    <a:pt x="723" y="2651"/>
                  </a:cubicBezTo>
                  <a:cubicBezTo>
                    <a:pt x="750" y="2651"/>
                    <a:pt x="804" y="2677"/>
                    <a:pt x="830" y="2677"/>
                  </a:cubicBezTo>
                  <a:cubicBezTo>
                    <a:pt x="964" y="2731"/>
                    <a:pt x="1125" y="2758"/>
                    <a:pt x="1285" y="2758"/>
                  </a:cubicBezTo>
                  <a:cubicBezTo>
                    <a:pt x="1419" y="2758"/>
                    <a:pt x="1607" y="2758"/>
                    <a:pt x="1740" y="2731"/>
                  </a:cubicBezTo>
                  <a:cubicBezTo>
                    <a:pt x="2035" y="2651"/>
                    <a:pt x="2356" y="2544"/>
                    <a:pt x="2677" y="2383"/>
                  </a:cubicBezTo>
                  <a:cubicBezTo>
                    <a:pt x="2704" y="2383"/>
                    <a:pt x="2731" y="2356"/>
                    <a:pt x="2758" y="2356"/>
                  </a:cubicBezTo>
                  <a:cubicBezTo>
                    <a:pt x="3025" y="2222"/>
                    <a:pt x="3266" y="2062"/>
                    <a:pt x="3480" y="1848"/>
                  </a:cubicBezTo>
                  <a:cubicBezTo>
                    <a:pt x="3614" y="1741"/>
                    <a:pt x="3694" y="1607"/>
                    <a:pt x="3775" y="1526"/>
                  </a:cubicBezTo>
                  <a:cubicBezTo>
                    <a:pt x="3801" y="1473"/>
                    <a:pt x="3801" y="1446"/>
                    <a:pt x="3801" y="1446"/>
                  </a:cubicBezTo>
                  <a:lnTo>
                    <a:pt x="3828" y="1419"/>
                  </a:lnTo>
                  <a:cubicBezTo>
                    <a:pt x="3882" y="1393"/>
                    <a:pt x="3908" y="1312"/>
                    <a:pt x="3908" y="1286"/>
                  </a:cubicBezTo>
                  <a:cubicBezTo>
                    <a:pt x="3935" y="1178"/>
                    <a:pt x="3962" y="1045"/>
                    <a:pt x="3962" y="938"/>
                  </a:cubicBezTo>
                  <a:cubicBezTo>
                    <a:pt x="3962" y="884"/>
                    <a:pt x="3935" y="804"/>
                    <a:pt x="3908" y="750"/>
                  </a:cubicBezTo>
                  <a:cubicBezTo>
                    <a:pt x="3882" y="670"/>
                    <a:pt x="3828" y="643"/>
                    <a:pt x="3801" y="590"/>
                  </a:cubicBezTo>
                  <a:cubicBezTo>
                    <a:pt x="3748" y="483"/>
                    <a:pt x="3614" y="402"/>
                    <a:pt x="3480" y="349"/>
                  </a:cubicBezTo>
                  <a:cubicBezTo>
                    <a:pt x="3400" y="322"/>
                    <a:pt x="3373" y="322"/>
                    <a:pt x="3293" y="268"/>
                  </a:cubicBezTo>
                  <a:lnTo>
                    <a:pt x="3213" y="242"/>
                  </a:lnTo>
                  <a:lnTo>
                    <a:pt x="3159" y="242"/>
                  </a:lnTo>
                  <a:cubicBezTo>
                    <a:pt x="3105" y="215"/>
                    <a:pt x="3025" y="215"/>
                    <a:pt x="2972" y="188"/>
                  </a:cubicBezTo>
                  <a:cubicBezTo>
                    <a:pt x="2918" y="54"/>
                    <a:pt x="2811" y="1"/>
                    <a:pt x="2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1" name="Google Shape;6751;p44"/>
            <p:cNvSpPr/>
            <p:nvPr/>
          </p:nvSpPr>
          <p:spPr>
            <a:xfrm>
              <a:off x="7324325" y="8507700"/>
              <a:ext cx="47525" cy="38175"/>
            </a:xfrm>
            <a:custGeom>
              <a:avLst/>
              <a:gdLst/>
              <a:ahLst/>
              <a:cxnLst/>
              <a:rect l="l" t="t" r="r" b="b"/>
              <a:pathLst>
                <a:path w="1901" h="1527" extrusionOk="0">
                  <a:moveTo>
                    <a:pt x="1205" y="1"/>
                  </a:moveTo>
                  <a:cubicBezTo>
                    <a:pt x="1098" y="1"/>
                    <a:pt x="1017" y="28"/>
                    <a:pt x="910" y="54"/>
                  </a:cubicBezTo>
                  <a:cubicBezTo>
                    <a:pt x="750" y="135"/>
                    <a:pt x="562" y="188"/>
                    <a:pt x="428" y="295"/>
                  </a:cubicBezTo>
                  <a:cubicBezTo>
                    <a:pt x="348" y="349"/>
                    <a:pt x="161" y="483"/>
                    <a:pt x="107" y="670"/>
                  </a:cubicBezTo>
                  <a:cubicBezTo>
                    <a:pt x="27" y="804"/>
                    <a:pt x="0" y="965"/>
                    <a:pt x="27" y="1125"/>
                  </a:cubicBezTo>
                  <a:cubicBezTo>
                    <a:pt x="80" y="1259"/>
                    <a:pt x="134" y="1366"/>
                    <a:pt x="241" y="1420"/>
                  </a:cubicBezTo>
                  <a:cubicBezTo>
                    <a:pt x="241" y="1420"/>
                    <a:pt x="268" y="1420"/>
                    <a:pt x="268" y="1473"/>
                  </a:cubicBezTo>
                  <a:cubicBezTo>
                    <a:pt x="348" y="1500"/>
                    <a:pt x="402" y="1527"/>
                    <a:pt x="509" y="1527"/>
                  </a:cubicBezTo>
                  <a:lnTo>
                    <a:pt x="750" y="1527"/>
                  </a:lnTo>
                  <a:lnTo>
                    <a:pt x="1044" y="1420"/>
                  </a:lnTo>
                  <a:cubicBezTo>
                    <a:pt x="1098" y="1420"/>
                    <a:pt x="1178" y="1393"/>
                    <a:pt x="1231" y="1366"/>
                  </a:cubicBezTo>
                  <a:cubicBezTo>
                    <a:pt x="1365" y="1339"/>
                    <a:pt x="1472" y="1259"/>
                    <a:pt x="1553" y="1232"/>
                  </a:cubicBezTo>
                  <a:cubicBezTo>
                    <a:pt x="1633" y="1152"/>
                    <a:pt x="1713" y="1098"/>
                    <a:pt x="1767" y="1018"/>
                  </a:cubicBezTo>
                  <a:cubicBezTo>
                    <a:pt x="1820" y="991"/>
                    <a:pt x="1847" y="938"/>
                    <a:pt x="1874" y="884"/>
                  </a:cubicBezTo>
                  <a:cubicBezTo>
                    <a:pt x="1901" y="831"/>
                    <a:pt x="1901" y="750"/>
                    <a:pt x="1901" y="724"/>
                  </a:cubicBezTo>
                  <a:cubicBezTo>
                    <a:pt x="1901" y="670"/>
                    <a:pt x="1901" y="590"/>
                    <a:pt x="1874" y="536"/>
                  </a:cubicBezTo>
                  <a:cubicBezTo>
                    <a:pt x="1874" y="483"/>
                    <a:pt x="1847" y="429"/>
                    <a:pt x="1820" y="402"/>
                  </a:cubicBezTo>
                  <a:cubicBezTo>
                    <a:pt x="1740" y="295"/>
                    <a:pt x="1686" y="188"/>
                    <a:pt x="1579" y="162"/>
                  </a:cubicBezTo>
                  <a:cubicBezTo>
                    <a:pt x="1579" y="162"/>
                    <a:pt x="1553" y="162"/>
                    <a:pt x="1553" y="135"/>
                  </a:cubicBezTo>
                  <a:cubicBezTo>
                    <a:pt x="1499" y="135"/>
                    <a:pt x="1499" y="135"/>
                    <a:pt x="1472" y="81"/>
                  </a:cubicBezTo>
                  <a:cubicBezTo>
                    <a:pt x="1338" y="1"/>
                    <a:pt x="1285" y="1"/>
                    <a:pt x="12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2" name="Google Shape;6752;p44"/>
            <p:cNvSpPr/>
            <p:nvPr/>
          </p:nvSpPr>
          <p:spPr>
            <a:xfrm>
              <a:off x="7315625" y="8559225"/>
              <a:ext cx="50875" cy="47550"/>
            </a:xfrm>
            <a:custGeom>
              <a:avLst/>
              <a:gdLst/>
              <a:ahLst/>
              <a:cxnLst/>
              <a:rect l="l" t="t" r="r" b="b"/>
              <a:pathLst>
                <a:path w="2035" h="1902" extrusionOk="0">
                  <a:moveTo>
                    <a:pt x="1312" y="1"/>
                  </a:moveTo>
                  <a:cubicBezTo>
                    <a:pt x="1178" y="1"/>
                    <a:pt x="1098" y="28"/>
                    <a:pt x="964" y="81"/>
                  </a:cubicBezTo>
                  <a:cubicBezTo>
                    <a:pt x="910" y="81"/>
                    <a:pt x="883" y="108"/>
                    <a:pt x="830" y="135"/>
                  </a:cubicBezTo>
                  <a:cubicBezTo>
                    <a:pt x="750" y="162"/>
                    <a:pt x="643" y="242"/>
                    <a:pt x="589" y="295"/>
                  </a:cubicBezTo>
                  <a:cubicBezTo>
                    <a:pt x="509" y="376"/>
                    <a:pt x="428" y="429"/>
                    <a:pt x="348" y="509"/>
                  </a:cubicBezTo>
                  <a:cubicBezTo>
                    <a:pt x="321" y="536"/>
                    <a:pt x="321" y="563"/>
                    <a:pt x="268" y="563"/>
                  </a:cubicBezTo>
                  <a:cubicBezTo>
                    <a:pt x="188" y="697"/>
                    <a:pt x="81" y="831"/>
                    <a:pt x="54" y="1018"/>
                  </a:cubicBezTo>
                  <a:cubicBezTo>
                    <a:pt x="0" y="1205"/>
                    <a:pt x="0" y="1419"/>
                    <a:pt x="107" y="1553"/>
                  </a:cubicBezTo>
                  <a:cubicBezTo>
                    <a:pt x="214" y="1714"/>
                    <a:pt x="348" y="1848"/>
                    <a:pt x="509" y="1875"/>
                  </a:cubicBezTo>
                  <a:cubicBezTo>
                    <a:pt x="589" y="1901"/>
                    <a:pt x="643" y="1901"/>
                    <a:pt x="696" y="1901"/>
                  </a:cubicBezTo>
                  <a:cubicBezTo>
                    <a:pt x="937" y="1901"/>
                    <a:pt x="1231" y="1741"/>
                    <a:pt x="1392" y="1580"/>
                  </a:cubicBezTo>
                  <a:cubicBezTo>
                    <a:pt x="1419" y="1553"/>
                    <a:pt x="1472" y="1500"/>
                    <a:pt x="1526" y="1446"/>
                  </a:cubicBezTo>
                  <a:cubicBezTo>
                    <a:pt x="1553" y="1419"/>
                    <a:pt x="1606" y="1366"/>
                    <a:pt x="1660" y="1339"/>
                  </a:cubicBezTo>
                  <a:cubicBezTo>
                    <a:pt x="1713" y="1286"/>
                    <a:pt x="1794" y="1205"/>
                    <a:pt x="1847" y="1098"/>
                  </a:cubicBezTo>
                  <a:cubicBezTo>
                    <a:pt x="1927" y="1018"/>
                    <a:pt x="1954" y="938"/>
                    <a:pt x="1954" y="884"/>
                  </a:cubicBezTo>
                  <a:cubicBezTo>
                    <a:pt x="2034" y="643"/>
                    <a:pt x="1954" y="429"/>
                    <a:pt x="1847" y="295"/>
                  </a:cubicBezTo>
                  <a:cubicBezTo>
                    <a:pt x="1794" y="215"/>
                    <a:pt x="1686" y="135"/>
                    <a:pt x="1579" y="108"/>
                  </a:cubicBezTo>
                  <a:lnTo>
                    <a:pt x="1553" y="108"/>
                  </a:lnTo>
                  <a:cubicBezTo>
                    <a:pt x="1446" y="81"/>
                    <a:pt x="1392" y="28"/>
                    <a:pt x="1285" y="28"/>
                  </a:cubicBezTo>
                  <a:cubicBezTo>
                    <a:pt x="1365" y="1"/>
                    <a:pt x="1365" y="1"/>
                    <a:pt x="13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3" name="Google Shape;6753;p44"/>
            <p:cNvSpPr/>
            <p:nvPr/>
          </p:nvSpPr>
          <p:spPr>
            <a:xfrm>
              <a:off x="7306925" y="8624800"/>
              <a:ext cx="30800" cy="31475"/>
            </a:xfrm>
            <a:custGeom>
              <a:avLst/>
              <a:gdLst/>
              <a:ahLst/>
              <a:cxnLst/>
              <a:rect l="l" t="t" r="r" b="b"/>
              <a:pathLst>
                <a:path w="1232" h="1259" extrusionOk="0">
                  <a:moveTo>
                    <a:pt x="910" y="1"/>
                  </a:moveTo>
                  <a:cubicBezTo>
                    <a:pt x="830" y="1"/>
                    <a:pt x="723" y="28"/>
                    <a:pt x="669" y="54"/>
                  </a:cubicBezTo>
                  <a:cubicBezTo>
                    <a:pt x="616" y="81"/>
                    <a:pt x="589" y="81"/>
                    <a:pt x="562" y="135"/>
                  </a:cubicBezTo>
                  <a:cubicBezTo>
                    <a:pt x="482" y="162"/>
                    <a:pt x="429" y="215"/>
                    <a:pt x="375" y="295"/>
                  </a:cubicBezTo>
                  <a:cubicBezTo>
                    <a:pt x="295" y="349"/>
                    <a:pt x="241" y="429"/>
                    <a:pt x="188" y="483"/>
                  </a:cubicBezTo>
                  <a:cubicBezTo>
                    <a:pt x="161" y="536"/>
                    <a:pt x="161" y="563"/>
                    <a:pt x="134" y="563"/>
                  </a:cubicBezTo>
                  <a:cubicBezTo>
                    <a:pt x="81" y="590"/>
                    <a:pt x="81" y="617"/>
                    <a:pt x="54" y="670"/>
                  </a:cubicBezTo>
                  <a:cubicBezTo>
                    <a:pt x="27" y="724"/>
                    <a:pt x="0" y="804"/>
                    <a:pt x="27" y="857"/>
                  </a:cubicBezTo>
                  <a:cubicBezTo>
                    <a:pt x="54" y="1018"/>
                    <a:pt x="134" y="1232"/>
                    <a:pt x="295" y="1259"/>
                  </a:cubicBezTo>
                  <a:lnTo>
                    <a:pt x="348" y="1259"/>
                  </a:lnTo>
                  <a:cubicBezTo>
                    <a:pt x="455" y="1259"/>
                    <a:pt x="562" y="1232"/>
                    <a:pt x="669" y="1125"/>
                  </a:cubicBezTo>
                  <a:lnTo>
                    <a:pt x="723" y="1098"/>
                  </a:lnTo>
                  <a:cubicBezTo>
                    <a:pt x="803" y="1072"/>
                    <a:pt x="857" y="991"/>
                    <a:pt x="937" y="938"/>
                  </a:cubicBezTo>
                  <a:cubicBezTo>
                    <a:pt x="1017" y="831"/>
                    <a:pt x="1098" y="724"/>
                    <a:pt x="1124" y="670"/>
                  </a:cubicBezTo>
                  <a:cubicBezTo>
                    <a:pt x="1151" y="617"/>
                    <a:pt x="1151" y="563"/>
                    <a:pt x="1205" y="536"/>
                  </a:cubicBezTo>
                  <a:cubicBezTo>
                    <a:pt x="1205" y="483"/>
                    <a:pt x="1205" y="483"/>
                    <a:pt x="1231" y="456"/>
                  </a:cubicBezTo>
                  <a:lnTo>
                    <a:pt x="1231" y="402"/>
                  </a:lnTo>
                  <a:lnTo>
                    <a:pt x="1231" y="349"/>
                  </a:lnTo>
                  <a:cubicBezTo>
                    <a:pt x="1231" y="322"/>
                    <a:pt x="1231" y="215"/>
                    <a:pt x="1151" y="162"/>
                  </a:cubicBezTo>
                  <a:cubicBezTo>
                    <a:pt x="1124" y="135"/>
                    <a:pt x="1124" y="81"/>
                    <a:pt x="1098" y="81"/>
                  </a:cubicBezTo>
                  <a:cubicBezTo>
                    <a:pt x="1071" y="54"/>
                    <a:pt x="1017" y="54"/>
                    <a:pt x="964" y="28"/>
                  </a:cubicBezTo>
                  <a:cubicBezTo>
                    <a:pt x="964" y="1"/>
                    <a:pt x="937" y="1"/>
                    <a:pt x="9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4" name="Google Shape;6754;p44"/>
            <p:cNvSpPr/>
            <p:nvPr/>
          </p:nvSpPr>
          <p:spPr>
            <a:xfrm>
              <a:off x="7377850" y="8576625"/>
              <a:ext cx="22100" cy="19425"/>
            </a:xfrm>
            <a:custGeom>
              <a:avLst/>
              <a:gdLst/>
              <a:ahLst/>
              <a:cxnLst/>
              <a:rect l="l" t="t" r="r" b="b"/>
              <a:pathLst>
                <a:path w="884" h="777" extrusionOk="0">
                  <a:moveTo>
                    <a:pt x="482" y="1"/>
                  </a:moveTo>
                  <a:cubicBezTo>
                    <a:pt x="375" y="54"/>
                    <a:pt x="295" y="81"/>
                    <a:pt x="241" y="108"/>
                  </a:cubicBezTo>
                  <a:cubicBezTo>
                    <a:pt x="134" y="188"/>
                    <a:pt x="27" y="268"/>
                    <a:pt x="0" y="402"/>
                  </a:cubicBezTo>
                  <a:cubicBezTo>
                    <a:pt x="0" y="483"/>
                    <a:pt x="0" y="536"/>
                    <a:pt x="27" y="616"/>
                  </a:cubicBezTo>
                  <a:cubicBezTo>
                    <a:pt x="27" y="643"/>
                    <a:pt x="81" y="670"/>
                    <a:pt x="81" y="697"/>
                  </a:cubicBezTo>
                  <a:cubicBezTo>
                    <a:pt x="107" y="750"/>
                    <a:pt x="134" y="750"/>
                    <a:pt x="215" y="777"/>
                  </a:cubicBezTo>
                  <a:lnTo>
                    <a:pt x="348" y="777"/>
                  </a:lnTo>
                  <a:cubicBezTo>
                    <a:pt x="402" y="777"/>
                    <a:pt x="482" y="750"/>
                    <a:pt x="536" y="697"/>
                  </a:cubicBezTo>
                  <a:cubicBezTo>
                    <a:pt x="643" y="643"/>
                    <a:pt x="750" y="536"/>
                    <a:pt x="830" y="376"/>
                  </a:cubicBezTo>
                  <a:cubicBezTo>
                    <a:pt x="830" y="349"/>
                    <a:pt x="884" y="349"/>
                    <a:pt x="884" y="295"/>
                  </a:cubicBezTo>
                  <a:lnTo>
                    <a:pt x="884" y="242"/>
                  </a:lnTo>
                  <a:lnTo>
                    <a:pt x="884" y="161"/>
                  </a:lnTo>
                  <a:cubicBezTo>
                    <a:pt x="830" y="108"/>
                    <a:pt x="803" y="28"/>
                    <a:pt x="750" y="28"/>
                  </a:cubicBezTo>
                  <a:lnTo>
                    <a:pt x="696" y="28"/>
                  </a:lnTo>
                  <a:cubicBezTo>
                    <a:pt x="643" y="1"/>
                    <a:pt x="643" y="1"/>
                    <a:pt x="6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5" name="Google Shape;6755;p44"/>
            <p:cNvSpPr/>
            <p:nvPr/>
          </p:nvSpPr>
          <p:spPr>
            <a:xfrm>
              <a:off x="7254725" y="8380575"/>
              <a:ext cx="97050" cy="71625"/>
            </a:xfrm>
            <a:custGeom>
              <a:avLst/>
              <a:gdLst/>
              <a:ahLst/>
              <a:cxnLst/>
              <a:rect l="l" t="t" r="r" b="b"/>
              <a:pathLst>
                <a:path w="3882" h="2865" extrusionOk="0">
                  <a:moveTo>
                    <a:pt x="2517" y="0"/>
                  </a:moveTo>
                  <a:cubicBezTo>
                    <a:pt x="2409" y="27"/>
                    <a:pt x="2356" y="27"/>
                    <a:pt x="2249" y="27"/>
                  </a:cubicBezTo>
                  <a:cubicBezTo>
                    <a:pt x="2008" y="27"/>
                    <a:pt x="1794" y="54"/>
                    <a:pt x="1553" y="134"/>
                  </a:cubicBezTo>
                  <a:cubicBezTo>
                    <a:pt x="1259" y="188"/>
                    <a:pt x="937" y="348"/>
                    <a:pt x="670" y="536"/>
                  </a:cubicBezTo>
                  <a:cubicBezTo>
                    <a:pt x="402" y="723"/>
                    <a:pt x="215" y="964"/>
                    <a:pt x="108" y="1205"/>
                  </a:cubicBezTo>
                  <a:cubicBezTo>
                    <a:pt x="27" y="1339"/>
                    <a:pt x="1" y="1499"/>
                    <a:pt x="1" y="1633"/>
                  </a:cubicBezTo>
                  <a:cubicBezTo>
                    <a:pt x="1" y="1767"/>
                    <a:pt x="54" y="1928"/>
                    <a:pt x="108" y="2088"/>
                  </a:cubicBezTo>
                  <a:cubicBezTo>
                    <a:pt x="188" y="2276"/>
                    <a:pt x="241" y="2409"/>
                    <a:pt x="375" y="2490"/>
                  </a:cubicBezTo>
                  <a:cubicBezTo>
                    <a:pt x="482" y="2597"/>
                    <a:pt x="616" y="2677"/>
                    <a:pt x="750" y="2731"/>
                  </a:cubicBezTo>
                  <a:cubicBezTo>
                    <a:pt x="991" y="2838"/>
                    <a:pt x="1205" y="2864"/>
                    <a:pt x="1499" y="2864"/>
                  </a:cubicBezTo>
                  <a:lnTo>
                    <a:pt x="1714" y="2864"/>
                  </a:lnTo>
                  <a:cubicBezTo>
                    <a:pt x="2035" y="2838"/>
                    <a:pt x="2356" y="2757"/>
                    <a:pt x="2677" y="2624"/>
                  </a:cubicBezTo>
                  <a:cubicBezTo>
                    <a:pt x="2972" y="2490"/>
                    <a:pt x="3212" y="2356"/>
                    <a:pt x="3427" y="2195"/>
                  </a:cubicBezTo>
                  <a:cubicBezTo>
                    <a:pt x="3560" y="2061"/>
                    <a:pt x="3667" y="1928"/>
                    <a:pt x="3721" y="1767"/>
                  </a:cubicBezTo>
                  <a:cubicBezTo>
                    <a:pt x="3801" y="1606"/>
                    <a:pt x="3828" y="1419"/>
                    <a:pt x="3855" y="1258"/>
                  </a:cubicBezTo>
                  <a:cubicBezTo>
                    <a:pt x="3882" y="937"/>
                    <a:pt x="3748" y="589"/>
                    <a:pt x="3480" y="402"/>
                  </a:cubicBezTo>
                  <a:cubicBezTo>
                    <a:pt x="3346" y="295"/>
                    <a:pt x="3186" y="188"/>
                    <a:pt x="2972" y="134"/>
                  </a:cubicBezTo>
                  <a:cubicBezTo>
                    <a:pt x="2945" y="134"/>
                    <a:pt x="2918" y="134"/>
                    <a:pt x="2918" y="81"/>
                  </a:cubicBezTo>
                  <a:cubicBezTo>
                    <a:pt x="2811" y="54"/>
                    <a:pt x="2677" y="27"/>
                    <a:pt x="25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6" name="Google Shape;6756;p44"/>
            <p:cNvSpPr/>
            <p:nvPr/>
          </p:nvSpPr>
          <p:spPr>
            <a:xfrm>
              <a:off x="7238000" y="8460200"/>
              <a:ext cx="56900" cy="47525"/>
            </a:xfrm>
            <a:custGeom>
              <a:avLst/>
              <a:gdLst/>
              <a:ahLst/>
              <a:cxnLst/>
              <a:rect l="l" t="t" r="r" b="b"/>
              <a:pathLst>
                <a:path w="2276" h="1901" extrusionOk="0">
                  <a:moveTo>
                    <a:pt x="1580" y="1"/>
                  </a:moveTo>
                  <a:cubicBezTo>
                    <a:pt x="1446" y="108"/>
                    <a:pt x="1339" y="108"/>
                    <a:pt x="1285" y="108"/>
                  </a:cubicBezTo>
                  <a:cubicBezTo>
                    <a:pt x="1125" y="161"/>
                    <a:pt x="991" y="215"/>
                    <a:pt x="857" y="295"/>
                  </a:cubicBezTo>
                  <a:cubicBezTo>
                    <a:pt x="857" y="295"/>
                    <a:pt x="803" y="295"/>
                    <a:pt x="803" y="322"/>
                  </a:cubicBezTo>
                  <a:cubicBezTo>
                    <a:pt x="777" y="349"/>
                    <a:pt x="750" y="349"/>
                    <a:pt x="723" y="375"/>
                  </a:cubicBezTo>
                  <a:cubicBezTo>
                    <a:pt x="589" y="456"/>
                    <a:pt x="455" y="563"/>
                    <a:pt x="348" y="697"/>
                  </a:cubicBezTo>
                  <a:cubicBezTo>
                    <a:pt x="241" y="777"/>
                    <a:pt x="134" y="911"/>
                    <a:pt x="107" y="1018"/>
                  </a:cubicBezTo>
                  <a:cubicBezTo>
                    <a:pt x="54" y="1125"/>
                    <a:pt x="0" y="1259"/>
                    <a:pt x="54" y="1392"/>
                  </a:cubicBezTo>
                  <a:cubicBezTo>
                    <a:pt x="54" y="1446"/>
                    <a:pt x="81" y="1526"/>
                    <a:pt x="107" y="1580"/>
                  </a:cubicBezTo>
                  <a:cubicBezTo>
                    <a:pt x="134" y="1660"/>
                    <a:pt x="188" y="1687"/>
                    <a:pt x="241" y="1714"/>
                  </a:cubicBezTo>
                  <a:cubicBezTo>
                    <a:pt x="375" y="1821"/>
                    <a:pt x="536" y="1901"/>
                    <a:pt x="723" y="1901"/>
                  </a:cubicBezTo>
                  <a:lnTo>
                    <a:pt x="937" y="1901"/>
                  </a:lnTo>
                  <a:cubicBezTo>
                    <a:pt x="1044" y="1901"/>
                    <a:pt x="1125" y="1847"/>
                    <a:pt x="1205" y="1821"/>
                  </a:cubicBezTo>
                  <a:cubicBezTo>
                    <a:pt x="1392" y="1767"/>
                    <a:pt x="1553" y="1687"/>
                    <a:pt x="1713" y="1580"/>
                  </a:cubicBezTo>
                  <a:cubicBezTo>
                    <a:pt x="1874" y="1499"/>
                    <a:pt x="2008" y="1339"/>
                    <a:pt x="2115" y="1178"/>
                  </a:cubicBezTo>
                  <a:cubicBezTo>
                    <a:pt x="2222" y="1044"/>
                    <a:pt x="2275" y="884"/>
                    <a:pt x="2275" y="670"/>
                  </a:cubicBezTo>
                  <a:cubicBezTo>
                    <a:pt x="2275" y="616"/>
                    <a:pt x="2249" y="509"/>
                    <a:pt x="2249" y="456"/>
                  </a:cubicBezTo>
                  <a:cubicBezTo>
                    <a:pt x="2222" y="375"/>
                    <a:pt x="2195" y="322"/>
                    <a:pt x="2115" y="241"/>
                  </a:cubicBezTo>
                  <a:cubicBezTo>
                    <a:pt x="2008" y="134"/>
                    <a:pt x="1874" y="81"/>
                    <a:pt x="1740" y="54"/>
                  </a:cubicBezTo>
                  <a:cubicBezTo>
                    <a:pt x="1687" y="54"/>
                    <a:pt x="1606" y="1"/>
                    <a:pt x="15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7" name="Google Shape;6757;p44"/>
            <p:cNvSpPr/>
            <p:nvPr/>
          </p:nvSpPr>
          <p:spPr>
            <a:xfrm>
              <a:off x="7326325" y="8449200"/>
              <a:ext cx="26800" cy="22400"/>
            </a:xfrm>
            <a:custGeom>
              <a:avLst/>
              <a:gdLst/>
              <a:ahLst/>
              <a:cxnLst/>
              <a:rect l="l" t="t" r="r" b="b"/>
              <a:pathLst>
                <a:path w="1072" h="896" extrusionOk="0">
                  <a:moveTo>
                    <a:pt x="663" y="0"/>
                  </a:moveTo>
                  <a:cubicBezTo>
                    <a:pt x="619" y="0"/>
                    <a:pt x="571" y="12"/>
                    <a:pt x="536" y="12"/>
                  </a:cubicBezTo>
                  <a:cubicBezTo>
                    <a:pt x="402" y="66"/>
                    <a:pt x="295" y="93"/>
                    <a:pt x="188" y="146"/>
                  </a:cubicBezTo>
                  <a:cubicBezTo>
                    <a:pt x="81" y="226"/>
                    <a:pt x="0" y="360"/>
                    <a:pt x="0" y="494"/>
                  </a:cubicBezTo>
                  <a:cubicBezTo>
                    <a:pt x="0" y="548"/>
                    <a:pt x="27" y="628"/>
                    <a:pt x="54" y="655"/>
                  </a:cubicBezTo>
                  <a:cubicBezTo>
                    <a:pt x="81" y="735"/>
                    <a:pt x="134" y="762"/>
                    <a:pt x="188" y="789"/>
                  </a:cubicBezTo>
                  <a:cubicBezTo>
                    <a:pt x="295" y="869"/>
                    <a:pt x="402" y="896"/>
                    <a:pt x="536" y="896"/>
                  </a:cubicBezTo>
                  <a:cubicBezTo>
                    <a:pt x="670" y="896"/>
                    <a:pt x="803" y="815"/>
                    <a:pt x="884" y="708"/>
                  </a:cubicBezTo>
                  <a:cubicBezTo>
                    <a:pt x="964" y="655"/>
                    <a:pt x="991" y="574"/>
                    <a:pt x="1018" y="521"/>
                  </a:cubicBezTo>
                  <a:cubicBezTo>
                    <a:pt x="1071" y="494"/>
                    <a:pt x="1071" y="441"/>
                    <a:pt x="1071" y="387"/>
                  </a:cubicBezTo>
                  <a:lnTo>
                    <a:pt x="1071" y="226"/>
                  </a:lnTo>
                  <a:cubicBezTo>
                    <a:pt x="1071" y="146"/>
                    <a:pt x="991" y="93"/>
                    <a:pt x="937" y="39"/>
                  </a:cubicBezTo>
                  <a:cubicBezTo>
                    <a:pt x="857" y="12"/>
                    <a:pt x="803" y="12"/>
                    <a:pt x="723" y="12"/>
                  </a:cubicBezTo>
                  <a:cubicBezTo>
                    <a:pt x="705" y="3"/>
                    <a:pt x="684" y="0"/>
                    <a:pt x="6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8" name="Google Shape;6758;p44"/>
            <p:cNvSpPr/>
            <p:nvPr/>
          </p:nvSpPr>
          <p:spPr>
            <a:xfrm>
              <a:off x="7197175" y="8433650"/>
              <a:ext cx="37500" cy="27925"/>
            </a:xfrm>
            <a:custGeom>
              <a:avLst/>
              <a:gdLst/>
              <a:ahLst/>
              <a:cxnLst/>
              <a:rect l="l" t="t" r="r" b="b"/>
              <a:pathLst>
                <a:path w="1500" h="1117" extrusionOk="0">
                  <a:moveTo>
                    <a:pt x="829" y="1"/>
                  </a:moveTo>
                  <a:cubicBezTo>
                    <a:pt x="739" y="1"/>
                    <a:pt x="638" y="52"/>
                    <a:pt x="536" y="72"/>
                  </a:cubicBezTo>
                  <a:cubicBezTo>
                    <a:pt x="402" y="153"/>
                    <a:pt x="268" y="233"/>
                    <a:pt x="161" y="340"/>
                  </a:cubicBezTo>
                  <a:cubicBezTo>
                    <a:pt x="135" y="367"/>
                    <a:pt x="108" y="447"/>
                    <a:pt x="81" y="501"/>
                  </a:cubicBezTo>
                  <a:cubicBezTo>
                    <a:pt x="27" y="581"/>
                    <a:pt x="27" y="634"/>
                    <a:pt x="1" y="715"/>
                  </a:cubicBezTo>
                  <a:cubicBezTo>
                    <a:pt x="1" y="848"/>
                    <a:pt x="108" y="982"/>
                    <a:pt x="215" y="1036"/>
                  </a:cubicBezTo>
                  <a:cubicBezTo>
                    <a:pt x="268" y="1089"/>
                    <a:pt x="375" y="1116"/>
                    <a:pt x="429" y="1116"/>
                  </a:cubicBezTo>
                  <a:lnTo>
                    <a:pt x="697" y="1116"/>
                  </a:lnTo>
                  <a:cubicBezTo>
                    <a:pt x="777" y="1116"/>
                    <a:pt x="830" y="1089"/>
                    <a:pt x="911" y="1036"/>
                  </a:cubicBezTo>
                  <a:cubicBezTo>
                    <a:pt x="964" y="1009"/>
                    <a:pt x="1071" y="982"/>
                    <a:pt x="1152" y="902"/>
                  </a:cubicBezTo>
                  <a:cubicBezTo>
                    <a:pt x="1285" y="822"/>
                    <a:pt x="1446" y="688"/>
                    <a:pt x="1473" y="474"/>
                  </a:cubicBezTo>
                  <a:cubicBezTo>
                    <a:pt x="1500" y="313"/>
                    <a:pt x="1419" y="153"/>
                    <a:pt x="1232" y="46"/>
                  </a:cubicBezTo>
                  <a:cubicBezTo>
                    <a:pt x="1178" y="19"/>
                    <a:pt x="1098" y="19"/>
                    <a:pt x="1045" y="19"/>
                  </a:cubicBezTo>
                  <a:lnTo>
                    <a:pt x="911" y="19"/>
                  </a:lnTo>
                  <a:cubicBezTo>
                    <a:pt x="885" y="6"/>
                    <a:pt x="858" y="1"/>
                    <a:pt x="8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9" name="Google Shape;6759;p44"/>
            <p:cNvSpPr/>
            <p:nvPr/>
          </p:nvSpPr>
          <p:spPr>
            <a:xfrm>
              <a:off x="7372500" y="8395300"/>
              <a:ext cx="44850" cy="30275"/>
            </a:xfrm>
            <a:custGeom>
              <a:avLst/>
              <a:gdLst/>
              <a:ahLst/>
              <a:cxnLst/>
              <a:rect l="l" t="t" r="r" b="b"/>
              <a:pathLst>
                <a:path w="1794" h="1211" extrusionOk="0">
                  <a:moveTo>
                    <a:pt x="750" y="884"/>
                  </a:moveTo>
                  <a:cubicBezTo>
                    <a:pt x="696" y="910"/>
                    <a:pt x="616" y="910"/>
                    <a:pt x="589" y="910"/>
                  </a:cubicBezTo>
                  <a:lnTo>
                    <a:pt x="509" y="910"/>
                  </a:lnTo>
                  <a:cubicBezTo>
                    <a:pt x="589" y="884"/>
                    <a:pt x="643" y="884"/>
                    <a:pt x="750" y="884"/>
                  </a:cubicBezTo>
                  <a:close/>
                  <a:moveTo>
                    <a:pt x="1124" y="0"/>
                  </a:moveTo>
                  <a:cubicBezTo>
                    <a:pt x="1017" y="27"/>
                    <a:pt x="910" y="81"/>
                    <a:pt x="857" y="81"/>
                  </a:cubicBezTo>
                  <a:lnTo>
                    <a:pt x="777" y="81"/>
                  </a:lnTo>
                  <a:cubicBezTo>
                    <a:pt x="643" y="81"/>
                    <a:pt x="509" y="107"/>
                    <a:pt x="375" y="161"/>
                  </a:cubicBezTo>
                  <a:cubicBezTo>
                    <a:pt x="295" y="241"/>
                    <a:pt x="188" y="295"/>
                    <a:pt x="107" y="402"/>
                  </a:cubicBezTo>
                  <a:cubicBezTo>
                    <a:pt x="81" y="429"/>
                    <a:pt x="54" y="509"/>
                    <a:pt x="54" y="536"/>
                  </a:cubicBezTo>
                  <a:cubicBezTo>
                    <a:pt x="0" y="616"/>
                    <a:pt x="0" y="669"/>
                    <a:pt x="0" y="750"/>
                  </a:cubicBezTo>
                  <a:cubicBezTo>
                    <a:pt x="0" y="830"/>
                    <a:pt x="54" y="937"/>
                    <a:pt x="107" y="1017"/>
                  </a:cubicBezTo>
                  <a:cubicBezTo>
                    <a:pt x="188" y="1098"/>
                    <a:pt x="241" y="1151"/>
                    <a:pt x="348" y="1178"/>
                  </a:cubicBezTo>
                  <a:cubicBezTo>
                    <a:pt x="422" y="1200"/>
                    <a:pt x="500" y="1210"/>
                    <a:pt x="579" y="1210"/>
                  </a:cubicBezTo>
                  <a:cubicBezTo>
                    <a:pt x="787" y="1210"/>
                    <a:pt x="1003" y="1141"/>
                    <a:pt x="1178" y="1044"/>
                  </a:cubicBezTo>
                  <a:cubicBezTo>
                    <a:pt x="1312" y="964"/>
                    <a:pt x="1446" y="910"/>
                    <a:pt x="1553" y="777"/>
                  </a:cubicBezTo>
                  <a:cubicBezTo>
                    <a:pt x="1660" y="696"/>
                    <a:pt x="1713" y="616"/>
                    <a:pt x="1767" y="482"/>
                  </a:cubicBezTo>
                  <a:cubicBezTo>
                    <a:pt x="1794" y="375"/>
                    <a:pt x="1767" y="268"/>
                    <a:pt x="1687" y="214"/>
                  </a:cubicBezTo>
                  <a:cubicBezTo>
                    <a:pt x="1606" y="107"/>
                    <a:pt x="1526" y="81"/>
                    <a:pt x="1419" y="27"/>
                  </a:cubicBezTo>
                  <a:cubicBezTo>
                    <a:pt x="1312" y="0"/>
                    <a:pt x="1205" y="0"/>
                    <a:pt x="11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0" name="Google Shape;6760;p44"/>
            <p:cNvSpPr/>
            <p:nvPr/>
          </p:nvSpPr>
          <p:spPr>
            <a:xfrm>
              <a:off x="7186475" y="8323700"/>
              <a:ext cx="50875" cy="38825"/>
            </a:xfrm>
            <a:custGeom>
              <a:avLst/>
              <a:gdLst/>
              <a:ahLst/>
              <a:cxnLst/>
              <a:rect l="l" t="t" r="r" b="b"/>
              <a:pathLst>
                <a:path w="2035" h="1553" extrusionOk="0">
                  <a:moveTo>
                    <a:pt x="429" y="1140"/>
                  </a:moveTo>
                  <a:cubicBezTo>
                    <a:pt x="473" y="1168"/>
                    <a:pt x="513" y="1205"/>
                    <a:pt x="536" y="1205"/>
                  </a:cubicBezTo>
                  <a:lnTo>
                    <a:pt x="509" y="1205"/>
                  </a:lnTo>
                  <a:cubicBezTo>
                    <a:pt x="455" y="1205"/>
                    <a:pt x="429" y="1205"/>
                    <a:pt x="429" y="1151"/>
                  </a:cubicBezTo>
                  <a:cubicBezTo>
                    <a:pt x="429" y="1147"/>
                    <a:pt x="429" y="1143"/>
                    <a:pt x="429" y="1140"/>
                  </a:cubicBezTo>
                  <a:close/>
                  <a:moveTo>
                    <a:pt x="1178" y="0"/>
                  </a:moveTo>
                  <a:cubicBezTo>
                    <a:pt x="1071" y="0"/>
                    <a:pt x="991" y="27"/>
                    <a:pt x="910" y="54"/>
                  </a:cubicBezTo>
                  <a:cubicBezTo>
                    <a:pt x="723" y="134"/>
                    <a:pt x="563" y="188"/>
                    <a:pt x="429" y="295"/>
                  </a:cubicBezTo>
                  <a:cubicBezTo>
                    <a:pt x="322" y="348"/>
                    <a:pt x="241" y="482"/>
                    <a:pt x="188" y="616"/>
                  </a:cubicBezTo>
                  <a:cubicBezTo>
                    <a:pt x="134" y="723"/>
                    <a:pt x="54" y="830"/>
                    <a:pt x="27" y="937"/>
                  </a:cubicBezTo>
                  <a:cubicBezTo>
                    <a:pt x="27" y="991"/>
                    <a:pt x="0" y="1071"/>
                    <a:pt x="27" y="1125"/>
                  </a:cubicBezTo>
                  <a:cubicBezTo>
                    <a:pt x="27" y="1205"/>
                    <a:pt x="54" y="1258"/>
                    <a:pt x="108" y="1339"/>
                  </a:cubicBezTo>
                  <a:cubicBezTo>
                    <a:pt x="134" y="1365"/>
                    <a:pt x="161" y="1419"/>
                    <a:pt x="241" y="1419"/>
                  </a:cubicBezTo>
                  <a:cubicBezTo>
                    <a:pt x="295" y="1473"/>
                    <a:pt x="375" y="1499"/>
                    <a:pt x="455" y="1526"/>
                  </a:cubicBezTo>
                  <a:cubicBezTo>
                    <a:pt x="536" y="1526"/>
                    <a:pt x="643" y="1553"/>
                    <a:pt x="696" y="1553"/>
                  </a:cubicBezTo>
                  <a:cubicBezTo>
                    <a:pt x="803" y="1553"/>
                    <a:pt x="857" y="1553"/>
                    <a:pt x="964" y="1526"/>
                  </a:cubicBezTo>
                  <a:cubicBezTo>
                    <a:pt x="1125" y="1499"/>
                    <a:pt x="1258" y="1419"/>
                    <a:pt x="1446" y="1339"/>
                  </a:cubicBezTo>
                  <a:cubicBezTo>
                    <a:pt x="1580" y="1232"/>
                    <a:pt x="1713" y="1125"/>
                    <a:pt x="1794" y="991"/>
                  </a:cubicBezTo>
                  <a:cubicBezTo>
                    <a:pt x="1847" y="964"/>
                    <a:pt x="1874" y="884"/>
                    <a:pt x="1901" y="830"/>
                  </a:cubicBezTo>
                  <a:cubicBezTo>
                    <a:pt x="1928" y="750"/>
                    <a:pt x="1981" y="696"/>
                    <a:pt x="2008" y="589"/>
                  </a:cubicBezTo>
                  <a:cubicBezTo>
                    <a:pt x="2035" y="455"/>
                    <a:pt x="1981" y="295"/>
                    <a:pt x="1874" y="188"/>
                  </a:cubicBezTo>
                  <a:cubicBezTo>
                    <a:pt x="1794" y="107"/>
                    <a:pt x="1740" y="81"/>
                    <a:pt x="1633" y="54"/>
                  </a:cubicBezTo>
                  <a:cubicBezTo>
                    <a:pt x="1606" y="27"/>
                    <a:pt x="1580" y="27"/>
                    <a:pt x="1499" y="27"/>
                  </a:cubicBezTo>
                  <a:cubicBezTo>
                    <a:pt x="1473" y="27"/>
                    <a:pt x="1392" y="0"/>
                    <a:pt x="1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1" name="Google Shape;6761;p44"/>
            <p:cNvSpPr/>
            <p:nvPr/>
          </p:nvSpPr>
          <p:spPr>
            <a:xfrm>
              <a:off x="7163725" y="8375900"/>
              <a:ext cx="36150" cy="32125"/>
            </a:xfrm>
            <a:custGeom>
              <a:avLst/>
              <a:gdLst/>
              <a:ahLst/>
              <a:cxnLst/>
              <a:rect l="l" t="t" r="r" b="b"/>
              <a:pathLst>
                <a:path w="1446" h="1285" extrusionOk="0">
                  <a:moveTo>
                    <a:pt x="991" y="0"/>
                  </a:moveTo>
                  <a:cubicBezTo>
                    <a:pt x="964" y="0"/>
                    <a:pt x="910" y="54"/>
                    <a:pt x="803" y="54"/>
                  </a:cubicBezTo>
                  <a:cubicBezTo>
                    <a:pt x="750" y="80"/>
                    <a:pt x="696" y="80"/>
                    <a:pt x="643" y="107"/>
                  </a:cubicBezTo>
                  <a:cubicBezTo>
                    <a:pt x="616" y="107"/>
                    <a:pt x="616" y="134"/>
                    <a:pt x="562" y="134"/>
                  </a:cubicBezTo>
                  <a:cubicBezTo>
                    <a:pt x="402" y="214"/>
                    <a:pt x="268" y="348"/>
                    <a:pt x="161" y="482"/>
                  </a:cubicBezTo>
                  <a:cubicBezTo>
                    <a:pt x="81" y="616"/>
                    <a:pt x="0" y="776"/>
                    <a:pt x="81" y="910"/>
                  </a:cubicBezTo>
                  <a:cubicBezTo>
                    <a:pt x="107" y="1017"/>
                    <a:pt x="134" y="1071"/>
                    <a:pt x="188" y="1151"/>
                  </a:cubicBezTo>
                  <a:cubicBezTo>
                    <a:pt x="241" y="1178"/>
                    <a:pt x="268" y="1178"/>
                    <a:pt x="295" y="1205"/>
                  </a:cubicBezTo>
                  <a:cubicBezTo>
                    <a:pt x="322" y="1258"/>
                    <a:pt x="402" y="1258"/>
                    <a:pt x="429" y="1285"/>
                  </a:cubicBezTo>
                  <a:lnTo>
                    <a:pt x="643" y="1285"/>
                  </a:lnTo>
                  <a:cubicBezTo>
                    <a:pt x="723" y="1258"/>
                    <a:pt x="803" y="1205"/>
                    <a:pt x="857" y="1178"/>
                  </a:cubicBezTo>
                  <a:cubicBezTo>
                    <a:pt x="1044" y="1071"/>
                    <a:pt x="1178" y="990"/>
                    <a:pt x="1258" y="803"/>
                  </a:cubicBezTo>
                  <a:cubicBezTo>
                    <a:pt x="1365" y="669"/>
                    <a:pt x="1446" y="509"/>
                    <a:pt x="1392" y="348"/>
                  </a:cubicBezTo>
                  <a:cubicBezTo>
                    <a:pt x="1392" y="268"/>
                    <a:pt x="1339" y="187"/>
                    <a:pt x="1312" y="134"/>
                  </a:cubicBezTo>
                  <a:cubicBezTo>
                    <a:pt x="1232" y="80"/>
                    <a:pt x="1178" y="54"/>
                    <a:pt x="1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2" name="Google Shape;6762;p44"/>
            <p:cNvSpPr/>
            <p:nvPr/>
          </p:nvSpPr>
          <p:spPr>
            <a:xfrm>
              <a:off x="7113525" y="8381250"/>
              <a:ext cx="38850" cy="36150"/>
            </a:xfrm>
            <a:custGeom>
              <a:avLst/>
              <a:gdLst/>
              <a:ahLst/>
              <a:cxnLst/>
              <a:rect l="l" t="t" r="r" b="b"/>
              <a:pathLst>
                <a:path w="1554" h="1446" extrusionOk="0">
                  <a:moveTo>
                    <a:pt x="884" y="0"/>
                  </a:moveTo>
                  <a:cubicBezTo>
                    <a:pt x="804" y="0"/>
                    <a:pt x="750" y="27"/>
                    <a:pt x="670" y="54"/>
                  </a:cubicBezTo>
                  <a:lnTo>
                    <a:pt x="483" y="161"/>
                  </a:lnTo>
                  <a:cubicBezTo>
                    <a:pt x="376" y="241"/>
                    <a:pt x="269" y="321"/>
                    <a:pt x="162" y="455"/>
                  </a:cubicBezTo>
                  <a:cubicBezTo>
                    <a:pt x="108" y="562"/>
                    <a:pt x="28" y="696"/>
                    <a:pt x="28" y="803"/>
                  </a:cubicBezTo>
                  <a:lnTo>
                    <a:pt x="28" y="830"/>
                  </a:lnTo>
                  <a:cubicBezTo>
                    <a:pt x="1" y="910"/>
                    <a:pt x="1" y="964"/>
                    <a:pt x="1" y="1071"/>
                  </a:cubicBezTo>
                  <a:cubicBezTo>
                    <a:pt x="1" y="1124"/>
                    <a:pt x="28" y="1205"/>
                    <a:pt x="81" y="1258"/>
                  </a:cubicBezTo>
                  <a:cubicBezTo>
                    <a:pt x="108" y="1339"/>
                    <a:pt x="162" y="1365"/>
                    <a:pt x="242" y="1392"/>
                  </a:cubicBezTo>
                  <a:cubicBezTo>
                    <a:pt x="295" y="1446"/>
                    <a:pt x="376" y="1446"/>
                    <a:pt x="429" y="1446"/>
                  </a:cubicBezTo>
                  <a:cubicBezTo>
                    <a:pt x="536" y="1446"/>
                    <a:pt x="617" y="1446"/>
                    <a:pt x="697" y="1392"/>
                  </a:cubicBezTo>
                  <a:cubicBezTo>
                    <a:pt x="777" y="1365"/>
                    <a:pt x="831" y="1339"/>
                    <a:pt x="911" y="1258"/>
                  </a:cubicBezTo>
                  <a:lnTo>
                    <a:pt x="1098" y="1071"/>
                  </a:lnTo>
                  <a:cubicBezTo>
                    <a:pt x="1313" y="830"/>
                    <a:pt x="1553" y="429"/>
                    <a:pt x="1232" y="161"/>
                  </a:cubicBezTo>
                  <a:cubicBezTo>
                    <a:pt x="1179" y="107"/>
                    <a:pt x="1152" y="54"/>
                    <a:pt x="1045" y="54"/>
                  </a:cubicBezTo>
                  <a:cubicBezTo>
                    <a:pt x="1018" y="54"/>
                    <a:pt x="938" y="27"/>
                    <a:pt x="911" y="27"/>
                  </a:cubicBezTo>
                  <a:cubicBezTo>
                    <a:pt x="938" y="0"/>
                    <a:pt x="911" y="0"/>
                    <a:pt x="8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3" name="Google Shape;6763;p44"/>
            <p:cNvSpPr/>
            <p:nvPr/>
          </p:nvSpPr>
          <p:spPr>
            <a:xfrm>
              <a:off x="7127600" y="8262125"/>
              <a:ext cx="61575" cy="38850"/>
            </a:xfrm>
            <a:custGeom>
              <a:avLst/>
              <a:gdLst/>
              <a:ahLst/>
              <a:cxnLst/>
              <a:rect l="l" t="t" r="r" b="b"/>
              <a:pathLst>
                <a:path w="2463" h="1554" extrusionOk="0">
                  <a:moveTo>
                    <a:pt x="1285" y="1"/>
                  </a:moveTo>
                  <a:cubicBezTo>
                    <a:pt x="1151" y="1"/>
                    <a:pt x="1017" y="1"/>
                    <a:pt x="857" y="55"/>
                  </a:cubicBezTo>
                  <a:cubicBezTo>
                    <a:pt x="723" y="81"/>
                    <a:pt x="589" y="108"/>
                    <a:pt x="455" y="188"/>
                  </a:cubicBezTo>
                  <a:cubicBezTo>
                    <a:pt x="321" y="242"/>
                    <a:pt x="214" y="322"/>
                    <a:pt x="134" y="402"/>
                  </a:cubicBezTo>
                  <a:cubicBezTo>
                    <a:pt x="80" y="510"/>
                    <a:pt x="0" y="643"/>
                    <a:pt x="54" y="777"/>
                  </a:cubicBezTo>
                  <a:cubicBezTo>
                    <a:pt x="54" y="911"/>
                    <a:pt x="107" y="1045"/>
                    <a:pt x="214" y="1179"/>
                  </a:cubicBezTo>
                  <a:cubicBezTo>
                    <a:pt x="241" y="1259"/>
                    <a:pt x="321" y="1286"/>
                    <a:pt x="348" y="1339"/>
                  </a:cubicBezTo>
                  <a:cubicBezTo>
                    <a:pt x="402" y="1393"/>
                    <a:pt x="455" y="1420"/>
                    <a:pt x="509" y="1446"/>
                  </a:cubicBezTo>
                  <a:cubicBezTo>
                    <a:pt x="642" y="1527"/>
                    <a:pt x="776" y="1527"/>
                    <a:pt x="910" y="1553"/>
                  </a:cubicBezTo>
                  <a:lnTo>
                    <a:pt x="1392" y="1553"/>
                  </a:lnTo>
                  <a:cubicBezTo>
                    <a:pt x="1552" y="1527"/>
                    <a:pt x="1686" y="1473"/>
                    <a:pt x="1820" y="1446"/>
                  </a:cubicBezTo>
                  <a:cubicBezTo>
                    <a:pt x="1954" y="1420"/>
                    <a:pt x="2088" y="1339"/>
                    <a:pt x="2195" y="1259"/>
                  </a:cubicBezTo>
                  <a:cubicBezTo>
                    <a:pt x="2248" y="1205"/>
                    <a:pt x="2275" y="1152"/>
                    <a:pt x="2329" y="1125"/>
                  </a:cubicBezTo>
                  <a:lnTo>
                    <a:pt x="2409" y="911"/>
                  </a:lnTo>
                  <a:cubicBezTo>
                    <a:pt x="2463" y="777"/>
                    <a:pt x="2463" y="643"/>
                    <a:pt x="2382" y="510"/>
                  </a:cubicBezTo>
                  <a:cubicBezTo>
                    <a:pt x="2355" y="402"/>
                    <a:pt x="2248" y="322"/>
                    <a:pt x="2141" y="242"/>
                  </a:cubicBezTo>
                  <a:cubicBezTo>
                    <a:pt x="2061" y="188"/>
                    <a:pt x="1900" y="108"/>
                    <a:pt x="1820" y="108"/>
                  </a:cubicBezTo>
                  <a:cubicBezTo>
                    <a:pt x="1713" y="81"/>
                    <a:pt x="1633" y="81"/>
                    <a:pt x="1552" y="81"/>
                  </a:cubicBezTo>
                  <a:cubicBezTo>
                    <a:pt x="1526" y="1"/>
                    <a:pt x="1472" y="1"/>
                    <a:pt x="14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4" name="Google Shape;6764;p44"/>
            <p:cNvSpPr/>
            <p:nvPr/>
          </p:nvSpPr>
          <p:spPr>
            <a:xfrm>
              <a:off x="7106850" y="8302950"/>
              <a:ext cx="32800" cy="25950"/>
            </a:xfrm>
            <a:custGeom>
              <a:avLst/>
              <a:gdLst/>
              <a:ahLst/>
              <a:cxnLst/>
              <a:rect l="l" t="t" r="r" b="b"/>
              <a:pathLst>
                <a:path w="1312" h="1038" extrusionOk="0">
                  <a:moveTo>
                    <a:pt x="777" y="1"/>
                  </a:moveTo>
                  <a:lnTo>
                    <a:pt x="750" y="27"/>
                  </a:lnTo>
                  <a:cubicBezTo>
                    <a:pt x="643" y="27"/>
                    <a:pt x="562" y="54"/>
                    <a:pt x="482" y="54"/>
                  </a:cubicBezTo>
                  <a:cubicBezTo>
                    <a:pt x="348" y="81"/>
                    <a:pt x="241" y="161"/>
                    <a:pt x="134" y="242"/>
                  </a:cubicBezTo>
                  <a:cubicBezTo>
                    <a:pt x="0" y="429"/>
                    <a:pt x="0" y="643"/>
                    <a:pt x="134" y="830"/>
                  </a:cubicBezTo>
                  <a:lnTo>
                    <a:pt x="241" y="911"/>
                  </a:lnTo>
                  <a:cubicBezTo>
                    <a:pt x="295" y="964"/>
                    <a:pt x="348" y="991"/>
                    <a:pt x="402" y="1018"/>
                  </a:cubicBezTo>
                  <a:cubicBezTo>
                    <a:pt x="455" y="1031"/>
                    <a:pt x="516" y="1038"/>
                    <a:pt x="576" y="1038"/>
                  </a:cubicBezTo>
                  <a:cubicBezTo>
                    <a:pt x="636" y="1038"/>
                    <a:pt x="696" y="1031"/>
                    <a:pt x="750" y="1018"/>
                  </a:cubicBezTo>
                  <a:cubicBezTo>
                    <a:pt x="884" y="991"/>
                    <a:pt x="1017" y="884"/>
                    <a:pt x="1098" y="777"/>
                  </a:cubicBezTo>
                  <a:cubicBezTo>
                    <a:pt x="1205" y="697"/>
                    <a:pt x="1312" y="536"/>
                    <a:pt x="1312" y="375"/>
                  </a:cubicBezTo>
                  <a:cubicBezTo>
                    <a:pt x="1312" y="242"/>
                    <a:pt x="1205" y="135"/>
                    <a:pt x="1098" y="81"/>
                  </a:cubicBezTo>
                  <a:cubicBezTo>
                    <a:pt x="1098" y="81"/>
                    <a:pt x="1071" y="81"/>
                    <a:pt x="1071" y="54"/>
                  </a:cubicBezTo>
                  <a:cubicBezTo>
                    <a:pt x="1044" y="1"/>
                    <a:pt x="1044" y="1"/>
                    <a:pt x="1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5" name="Google Shape;6765;p44"/>
            <p:cNvSpPr/>
            <p:nvPr/>
          </p:nvSpPr>
          <p:spPr>
            <a:xfrm>
              <a:off x="7194500" y="8282200"/>
              <a:ext cx="26125" cy="16600"/>
            </a:xfrm>
            <a:custGeom>
              <a:avLst/>
              <a:gdLst/>
              <a:ahLst/>
              <a:cxnLst/>
              <a:rect l="l" t="t" r="r" b="b"/>
              <a:pathLst>
                <a:path w="1045" h="664" extrusionOk="0">
                  <a:moveTo>
                    <a:pt x="804" y="1"/>
                  </a:moveTo>
                  <a:cubicBezTo>
                    <a:pt x="670" y="1"/>
                    <a:pt x="536" y="1"/>
                    <a:pt x="402" y="81"/>
                  </a:cubicBezTo>
                  <a:cubicBezTo>
                    <a:pt x="349" y="108"/>
                    <a:pt x="322" y="135"/>
                    <a:pt x="242" y="188"/>
                  </a:cubicBezTo>
                  <a:cubicBezTo>
                    <a:pt x="188" y="242"/>
                    <a:pt x="134" y="322"/>
                    <a:pt x="81" y="376"/>
                  </a:cubicBezTo>
                  <a:cubicBezTo>
                    <a:pt x="1" y="483"/>
                    <a:pt x="108" y="617"/>
                    <a:pt x="215" y="643"/>
                  </a:cubicBezTo>
                  <a:cubicBezTo>
                    <a:pt x="282" y="657"/>
                    <a:pt x="349" y="663"/>
                    <a:pt x="416" y="663"/>
                  </a:cubicBezTo>
                  <a:cubicBezTo>
                    <a:pt x="482" y="663"/>
                    <a:pt x="549" y="657"/>
                    <a:pt x="616" y="643"/>
                  </a:cubicBezTo>
                  <a:cubicBezTo>
                    <a:pt x="750" y="617"/>
                    <a:pt x="857" y="536"/>
                    <a:pt x="937" y="429"/>
                  </a:cubicBezTo>
                  <a:lnTo>
                    <a:pt x="1018" y="376"/>
                  </a:lnTo>
                  <a:cubicBezTo>
                    <a:pt x="1044" y="349"/>
                    <a:pt x="1044" y="269"/>
                    <a:pt x="1018" y="242"/>
                  </a:cubicBezTo>
                  <a:lnTo>
                    <a:pt x="1018" y="215"/>
                  </a:lnTo>
                  <a:cubicBezTo>
                    <a:pt x="1018" y="162"/>
                    <a:pt x="991" y="135"/>
                    <a:pt x="937" y="135"/>
                  </a:cubicBezTo>
                  <a:lnTo>
                    <a:pt x="911" y="135"/>
                  </a:lnTo>
                  <a:cubicBezTo>
                    <a:pt x="937" y="81"/>
                    <a:pt x="884" y="1"/>
                    <a:pt x="8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6" name="Google Shape;6766;p44"/>
            <p:cNvSpPr/>
            <p:nvPr/>
          </p:nvSpPr>
          <p:spPr>
            <a:xfrm>
              <a:off x="7059325" y="8226675"/>
              <a:ext cx="40175" cy="25450"/>
            </a:xfrm>
            <a:custGeom>
              <a:avLst/>
              <a:gdLst/>
              <a:ahLst/>
              <a:cxnLst/>
              <a:rect l="l" t="t" r="r" b="b"/>
              <a:pathLst>
                <a:path w="1607" h="1018" extrusionOk="0">
                  <a:moveTo>
                    <a:pt x="831" y="0"/>
                  </a:moveTo>
                  <a:cubicBezTo>
                    <a:pt x="697" y="0"/>
                    <a:pt x="563" y="27"/>
                    <a:pt x="429" y="81"/>
                  </a:cubicBezTo>
                  <a:cubicBezTo>
                    <a:pt x="349" y="134"/>
                    <a:pt x="269" y="161"/>
                    <a:pt x="242" y="215"/>
                  </a:cubicBezTo>
                  <a:cubicBezTo>
                    <a:pt x="188" y="268"/>
                    <a:pt x="162" y="295"/>
                    <a:pt x="135" y="295"/>
                  </a:cubicBezTo>
                  <a:cubicBezTo>
                    <a:pt x="55" y="348"/>
                    <a:pt x="28" y="429"/>
                    <a:pt x="28" y="482"/>
                  </a:cubicBezTo>
                  <a:cubicBezTo>
                    <a:pt x="1" y="562"/>
                    <a:pt x="28" y="670"/>
                    <a:pt x="55" y="723"/>
                  </a:cubicBezTo>
                  <a:cubicBezTo>
                    <a:pt x="108" y="803"/>
                    <a:pt x="135" y="857"/>
                    <a:pt x="188" y="884"/>
                  </a:cubicBezTo>
                  <a:cubicBezTo>
                    <a:pt x="322" y="991"/>
                    <a:pt x="456" y="991"/>
                    <a:pt x="643" y="1017"/>
                  </a:cubicBezTo>
                  <a:cubicBezTo>
                    <a:pt x="804" y="1017"/>
                    <a:pt x="965" y="991"/>
                    <a:pt x="1098" y="964"/>
                  </a:cubicBezTo>
                  <a:lnTo>
                    <a:pt x="1312" y="857"/>
                  </a:lnTo>
                  <a:cubicBezTo>
                    <a:pt x="1366" y="830"/>
                    <a:pt x="1446" y="803"/>
                    <a:pt x="1473" y="723"/>
                  </a:cubicBezTo>
                  <a:cubicBezTo>
                    <a:pt x="1500" y="696"/>
                    <a:pt x="1527" y="616"/>
                    <a:pt x="1580" y="589"/>
                  </a:cubicBezTo>
                  <a:cubicBezTo>
                    <a:pt x="1607" y="562"/>
                    <a:pt x="1607" y="536"/>
                    <a:pt x="1607" y="455"/>
                  </a:cubicBezTo>
                  <a:lnTo>
                    <a:pt x="1607" y="322"/>
                  </a:lnTo>
                  <a:cubicBezTo>
                    <a:pt x="1607" y="268"/>
                    <a:pt x="1527" y="188"/>
                    <a:pt x="1500" y="161"/>
                  </a:cubicBezTo>
                  <a:cubicBezTo>
                    <a:pt x="1473" y="134"/>
                    <a:pt x="1393" y="81"/>
                    <a:pt x="1339" y="54"/>
                  </a:cubicBezTo>
                  <a:cubicBezTo>
                    <a:pt x="1205" y="0"/>
                    <a:pt x="1072" y="0"/>
                    <a:pt x="9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7" name="Google Shape;6767;p44"/>
            <p:cNvSpPr/>
            <p:nvPr/>
          </p:nvSpPr>
          <p:spPr>
            <a:xfrm>
              <a:off x="7025200" y="8251425"/>
              <a:ext cx="25450" cy="21175"/>
            </a:xfrm>
            <a:custGeom>
              <a:avLst/>
              <a:gdLst/>
              <a:ahLst/>
              <a:cxnLst/>
              <a:rect l="l" t="t" r="r" b="b"/>
              <a:pathLst>
                <a:path w="1018" h="847" extrusionOk="0">
                  <a:moveTo>
                    <a:pt x="617" y="1"/>
                  </a:moveTo>
                  <a:cubicBezTo>
                    <a:pt x="456" y="27"/>
                    <a:pt x="322" y="81"/>
                    <a:pt x="188" y="161"/>
                  </a:cubicBezTo>
                  <a:cubicBezTo>
                    <a:pt x="81" y="242"/>
                    <a:pt x="28" y="349"/>
                    <a:pt x="1" y="483"/>
                  </a:cubicBezTo>
                  <a:lnTo>
                    <a:pt x="1" y="643"/>
                  </a:lnTo>
                  <a:cubicBezTo>
                    <a:pt x="28" y="697"/>
                    <a:pt x="54" y="777"/>
                    <a:pt x="135" y="804"/>
                  </a:cubicBezTo>
                  <a:cubicBezTo>
                    <a:pt x="166" y="835"/>
                    <a:pt x="210" y="846"/>
                    <a:pt x="262" y="846"/>
                  </a:cubicBezTo>
                  <a:cubicBezTo>
                    <a:pt x="341" y="846"/>
                    <a:pt x="439" y="820"/>
                    <a:pt x="536" y="804"/>
                  </a:cubicBezTo>
                  <a:cubicBezTo>
                    <a:pt x="590" y="777"/>
                    <a:pt x="697" y="750"/>
                    <a:pt x="750" y="697"/>
                  </a:cubicBezTo>
                  <a:cubicBezTo>
                    <a:pt x="831" y="670"/>
                    <a:pt x="884" y="616"/>
                    <a:pt x="964" y="536"/>
                  </a:cubicBezTo>
                  <a:cubicBezTo>
                    <a:pt x="991" y="483"/>
                    <a:pt x="1018" y="402"/>
                    <a:pt x="1018" y="349"/>
                  </a:cubicBezTo>
                  <a:cubicBezTo>
                    <a:pt x="1018" y="268"/>
                    <a:pt x="991" y="215"/>
                    <a:pt x="938" y="161"/>
                  </a:cubicBezTo>
                  <a:cubicBezTo>
                    <a:pt x="884" y="135"/>
                    <a:pt x="857" y="135"/>
                    <a:pt x="804" y="108"/>
                  </a:cubicBezTo>
                  <a:cubicBezTo>
                    <a:pt x="750" y="27"/>
                    <a:pt x="697" y="1"/>
                    <a:pt x="6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8" name="Google Shape;6768;p44"/>
            <p:cNvSpPr/>
            <p:nvPr/>
          </p:nvSpPr>
          <p:spPr>
            <a:xfrm>
              <a:off x="7527725" y="8391950"/>
              <a:ext cx="172000" cy="143900"/>
            </a:xfrm>
            <a:custGeom>
              <a:avLst/>
              <a:gdLst/>
              <a:ahLst/>
              <a:cxnLst/>
              <a:rect l="l" t="t" r="r" b="b"/>
              <a:pathLst>
                <a:path w="6880" h="5756" extrusionOk="0">
                  <a:moveTo>
                    <a:pt x="4390" y="1"/>
                  </a:moveTo>
                  <a:cubicBezTo>
                    <a:pt x="4337" y="1"/>
                    <a:pt x="4310" y="1"/>
                    <a:pt x="4310" y="27"/>
                  </a:cubicBezTo>
                  <a:lnTo>
                    <a:pt x="4283" y="27"/>
                  </a:lnTo>
                  <a:lnTo>
                    <a:pt x="4176" y="108"/>
                  </a:lnTo>
                  <a:cubicBezTo>
                    <a:pt x="4123" y="134"/>
                    <a:pt x="4016" y="215"/>
                    <a:pt x="3935" y="241"/>
                  </a:cubicBezTo>
                  <a:cubicBezTo>
                    <a:pt x="3855" y="295"/>
                    <a:pt x="3775" y="348"/>
                    <a:pt x="3668" y="402"/>
                  </a:cubicBezTo>
                  <a:cubicBezTo>
                    <a:pt x="3266" y="696"/>
                    <a:pt x="2838" y="1071"/>
                    <a:pt x="2463" y="1499"/>
                  </a:cubicBezTo>
                  <a:cubicBezTo>
                    <a:pt x="2115" y="1901"/>
                    <a:pt x="1767" y="2356"/>
                    <a:pt x="1473" y="2784"/>
                  </a:cubicBezTo>
                  <a:cubicBezTo>
                    <a:pt x="831" y="3721"/>
                    <a:pt x="376" y="4658"/>
                    <a:pt x="28" y="5621"/>
                  </a:cubicBezTo>
                  <a:cubicBezTo>
                    <a:pt x="1" y="5702"/>
                    <a:pt x="28" y="5755"/>
                    <a:pt x="108" y="5755"/>
                  </a:cubicBezTo>
                  <a:lnTo>
                    <a:pt x="188" y="5755"/>
                  </a:lnTo>
                  <a:cubicBezTo>
                    <a:pt x="242" y="5755"/>
                    <a:pt x="242" y="5728"/>
                    <a:pt x="269" y="5675"/>
                  </a:cubicBezTo>
                  <a:cubicBezTo>
                    <a:pt x="402" y="5247"/>
                    <a:pt x="590" y="4845"/>
                    <a:pt x="831" y="4417"/>
                  </a:cubicBezTo>
                  <a:cubicBezTo>
                    <a:pt x="1253" y="3677"/>
                    <a:pt x="1781" y="2963"/>
                    <a:pt x="2438" y="2301"/>
                  </a:cubicBezTo>
                  <a:lnTo>
                    <a:pt x="2438" y="2301"/>
                  </a:lnTo>
                  <a:cubicBezTo>
                    <a:pt x="2785" y="1980"/>
                    <a:pt x="3133" y="1686"/>
                    <a:pt x="3507" y="1366"/>
                  </a:cubicBezTo>
                  <a:cubicBezTo>
                    <a:pt x="3668" y="1232"/>
                    <a:pt x="3855" y="1098"/>
                    <a:pt x="4043" y="937"/>
                  </a:cubicBezTo>
                  <a:cubicBezTo>
                    <a:pt x="4150" y="884"/>
                    <a:pt x="4203" y="803"/>
                    <a:pt x="4310" y="750"/>
                  </a:cubicBezTo>
                  <a:lnTo>
                    <a:pt x="4444" y="643"/>
                  </a:lnTo>
                  <a:lnTo>
                    <a:pt x="4551" y="830"/>
                  </a:lnTo>
                  <a:lnTo>
                    <a:pt x="4658" y="1044"/>
                  </a:lnTo>
                  <a:cubicBezTo>
                    <a:pt x="4685" y="1098"/>
                    <a:pt x="4738" y="1205"/>
                    <a:pt x="4819" y="1312"/>
                  </a:cubicBezTo>
                  <a:cubicBezTo>
                    <a:pt x="4953" y="1473"/>
                    <a:pt x="5060" y="1687"/>
                    <a:pt x="5220" y="1874"/>
                  </a:cubicBezTo>
                  <a:cubicBezTo>
                    <a:pt x="5408" y="2115"/>
                    <a:pt x="5595" y="2302"/>
                    <a:pt x="5756" y="2490"/>
                  </a:cubicBezTo>
                  <a:lnTo>
                    <a:pt x="6023" y="2757"/>
                  </a:lnTo>
                  <a:cubicBezTo>
                    <a:pt x="6130" y="2811"/>
                    <a:pt x="6184" y="2891"/>
                    <a:pt x="6291" y="2945"/>
                  </a:cubicBezTo>
                  <a:cubicBezTo>
                    <a:pt x="6318" y="2945"/>
                    <a:pt x="6318" y="2971"/>
                    <a:pt x="6344" y="2971"/>
                  </a:cubicBezTo>
                  <a:cubicBezTo>
                    <a:pt x="6425" y="3025"/>
                    <a:pt x="6478" y="3025"/>
                    <a:pt x="6532" y="3025"/>
                  </a:cubicBezTo>
                  <a:cubicBezTo>
                    <a:pt x="6612" y="3025"/>
                    <a:pt x="6719" y="2971"/>
                    <a:pt x="6799" y="2918"/>
                  </a:cubicBezTo>
                  <a:cubicBezTo>
                    <a:pt x="6826" y="2891"/>
                    <a:pt x="6853" y="2811"/>
                    <a:pt x="6853" y="2757"/>
                  </a:cubicBezTo>
                  <a:cubicBezTo>
                    <a:pt x="6853" y="2704"/>
                    <a:pt x="6880" y="2650"/>
                    <a:pt x="6880" y="2570"/>
                  </a:cubicBezTo>
                  <a:cubicBezTo>
                    <a:pt x="6880" y="2436"/>
                    <a:pt x="6880" y="2276"/>
                    <a:pt x="6853" y="2142"/>
                  </a:cubicBezTo>
                  <a:cubicBezTo>
                    <a:pt x="6799" y="1821"/>
                    <a:pt x="6612" y="1473"/>
                    <a:pt x="6318" y="1178"/>
                  </a:cubicBezTo>
                  <a:cubicBezTo>
                    <a:pt x="6130" y="937"/>
                    <a:pt x="5863" y="696"/>
                    <a:pt x="5541" y="536"/>
                  </a:cubicBezTo>
                  <a:cubicBezTo>
                    <a:pt x="5408" y="429"/>
                    <a:pt x="5274" y="375"/>
                    <a:pt x="5140" y="295"/>
                  </a:cubicBezTo>
                  <a:lnTo>
                    <a:pt x="5113" y="268"/>
                  </a:lnTo>
                  <a:cubicBezTo>
                    <a:pt x="5006" y="215"/>
                    <a:pt x="4872" y="134"/>
                    <a:pt x="4792" y="108"/>
                  </a:cubicBezTo>
                  <a:cubicBezTo>
                    <a:pt x="4685" y="81"/>
                    <a:pt x="4551" y="27"/>
                    <a:pt x="44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9" name="Google Shape;6769;p44"/>
            <p:cNvSpPr/>
            <p:nvPr/>
          </p:nvSpPr>
          <p:spPr>
            <a:xfrm>
              <a:off x="7401925" y="8709125"/>
              <a:ext cx="36175" cy="56900"/>
            </a:xfrm>
            <a:custGeom>
              <a:avLst/>
              <a:gdLst/>
              <a:ahLst/>
              <a:cxnLst/>
              <a:rect l="l" t="t" r="r" b="b"/>
              <a:pathLst>
                <a:path w="1447" h="2276" extrusionOk="0">
                  <a:moveTo>
                    <a:pt x="938" y="0"/>
                  </a:moveTo>
                  <a:cubicBezTo>
                    <a:pt x="643" y="27"/>
                    <a:pt x="269" y="429"/>
                    <a:pt x="108" y="964"/>
                  </a:cubicBezTo>
                  <a:cubicBezTo>
                    <a:pt x="1" y="1258"/>
                    <a:pt x="1" y="1580"/>
                    <a:pt x="28" y="1794"/>
                  </a:cubicBezTo>
                  <a:cubicBezTo>
                    <a:pt x="108" y="2035"/>
                    <a:pt x="215" y="2195"/>
                    <a:pt x="376" y="2275"/>
                  </a:cubicBezTo>
                  <a:lnTo>
                    <a:pt x="510" y="2275"/>
                  </a:lnTo>
                  <a:cubicBezTo>
                    <a:pt x="831" y="2275"/>
                    <a:pt x="1205" y="1874"/>
                    <a:pt x="1339" y="1312"/>
                  </a:cubicBezTo>
                  <a:cubicBezTo>
                    <a:pt x="1446" y="991"/>
                    <a:pt x="1446" y="696"/>
                    <a:pt x="1420" y="455"/>
                  </a:cubicBezTo>
                  <a:cubicBezTo>
                    <a:pt x="1339" y="241"/>
                    <a:pt x="1259" y="54"/>
                    <a:pt x="1072" y="0"/>
                  </a:cubicBezTo>
                  <a:close/>
                </a:path>
              </a:pathLst>
            </a:custGeom>
            <a:solidFill>
              <a:srgbClr val="FFC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0" name="Google Shape;6770;p44"/>
            <p:cNvSpPr/>
            <p:nvPr/>
          </p:nvSpPr>
          <p:spPr>
            <a:xfrm>
              <a:off x="7468850" y="8754625"/>
              <a:ext cx="89700" cy="82325"/>
            </a:xfrm>
            <a:custGeom>
              <a:avLst/>
              <a:gdLst/>
              <a:ahLst/>
              <a:cxnLst/>
              <a:rect l="l" t="t" r="r" b="b"/>
              <a:pathLst>
                <a:path w="3588" h="3293" extrusionOk="0">
                  <a:moveTo>
                    <a:pt x="241" y="0"/>
                  </a:moveTo>
                  <a:cubicBezTo>
                    <a:pt x="134" y="322"/>
                    <a:pt x="81" y="616"/>
                    <a:pt x="54" y="964"/>
                  </a:cubicBezTo>
                  <a:cubicBezTo>
                    <a:pt x="1" y="1312"/>
                    <a:pt x="1" y="1687"/>
                    <a:pt x="81" y="1981"/>
                  </a:cubicBezTo>
                  <a:cubicBezTo>
                    <a:pt x="108" y="2168"/>
                    <a:pt x="188" y="2329"/>
                    <a:pt x="241" y="2463"/>
                  </a:cubicBezTo>
                  <a:cubicBezTo>
                    <a:pt x="322" y="2597"/>
                    <a:pt x="402" y="2731"/>
                    <a:pt x="509" y="2864"/>
                  </a:cubicBezTo>
                  <a:cubicBezTo>
                    <a:pt x="616" y="2971"/>
                    <a:pt x="777" y="3052"/>
                    <a:pt x="937" y="3159"/>
                  </a:cubicBezTo>
                  <a:cubicBezTo>
                    <a:pt x="1151" y="3266"/>
                    <a:pt x="1312" y="3293"/>
                    <a:pt x="1526" y="3293"/>
                  </a:cubicBezTo>
                  <a:cubicBezTo>
                    <a:pt x="1740" y="3293"/>
                    <a:pt x="1981" y="3186"/>
                    <a:pt x="2222" y="3052"/>
                  </a:cubicBezTo>
                  <a:cubicBezTo>
                    <a:pt x="2329" y="2998"/>
                    <a:pt x="2409" y="2918"/>
                    <a:pt x="2517" y="2838"/>
                  </a:cubicBezTo>
                  <a:cubicBezTo>
                    <a:pt x="2624" y="2731"/>
                    <a:pt x="2677" y="2624"/>
                    <a:pt x="2784" y="2516"/>
                  </a:cubicBezTo>
                  <a:cubicBezTo>
                    <a:pt x="2945" y="2329"/>
                    <a:pt x="3079" y="2115"/>
                    <a:pt x="3212" y="1847"/>
                  </a:cubicBezTo>
                  <a:lnTo>
                    <a:pt x="3427" y="1446"/>
                  </a:lnTo>
                  <a:cubicBezTo>
                    <a:pt x="3480" y="1312"/>
                    <a:pt x="3507" y="1178"/>
                    <a:pt x="3560" y="1044"/>
                  </a:cubicBezTo>
                  <a:lnTo>
                    <a:pt x="3587" y="937"/>
                  </a:lnTo>
                  <a:lnTo>
                    <a:pt x="2891" y="937"/>
                  </a:lnTo>
                  <a:cubicBezTo>
                    <a:pt x="2543" y="911"/>
                    <a:pt x="2222" y="857"/>
                    <a:pt x="1874" y="750"/>
                  </a:cubicBezTo>
                  <a:cubicBezTo>
                    <a:pt x="1553" y="643"/>
                    <a:pt x="1205" y="509"/>
                    <a:pt x="911" y="375"/>
                  </a:cubicBezTo>
                  <a:cubicBezTo>
                    <a:pt x="670" y="268"/>
                    <a:pt x="456" y="134"/>
                    <a:pt x="241" y="0"/>
                  </a:cubicBezTo>
                  <a:close/>
                </a:path>
              </a:pathLst>
            </a:custGeom>
            <a:solidFill>
              <a:srgbClr val="FFC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1" name="Google Shape;6771;p44"/>
            <p:cNvSpPr/>
            <p:nvPr/>
          </p:nvSpPr>
          <p:spPr>
            <a:xfrm>
              <a:off x="7401925" y="8709125"/>
              <a:ext cx="36175" cy="56900"/>
            </a:xfrm>
            <a:custGeom>
              <a:avLst/>
              <a:gdLst/>
              <a:ahLst/>
              <a:cxnLst/>
              <a:rect l="l" t="t" r="r" b="b"/>
              <a:pathLst>
                <a:path w="1447" h="2276" extrusionOk="0">
                  <a:moveTo>
                    <a:pt x="938" y="0"/>
                  </a:moveTo>
                  <a:cubicBezTo>
                    <a:pt x="643" y="27"/>
                    <a:pt x="269" y="429"/>
                    <a:pt x="108" y="964"/>
                  </a:cubicBezTo>
                  <a:cubicBezTo>
                    <a:pt x="1" y="1258"/>
                    <a:pt x="1" y="1580"/>
                    <a:pt x="28" y="1794"/>
                  </a:cubicBezTo>
                  <a:cubicBezTo>
                    <a:pt x="108" y="2035"/>
                    <a:pt x="215" y="2195"/>
                    <a:pt x="376" y="2275"/>
                  </a:cubicBezTo>
                  <a:lnTo>
                    <a:pt x="510" y="2275"/>
                  </a:lnTo>
                  <a:cubicBezTo>
                    <a:pt x="831" y="2275"/>
                    <a:pt x="1205" y="1874"/>
                    <a:pt x="1339" y="1312"/>
                  </a:cubicBezTo>
                  <a:cubicBezTo>
                    <a:pt x="1446" y="991"/>
                    <a:pt x="1446" y="696"/>
                    <a:pt x="1420" y="455"/>
                  </a:cubicBezTo>
                  <a:cubicBezTo>
                    <a:pt x="1339" y="241"/>
                    <a:pt x="1259" y="54"/>
                    <a:pt x="1072" y="0"/>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2" name="Google Shape;6772;p44"/>
            <p:cNvSpPr/>
            <p:nvPr/>
          </p:nvSpPr>
          <p:spPr>
            <a:xfrm>
              <a:off x="7468850" y="8754625"/>
              <a:ext cx="89700" cy="82325"/>
            </a:xfrm>
            <a:custGeom>
              <a:avLst/>
              <a:gdLst/>
              <a:ahLst/>
              <a:cxnLst/>
              <a:rect l="l" t="t" r="r" b="b"/>
              <a:pathLst>
                <a:path w="3588" h="3293" extrusionOk="0">
                  <a:moveTo>
                    <a:pt x="241" y="0"/>
                  </a:moveTo>
                  <a:cubicBezTo>
                    <a:pt x="134" y="322"/>
                    <a:pt x="81" y="616"/>
                    <a:pt x="54" y="964"/>
                  </a:cubicBezTo>
                  <a:cubicBezTo>
                    <a:pt x="1" y="1312"/>
                    <a:pt x="1" y="1687"/>
                    <a:pt x="81" y="1981"/>
                  </a:cubicBezTo>
                  <a:cubicBezTo>
                    <a:pt x="108" y="2168"/>
                    <a:pt x="188" y="2329"/>
                    <a:pt x="241" y="2463"/>
                  </a:cubicBezTo>
                  <a:cubicBezTo>
                    <a:pt x="322" y="2597"/>
                    <a:pt x="402" y="2731"/>
                    <a:pt x="509" y="2864"/>
                  </a:cubicBezTo>
                  <a:cubicBezTo>
                    <a:pt x="616" y="2971"/>
                    <a:pt x="777" y="3052"/>
                    <a:pt x="937" y="3159"/>
                  </a:cubicBezTo>
                  <a:cubicBezTo>
                    <a:pt x="1151" y="3266"/>
                    <a:pt x="1312" y="3293"/>
                    <a:pt x="1526" y="3293"/>
                  </a:cubicBezTo>
                  <a:cubicBezTo>
                    <a:pt x="1740" y="3293"/>
                    <a:pt x="1981" y="3186"/>
                    <a:pt x="2222" y="3052"/>
                  </a:cubicBezTo>
                  <a:cubicBezTo>
                    <a:pt x="2329" y="2998"/>
                    <a:pt x="2409" y="2918"/>
                    <a:pt x="2517" y="2838"/>
                  </a:cubicBezTo>
                  <a:cubicBezTo>
                    <a:pt x="2624" y="2731"/>
                    <a:pt x="2677" y="2624"/>
                    <a:pt x="2784" y="2516"/>
                  </a:cubicBezTo>
                  <a:cubicBezTo>
                    <a:pt x="2945" y="2329"/>
                    <a:pt x="3079" y="2115"/>
                    <a:pt x="3212" y="1847"/>
                  </a:cubicBezTo>
                  <a:lnTo>
                    <a:pt x="3427" y="1446"/>
                  </a:lnTo>
                  <a:cubicBezTo>
                    <a:pt x="3480" y="1312"/>
                    <a:pt x="3507" y="1178"/>
                    <a:pt x="3560" y="1044"/>
                  </a:cubicBezTo>
                  <a:lnTo>
                    <a:pt x="3587" y="937"/>
                  </a:lnTo>
                  <a:lnTo>
                    <a:pt x="2891" y="937"/>
                  </a:lnTo>
                  <a:cubicBezTo>
                    <a:pt x="2543" y="911"/>
                    <a:pt x="2222" y="857"/>
                    <a:pt x="1874" y="750"/>
                  </a:cubicBezTo>
                  <a:cubicBezTo>
                    <a:pt x="1553" y="643"/>
                    <a:pt x="1205" y="509"/>
                    <a:pt x="911" y="375"/>
                  </a:cubicBezTo>
                  <a:cubicBezTo>
                    <a:pt x="670" y="268"/>
                    <a:pt x="456" y="134"/>
                    <a:pt x="241" y="0"/>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3" name="Google Shape;6773;p44"/>
            <p:cNvSpPr/>
            <p:nvPr/>
          </p:nvSpPr>
          <p:spPr>
            <a:xfrm>
              <a:off x="7588625" y="8755300"/>
              <a:ext cx="36150" cy="56900"/>
            </a:xfrm>
            <a:custGeom>
              <a:avLst/>
              <a:gdLst/>
              <a:ahLst/>
              <a:cxnLst/>
              <a:rect l="l" t="t" r="r" b="b"/>
              <a:pathLst>
                <a:path w="1446" h="2276" extrusionOk="0">
                  <a:moveTo>
                    <a:pt x="937" y="0"/>
                  </a:moveTo>
                  <a:cubicBezTo>
                    <a:pt x="616" y="0"/>
                    <a:pt x="268" y="402"/>
                    <a:pt x="108" y="964"/>
                  </a:cubicBezTo>
                  <a:cubicBezTo>
                    <a:pt x="1" y="1258"/>
                    <a:pt x="1" y="1553"/>
                    <a:pt x="27" y="1794"/>
                  </a:cubicBezTo>
                  <a:cubicBezTo>
                    <a:pt x="108" y="2034"/>
                    <a:pt x="215" y="2195"/>
                    <a:pt x="375" y="2275"/>
                  </a:cubicBezTo>
                  <a:lnTo>
                    <a:pt x="509" y="2275"/>
                  </a:lnTo>
                  <a:cubicBezTo>
                    <a:pt x="830" y="2275"/>
                    <a:pt x="1205" y="1874"/>
                    <a:pt x="1339" y="1285"/>
                  </a:cubicBezTo>
                  <a:cubicBezTo>
                    <a:pt x="1446" y="991"/>
                    <a:pt x="1446" y="696"/>
                    <a:pt x="1419" y="455"/>
                  </a:cubicBezTo>
                  <a:cubicBezTo>
                    <a:pt x="1339" y="214"/>
                    <a:pt x="1232" y="54"/>
                    <a:pt x="1071" y="0"/>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4" name="Google Shape;6774;p44"/>
            <p:cNvSpPr/>
            <p:nvPr/>
          </p:nvSpPr>
          <p:spPr>
            <a:xfrm>
              <a:off x="7468175" y="8784075"/>
              <a:ext cx="54225" cy="51550"/>
            </a:xfrm>
            <a:custGeom>
              <a:avLst/>
              <a:gdLst/>
              <a:ahLst/>
              <a:cxnLst/>
              <a:rect l="l" t="t" r="r" b="b"/>
              <a:pathLst>
                <a:path w="2169" h="2062" extrusionOk="0">
                  <a:moveTo>
                    <a:pt x="242" y="0"/>
                  </a:moveTo>
                  <a:cubicBezTo>
                    <a:pt x="161" y="0"/>
                    <a:pt x="108" y="80"/>
                    <a:pt x="108" y="107"/>
                  </a:cubicBezTo>
                  <a:cubicBezTo>
                    <a:pt x="1" y="857"/>
                    <a:pt x="349" y="1713"/>
                    <a:pt x="1071" y="1981"/>
                  </a:cubicBezTo>
                  <a:cubicBezTo>
                    <a:pt x="1205" y="2061"/>
                    <a:pt x="1366" y="2061"/>
                    <a:pt x="1553" y="2061"/>
                  </a:cubicBezTo>
                  <a:lnTo>
                    <a:pt x="1633" y="2061"/>
                  </a:lnTo>
                  <a:cubicBezTo>
                    <a:pt x="1714" y="2061"/>
                    <a:pt x="1821" y="2008"/>
                    <a:pt x="1874" y="1981"/>
                  </a:cubicBezTo>
                  <a:cubicBezTo>
                    <a:pt x="1955" y="1954"/>
                    <a:pt x="2035" y="1874"/>
                    <a:pt x="2089" y="1820"/>
                  </a:cubicBezTo>
                  <a:cubicBezTo>
                    <a:pt x="2115" y="1740"/>
                    <a:pt x="2169" y="1686"/>
                    <a:pt x="2169" y="1579"/>
                  </a:cubicBezTo>
                  <a:lnTo>
                    <a:pt x="2169" y="1446"/>
                  </a:lnTo>
                  <a:cubicBezTo>
                    <a:pt x="2169" y="1365"/>
                    <a:pt x="2169" y="1338"/>
                    <a:pt x="2142" y="1285"/>
                  </a:cubicBezTo>
                  <a:cubicBezTo>
                    <a:pt x="2115" y="1071"/>
                    <a:pt x="2008" y="910"/>
                    <a:pt x="1874" y="750"/>
                  </a:cubicBezTo>
                  <a:cubicBezTo>
                    <a:pt x="1714" y="535"/>
                    <a:pt x="1500" y="375"/>
                    <a:pt x="1205" y="268"/>
                  </a:cubicBezTo>
                  <a:cubicBezTo>
                    <a:pt x="1098" y="214"/>
                    <a:pt x="964" y="188"/>
                    <a:pt x="884" y="134"/>
                  </a:cubicBezTo>
                  <a:cubicBezTo>
                    <a:pt x="670" y="80"/>
                    <a:pt x="509" y="54"/>
                    <a:pt x="349" y="54"/>
                  </a:cubicBezTo>
                  <a:lnTo>
                    <a:pt x="295" y="54"/>
                  </a:lnTo>
                  <a:cubicBezTo>
                    <a:pt x="349" y="54"/>
                    <a:pt x="295" y="0"/>
                    <a:pt x="2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5" name="Google Shape;6775;p44"/>
            <p:cNvSpPr/>
            <p:nvPr/>
          </p:nvSpPr>
          <p:spPr>
            <a:xfrm>
              <a:off x="7468850" y="8754625"/>
              <a:ext cx="89700" cy="82325"/>
            </a:xfrm>
            <a:custGeom>
              <a:avLst/>
              <a:gdLst/>
              <a:ahLst/>
              <a:cxnLst/>
              <a:rect l="l" t="t" r="r" b="b"/>
              <a:pathLst>
                <a:path w="3588" h="3293" extrusionOk="0">
                  <a:moveTo>
                    <a:pt x="188" y="1312"/>
                  </a:moveTo>
                  <a:cubicBezTo>
                    <a:pt x="349" y="1312"/>
                    <a:pt x="482" y="1312"/>
                    <a:pt x="616" y="1366"/>
                  </a:cubicBezTo>
                  <a:cubicBezTo>
                    <a:pt x="777" y="1392"/>
                    <a:pt x="937" y="1419"/>
                    <a:pt x="1125" y="1499"/>
                  </a:cubicBezTo>
                  <a:cubicBezTo>
                    <a:pt x="1259" y="1553"/>
                    <a:pt x="1339" y="1633"/>
                    <a:pt x="1473" y="1687"/>
                  </a:cubicBezTo>
                  <a:cubicBezTo>
                    <a:pt x="1580" y="1767"/>
                    <a:pt x="1660" y="1847"/>
                    <a:pt x="1740" y="1954"/>
                  </a:cubicBezTo>
                  <a:cubicBezTo>
                    <a:pt x="1821" y="2061"/>
                    <a:pt x="1874" y="2195"/>
                    <a:pt x="1954" y="2302"/>
                  </a:cubicBezTo>
                  <a:cubicBezTo>
                    <a:pt x="2008" y="2436"/>
                    <a:pt x="2035" y="2597"/>
                    <a:pt x="2035" y="2731"/>
                  </a:cubicBezTo>
                  <a:lnTo>
                    <a:pt x="2035" y="2784"/>
                  </a:lnTo>
                  <a:lnTo>
                    <a:pt x="2035" y="2891"/>
                  </a:lnTo>
                  <a:lnTo>
                    <a:pt x="2035" y="2918"/>
                  </a:lnTo>
                  <a:lnTo>
                    <a:pt x="2008" y="2918"/>
                  </a:lnTo>
                  <a:cubicBezTo>
                    <a:pt x="1981" y="2945"/>
                    <a:pt x="1954" y="2945"/>
                    <a:pt x="1928" y="2998"/>
                  </a:cubicBezTo>
                  <a:cubicBezTo>
                    <a:pt x="1821" y="3025"/>
                    <a:pt x="1740" y="3052"/>
                    <a:pt x="1660" y="3079"/>
                  </a:cubicBezTo>
                  <a:lnTo>
                    <a:pt x="1419" y="3079"/>
                  </a:lnTo>
                  <a:cubicBezTo>
                    <a:pt x="1312" y="3079"/>
                    <a:pt x="1205" y="3052"/>
                    <a:pt x="1125" y="3025"/>
                  </a:cubicBezTo>
                  <a:cubicBezTo>
                    <a:pt x="1018" y="2998"/>
                    <a:pt x="911" y="2918"/>
                    <a:pt x="857" y="2864"/>
                  </a:cubicBezTo>
                  <a:cubicBezTo>
                    <a:pt x="777" y="2784"/>
                    <a:pt x="670" y="2731"/>
                    <a:pt x="616" y="2650"/>
                  </a:cubicBezTo>
                  <a:lnTo>
                    <a:pt x="402" y="2356"/>
                  </a:lnTo>
                  <a:cubicBezTo>
                    <a:pt x="322" y="2195"/>
                    <a:pt x="241" y="2035"/>
                    <a:pt x="215" y="1794"/>
                  </a:cubicBezTo>
                  <a:cubicBezTo>
                    <a:pt x="188" y="1660"/>
                    <a:pt x="188" y="1499"/>
                    <a:pt x="188" y="1312"/>
                  </a:cubicBezTo>
                  <a:close/>
                  <a:moveTo>
                    <a:pt x="241" y="0"/>
                  </a:moveTo>
                  <a:cubicBezTo>
                    <a:pt x="134" y="322"/>
                    <a:pt x="81" y="616"/>
                    <a:pt x="54" y="964"/>
                  </a:cubicBezTo>
                  <a:cubicBezTo>
                    <a:pt x="1" y="1312"/>
                    <a:pt x="1" y="1687"/>
                    <a:pt x="81" y="1981"/>
                  </a:cubicBezTo>
                  <a:cubicBezTo>
                    <a:pt x="108" y="2168"/>
                    <a:pt x="188" y="2329"/>
                    <a:pt x="241" y="2463"/>
                  </a:cubicBezTo>
                  <a:cubicBezTo>
                    <a:pt x="322" y="2597"/>
                    <a:pt x="402" y="2731"/>
                    <a:pt x="509" y="2864"/>
                  </a:cubicBezTo>
                  <a:cubicBezTo>
                    <a:pt x="616" y="2971"/>
                    <a:pt x="777" y="3052"/>
                    <a:pt x="937" y="3159"/>
                  </a:cubicBezTo>
                  <a:cubicBezTo>
                    <a:pt x="1151" y="3266"/>
                    <a:pt x="1312" y="3293"/>
                    <a:pt x="1526" y="3293"/>
                  </a:cubicBezTo>
                  <a:cubicBezTo>
                    <a:pt x="1740" y="3293"/>
                    <a:pt x="1981" y="3186"/>
                    <a:pt x="2222" y="3052"/>
                  </a:cubicBezTo>
                  <a:cubicBezTo>
                    <a:pt x="2329" y="2998"/>
                    <a:pt x="2409" y="2918"/>
                    <a:pt x="2517" y="2838"/>
                  </a:cubicBezTo>
                  <a:cubicBezTo>
                    <a:pt x="2624" y="2731"/>
                    <a:pt x="2677" y="2624"/>
                    <a:pt x="2784" y="2516"/>
                  </a:cubicBezTo>
                  <a:cubicBezTo>
                    <a:pt x="2945" y="2329"/>
                    <a:pt x="3079" y="2115"/>
                    <a:pt x="3212" y="1847"/>
                  </a:cubicBezTo>
                  <a:lnTo>
                    <a:pt x="3427" y="1446"/>
                  </a:lnTo>
                  <a:cubicBezTo>
                    <a:pt x="3480" y="1312"/>
                    <a:pt x="3507" y="1178"/>
                    <a:pt x="3560" y="1044"/>
                  </a:cubicBezTo>
                  <a:lnTo>
                    <a:pt x="3587" y="937"/>
                  </a:lnTo>
                  <a:lnTo>
                    <a:pt x="2891" y="937"/>
                  </a:lnTo>
                  <a:cubicBezTo>
                    <a:pt x="2543" y="911"/>
                    <a:pt x="2222" y="857"/>
                    <a:pt x="1874" y="750"/>
                  </a:cubicBezTo>
                  <a:cubicBezTo>
                    <a:pt x="1553" y="643"/>
                    <a:pt x="1205" y="509"/>
                    <a:pt x="911" y="375"/>
                  </a:cubicBezTo>
                  <a:cubicBezTo>
                    <a:pt x="670" y="268"/>
                    <a:pt x="456" y="134"/>
                    <a:pt x="2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6" name="Google Shape;6776;p44"/>
            <p:cNvSpPr/>
            <p:nvPr/>
          </p:nvSpPr>
          <p:spPr>
            <a:xfrm>
              <a:off x="7588625" y="8755300"/>
              <a:ext cx="36150" cy="56900"/>
            </a:xfrm>
            <a:custGeom>
              <a:avLst/>
              <a:gdLst/>
              <a:ahLst/>
              <a:cxnLst/>
              <a:rect l="l" t="t" r="r" b="b"/>
              <a:pathLst>
                <a:path w="1446" h="2276" extrusionOk="0">
                  <a:moveTo>
                    <a:pt x="937" y="0"/>
                  </a:moveTo>
                  <a:cubicBezTo>
                    <a:pt x="616" y="0"/>
                    <a:pt x="268" y="402"/>
                    <a:pt x="108" y="964"/>
                  </a:cubicBezTo>
                  <a:cubicBezTo>
                    <a:pt x="1" y="1258"/>
                    <a:pt x="1" y="1553"/>
                    <a:pt x="27" y="1794"/>
                  </a:cubicBezTo>
                  <a:cubicBezTo>
                    <a:pt x="108" y="2034"/>
                    <a:pt x="215" y="2195"/>
                    <a:pt x="375" y="2275"/>
                  </a:cubicBezTo>
                  <a:lnTo>
                    <a:pt x="509" y="2275"/>
                  </a:lnTo>
                  <a:cubicBezTo>
                    <a:pt x="830" y="2275"/>
                    <a:pt x="1205" y="1874"/>
                    <a:pt x="1339" y="1285"/>
                  </a:cubicBezTo>
                  <a:cubicBezTo>
                    <a:pt x="1446" y="991"/>
                    <a:pt x="1446" y="696"/>
                    <a:pt x="1419" y="455"/>
                  </a:cubicBezTo>
                  <a:cubicBezTo>
                    <a:pt x="1339" y="214"/>
                    <a:pt x="1232" y="54"/>
                    <a:pt x="1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7" name="Google Shape;6777;p44"/>
            <p:cNvSpPr/>
            <p:nvPr/>
          </p:nvSpPr>
          <p:spPr>
            <a:xfrm>
              <a:off x="7401925" y="8709125"/>
              <a:ext cx="36175" cy="56900"/>
            </a:xfrm>
            <a:custGeom>
              <a:avLst/>
              <a:gdLst/>
              <a:ahLst/>
              <a:cxnLst/>
              <a:rect l="l" t="t" r="r" b="b"/>
              <a:pathLst>
                <a:path w="1447" h="2276" extrusionOk="0">
                  <a:moveTo>
                    <a:pt x="938" y="0"/>
                  </a:moveTo>
                  <a:cubicBezTo>
                    <a:pt x="643" y="27"/>
                    <a:pt x="269" y="429"/>
                    <a:pt x="108" y="964"/>
                  </a:cubicBezTo>
                  <a:cubicBezTo>
                    <a:pt x="1" y="1258"/>
                    <a:pt x="1" y="1580"/>
                    <a:pt x="28" y="1794"/>
                  </a:cubicBezTo>
                  <a:cubicBezTo>
                    <a:pt x="108" y="2035"/>
                    <a:pt x="215" y="2195"/>
                    <a:pt x="376" y="2275"/>
                  </a:cubicBezTo>
                  <a:lnTo>
                    <a:pt x="510" y="2275"/>
                  </a:lnTo>
                  <a:cubicBezTo>
                    <a:pt x="831" y="2275"/>
                    <a:pt x="1205" y="1874"/>
                    <a:pt x="1339" y="1312"/>
                  </a:cubicBezTo>
                  <a:cubicBezTo>
                    <a:pt x="1446" y="991"/>
                    <a:pt x="1446" y="696"/>
                    <a:pt x="1420" y="455"/>
                  </a:cubicBezTo>
                  <a:cubicBezTo>
                    <a:pt x="1339" y="241"/>
                    <a:pt x="1259" y="54"/>
                    <a:pt x="10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8" name="Google Shape;6778;p44"/>
            <p:cNvSpPr/>
            <p:nvPr/>
          </p:nvSpPr>
          <p:spPr>
            <a:xfrm>
              <a:off x="7395250" y="8622125"/>
              <a:ext cx="86350" cy="38175"/>
            </a:xfrm>
            <a:custGeom>
              <a:avLst/>
              <a:gdLst/>
              <a:ahLst/>
              <a:cxnLst/>
              <a:rect l="l" t="t" r="r" b="b"/>
              <a:pathLst>
                <a:path w="3454" h="1527" extrusionOk="0">
                  <a:moveTo>
                    <a:pt x="1927" y="1"/>
                  </a:moveTo>
                  <a:cubicBezTo>
                    <a:pt x="1820" y="1"/>
                    <a:pt x="1740" y="1"/>
                    <a:pt x="1660" y="28"/>
                  </a:cubicBezTo>
                  <a:cubicBezTo>
                    <a:pt x="1205" y="54"/>
                    <a:pt x="777" y="188"/>
                    <a:pt x="482" y="376"/>
                  </a:cubicBezTo>
                  <a:cubicBezTo>
                    <a:pt x="188" y="536"/>
                    <a:pt x="0" y="724"/>
                    <a:pt x="54" y="938"/>
                  </a:cubicBezTo>
                  <a:cubicBezTo>
                    <a:pt x="81" y="1312"/>
                    <a:pt x="643" y="1527"/>
                    <a:pt x="1446" y="1527"/>
                  </a:cubicBezTo>
                  <a:lnTo>
                    <a:pt x="1553" y="1527"/>
                  </a:lnTo>
                  <a:cubicBezTo>
                    <a:pt x="1660" y="1527"/>
                    <a:pt x="1713" y="1527"/>
                    <a:pt x="1820" y="1500"/>
                  </a:cubicBezTo>
                  <a:cubicBezTo>
                    <a:pt x="2249" y="1473"/>
                    <a:pt x="2677" y="1339"/>
                    <a:pt x="2998" y="1179"/>
                  </a:cubicBezTo>
                  <a:cubicBezTo>
                    <a:pt x="3293" y="991"/>
                    <a:pt x="3453" y="804"/>
                    <a:pt x="3426" y="590"/>
                  </a:cubicBezTo>
                  <a:cubicBezTo>
                    <a:pt x="3400" y="269"/>
                    <a:pt x="2811" y="1"/>
                    <a:pt x="2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9" name="Google Shape;6779;p44"/>
            <p:cNvSpPr/>
            <p:nvPr/>
          </p:nvSpPr>
          <p:spPr>
            <a:xfrm>
              <a:off x="7598000" y="8665625"/>
              <a:ext cx="71625" cy="60250"/>
            </a:xfrm>
            <a:custGeom>
              <a:avLst/>
              <a:gdLst/>
              <a:ahLst/>
              <a:cxnLst/>
              <a:rect l="l" t="t" r="r" b="b"/>
              <a:pathLst>
                <a:path w="2865" h="2410" extrusionOk="0">
                  <a:moveTo>
                    <a:pt x="509" y="1"/>
                  </a:moveTo>
                  <a:cubicBezTo>
                    <a:pt x="295" y="1"/>
                    <a:pt x="161" y="54"/>
                    <a:pt x="107" y="161"/>
                  </a:cubicBezTo>
                  <a:cubicBezTo>
                    <a:pt x="27" y="242"/>
                    <a:pt x="0" y="375"/>
                    <a:pt x="27" y="509"/>
                  </a:cubicBezTo>
                  <a:cubicBezTo>
                    <a:pt x="54" y="857"/>
                    <a:pt x="455" y="1392"/>
                    <a:pt x="964" y="1794"/>
                  </a:cubicBezTo>
                  <a:cubicBezTo>
                    <a:pt x="1419" y="2169"/>
                    <a:pt x="1954" y="2410"/>
                    <a:pt x="2356" y="2410"/>
                  </a:cubicBezTo>
                  <a:lnTo>
                    <a:pt x="2409" y="2410"/>
                  </a:lnTo>
                  <a:cubicBezTo>
                    <a:pt x="2570" y="2410"/>
                    <a:pt x="2704" y="2329"/>
                    <a:pt x="2784" y="2249"/>
                  </a:cubicBezTo>
                  <a:cubicBezTo>
                    <a:pt x="2837" y="2169"/>
                    <a:pt x="2864" y="2035"/>
                    <a:pt x="2837" y="1901"/>
                  </a:cubicBezTo>
                  <a:cubicBezTo>
                    <a:pt x="2811" y="1526"/>
                    <a:pt x="2409" y="991"/>
                    <a:pt x="1901" y="589"/>
                  </a:cubicBezTo>
                  <a:cubicBezTo>
                    <a:pt x="1446" y="242"/>
                    <a:pt x="910" y="1"/>
                    <a:pt x="5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80" name="Google Shape;6780;p44"/>
          <p:cNvSpPr/>
          <p:nvPr/>
        </p:nvSpPr>
        <p:spPr>
          <a:xfrm>
            <a:off x="775775" y="5400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1" name="Google Shape;6781;p44"/>
          <p:cNvSpPr/>
          <p:nvPr/>
        </p:nvSpPr>
        <p:spPr>
          <a:xfrm>
            <a:off x="8523075" y="402700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6712;p44"/>
          <p:cNvSpPr txBox="1">
            <a:spLocks noGrp="1"/>
          </p:cNvSpPr>
          <p:nvPr>
            <p:ph type="title"/>
          </p:nvPr>
        </p:nvSpPr>
        <p:spPr>
          <a:xfrm>
            <a:off x="6086434" y="1615705"/>
            <a:ext cx="2949990" cy="5277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vi-VN" dirty="0" smtClean="0">
                <a:solidFill>
                  <a:schemeClr val="accent6">
                    <a:lumMod val="50000"/>
                  </a:schemeClr>
                </a:solidFill>
                <a:latin typeface="+mj-lt"/>
              </a:rPr>
              <a:t>Thực hiện được việc tính toán trong trường hợp có hai dấu phép tính cộng, trừ</a:t>
            </a:r>
            <a:endParaRPr dirty="0">
              <a:solidFill>
                <a:schemeClr val="accent6">
                  <a:lumMod val="50000"/>
                </a:schemeClr>
              </a:solidFill>
              <a:latin typeface="+mj-lt"/>
            </a:endParaRPr>
          </a:p>
        </p:txBody>
      </p:sp>
      <p:sp>
        <p:nvSpPr>
          <p:cNvPr id="83" name="Google Shape;6712;p44"/>
          <p:cNvSpPr txBox="1">
            <a:spLocks noGrp="1"/>
          </p:cNvSpPr>
          <p:nvPr>
            <p:ph type="title"/>
          </p:nvPr>
        </p:nvSpPr>
        <p:spPr>
          <a:xfrm>
            <a:off x="3492213" y="3623212"/>
            <a:ext cx="4576314" cy="5277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vi-VN" dirty="0" smtClean="0">
                <a:solidFill>
                  <a:schemeClr val="accent6">
                    <a:lumMod val="50000"/>
                  </a:schemeClr>
                </a:solidFill>
                <a:latin typeface="+mj-lt"/>
              </a:rPr>
              <a:t>Giải được bài toán có nội dung thực tiễn liên quan đến phép cộng, phép trừ trong phạm vi 1 000.</a:t>
            </a:r>
            <a:endParaRPr dirty="0">
              <a:solidFill>
                <a:schemeClr val="accent6">
                  <a:lumMod val="50000"/>
                </a:schemeClr>
              </a:solidFill>
              <a:latin typeface="+mj-lt"/>
            </a:endParaRPr>
          </a:p>
        </p:txBody>
      </p:sp>
      <p:grpSp>
        <p:nvGrpSpPr>
          <p:cNvPr id="84" name="Google Shape;6986;p47"/>
          <p:cNvGrpSpPr/>
          <p:nvPr/>
        </p:nvGrpSpPr>
        <p:grpSpPr>
          <a:xfrm>
            <a:off x="161790" y="540000"/>
            <a:ext cx="1143199" cy="1140925"/>
            <a:chOff x="6677925" y="6815450"/>
            <a:chExt cx="1129525" cy="1140925"/>
          </a:xfrm>
        </p:grpSpPr>
        <p:sp>
          <p:nvSpPr>
            <p:cNvPr id="85" name="Google Shape;6987;p47"/>
            <p:cNvSpPr/>
            <p:nvPr/>
          </p:nvSpPr>
          <p:spPr>
            <a:xfrm>
              <a:off x="6677925" y="6815450"/>
              <a:ext cx="1129525" cy="1140925"/>
            </a:xfrm>
            <a:custGeom>
              <a:avLst/>
              <a:gdLst/>
              <a:ahLst/>
              <a:cxnLst/>
              <a:rect l="l" t="t" r="r" b="b"/>
              <a:pathLst>
                <a:path w="45181" h="45637" extrusionOk="0">
                  <a:moveTo>
                    <a:pt x="19834" y="1"/>
                  </a:moveTo>
                  <a:cubicBezTo>
                    <a:pt x="19459" y="1"/>
                    <a:pt x="19084" y="27"/>
                    <a:pt x="18737" y="135"/>
                  </a:cubicBezTo>
                  <a:cubicBezTo>
                    <a:pt x="18335" y="242"/>
                    <a:pt x="17880" y="402"/>
                    <a:pt x="17479" y="643"/>
                  </a:cubicBezTo>
                  <a:cubicBezTo>
                    <a:pt x="17184" y="804"/>
                    <a:pt x="16863" y="1045"/>
                    <a:pt x="16542" y="1312"/>
                  </a:cubicBezTo>
                  <a:cubicBezTo>
                    <a:pt x="16087" y="1714"/>
                    <a:pt x="15685" y="2169"/>
                    <a:pt x="15257" y="2784"/>
                  </a:cubicBezTo>
                  <a:cubicBezTo>
                    <a:pt x="14909" y="3213"/>
                    <a:pt x="14641" y="3721"/>
                    <a:pt x="14374" y="4203"/>
                  </a:cubicBezTo>
                  <a:cubicBezTo>
                    <a:pt x="14133" y="4685"/>
                    <a:pt x="13945" y="5140"/>
                    <a:pt x="13731" y="5729"/>
                  </a:cubicBezTo>
                  <a:cubicBezTo>
                    <a:pt x="12741" y="4845"/>
                    <a:pt x="11724" y="4176"/>
                    <a:pt x="10653" y="3721"/>
                  </a:cubicBezTo>
                  <a:cubicBezTo>
                    <a:pt x="10038" y="3453"/>
                    <a:pt x="9315" y="3213"/>
                    <a:pt x="8646" y="3079"/>
                  </a:cubicBezTo>
                  <a:cubicBezTo>
                    <a:pt x="8084" y="2972"/>
                    <a:pt x="7495" y="2918"/>
                    <a:pt x="6879" y="2918"/>
                  </a:cubicBezTo>
                  <a:lnTo>
                    <a:pt x="6451" y="2918"/>
                  </a:lnTo>
                  <a:cubicBezTo>
                    <a:pt x="6076" y="2945"/>
                    <a:pt x="5675" y="2972"/>
                    <a:pt x="5300" y="3052"/>
                  </a:cubicBezTo>
                  <a:cubicBezTo>
                    <a:pt x="4899" y="3106"/>
                    <a:pt x="4551" y="3213"/>
                    <a:pt x="4203" y="3346"/>
                  </a:cubicBezTo>
                  <a:cubicBezTo>
                    <a:pt x="3507" y="3614"/>
                    <a:pt x="2864" y="4016"/>
                    <a:pt x="2329" y="4551"/>
                  </a:cubicBezTo>
                  <a:cubicBezTo>
                    <a:pt x="1874" y="4979"/>
                    <a:pt x="1499" y="5514"/>
                    <a:pt x="1151" y="6157"/>
                  </a:cubicBezTo>
                  <a:cubicBezTo>
                    <a:pt x="884" y="6639"/>
                    <a:pt x="696" y="7201"/>
                    <a:pt x="536" y="7789"/>
                  </a:cubicBezTo>
                  <a:cubicBezTo>
                    <a:pt x="268" y="8833"/>
                    <a:pt x="161" y="9850"/>
                    <a:pt x="108" y="10734"/>
                  </a:cubicBezTo>
                  <a:cubicBezTo>
                    <a:pt x="54" y="11135"/>
                    <a:pt x="27" y="11563"/>
                    <a:pt x="27" y="11965"/>
                  </a:cubicBezTo>
                  <a:cubicBezTo>
                    <a:pt x="1" y="12607"/>
                    <a:pt x="1" y="13303"/>
                    <a:pt x="54" y="13972"/>
                  </a:cubicBezTo>
                  <a:cubicBezTo>
                    <a:pt x="161" y="15364"/>
                    <a:pt x="429" y="16702"/>
                    <a:pt x="830" y="17960"/>
                  </a:cubicBezTo>
                  <a:cubicBezTo>
                    <a:pt x="1232" y="19272"/>
                    <a:pt x="1821" y="20530"/>
                    <a:pt x="2543" y="21681"/>
                  </a:cubicBezTo>
                  <a:cubicBezTo>
                    <a:pt x="2891" y="22243"/>
                    <a:pt x="3319" y="22805"/>
                    <a:pt x="3775" y="23394"/>
                  </a:cubicBezTo>
                  <a:cubicBezTo>
                    <a:pt x="4176" y="23876"/>
                    <a:pt x="4658" y="24357"/>
                    <a:pt x="5113" y="24759"/>
                  </a:cubicBezTo>
                  <a:cubicBezTo>
                    <a:pt x="6050" y="25562"/>
                    <a:pt x="7147" y="26231"/>
                    <a:pt x="8325" y="26740"/>
                  </a:cubicBezTo>
                  <a:cubicBezTo>
                    <a:pt x="8914" y="26954"/>
                    <a:pt x="9529" y="27168"/>
                    <a:pt x="10145" y="27302"/>
                  </a:cubicBezTo>
                  <a:lnTo>
                    <a:pt x="10172" y="27302"/>
                  </a:lnTo>
                  <a:cubicBezTo>
                    <a:pt x="10064" y="28105"/>
                    <a:pt x="10038" y="28908"/>
                    <a:pt x="10064" y="29711"/>
                  </a:cubicBezTo>
                  <a:lnTo>
                    <a:pt x="10064" y="29871"/>
                  </a:lnTo>
                  <a:cubicBezTo>
                    <a:pt x="10091" y="30219"/>
                    <a:pt x="10145" y="30621"/>
                    <a:pt x="10172" y="30969"/>
                  </a:cubicBezTo>
                  <a:cubicBezTo>
                    <a:pt x="10359" y="32441"/>
                    <a:pt x="10760" y="33859"/>
                    <a:pt x="11376" y="35171"/>
                  </a:cubicBezTo>
                  <a:cubicBezTo>
                    <a:pt x="11965" y="36509"/>
                    <a:pt x="12848" y="37740"/>
                    <a:pt x="13892" y="38811"/>
                  </a:cubicBezTo>
                  <a:cubicBezTo>
                    <a:pt x="14374" y="39319"/>
                    <a:pt x="14963" y="39801"/>
                    <a:pt x="15578" y="40283"/>
                  </a:cubicBezTo>
                  <a:cubicBezTo>
                    <a:pt x="16167" y="40684"/>
                    <a:pt x="16756" y="41113"/>
                    <a:pt x="17425" y="41487"/>
                  </a:cubicBezTo>
                  <a:cubicBezTo>
                    <a:pt x="18121" y="41889"/>
                    <a:pt x="18844" y="42264"/>
                    <a:pt x="19539" y="42558"/>
                  </a:cubicBezTo>
                  <a:cubicBezTo>
                    <a:pt x="20289" y="42879"/>
                    <a:pt x="21119" y="43120"/>
                    <a:pt x="21868" y="43334"/>
                  </a:cubicBezTo>
                  <a:cubicBezTo>
                    <a:pt x="22350" y="43415"/>
                    <a:pt x="22778" y="43495"/>
                    <a:pt x="23260" y="43548"/>
                  </a:cubicBezTo>
                  <a:cubicBezTo>
                    <a:pt x="23340" y="43655"/>
                    <a:pt x="23447" y="43736"/>
                    <a:pt x="23554" y="43816"/>
                  </a:cubicBezTo>
                  <a:cubicBezTo>
                    <a:pt x="23608" y="43896"/>
                    <a:pt x="23688" y="43923"/>
                    <a:pt x="23742" y="44003"/>
                  </a:cubicBezTo>
                  <a:lnTo>
                    <a:pt x="24063" y="44191"/>
                  </a:lnTo>
                  <a:cubicBezTo>
                    <a:pt x="24063" y="44191"/>
                    <a:pt x="24143" y="44271"/>
                    <a:pt x="24197" y="44298"/>
                  </a:cubicBezTo>
                  <a:cubicBezTo>
                    <a:pt x="24678" y="44619"/>
                    <a:pt x="25214" y="44887"/>
                    <a:pt x="25722" y="45101"/>
                  </a:cubicBezTo>
                  <a:cubicBezTo>
                    <a:pt x="26338" y="45342"/>
                    <a:pt x="26954" y="45475"/>
                    <a:pt x="27596" y="45502"/>
                  </a:cubicBezTo>
                  <a:lnTo>
                    <a:pt x="27890" y="45502"/>
                  </a:lnTo>
                  <a:cubicBezTo>
                    <a:pt x="28024" y="45502"/>
                    <a:pt x="28158" y="45502"/>
                    <a:pt x="28158" y="45636"/>
                  </a:cubicBezTo>
                  <a:cubicBezTo>
                    <a:pt x="28800" y="45556"/>
                    <a:pt x="29389" y="45395"/>
                    <a:pt x="29898" y="45101"/>
                  </a:cubicBezTo>
                  <a:cubicBezTo>
                    <a:pt x="30192" y="44913"/>
                    <a:pt x="30460" y="44726"/>
                    <a:pt x="30701" y="44458"/>
                  </a:cubicBezTo>
                  <a:cubicBezTo>
                    <a:pt x="30701" y="44458"/>
                    <a:pt x="30728" y="44458"/>
                    <a:pt x="30728" y="44432"/>
                  </a:cubicBezTo>
                  <a:cubicBezTo>
                    <a:pt x="30968" y="44110"/>
                    <a:pt x="31183" y="43816"/>
                    <a:pt x="31316" y="43495"/>
                  </a:cubicBezTo>
                  <a:cubicBezTo>
                    <a:pt x="31450" y="43174"/>
                    <a:pt x="31530" y="42852"/>
                    <a:pt x="31584" y="42478"/>
                  </a:cubicBezTo>
                  <a:cubicBezTo>
                    <a:pt x="31611" y="42371"/>
                    <a:pt x="31611" y="42290"/>
                    <a:pt x="31611" y="42157"/>
                  </a:cubicBezTo>
                  <a:lnTo>
                    <a:pt x="31611" y="41889"/>
                  </a:lnTo>
                  <a:lnTo>
                    <a:pt x="31611" y="41568"/>
                  </a:lnTo>
                  <a:lnTo>
                    <a:pt x="31611" y="41514"/>
                  </a:lnTo>
                  <a:cubicBezTo>
                    <a:pt x="31798" y="41434"/>
                    <a:pt x="32012" y="41354"/>
                    <a:pt x="32200" y="41247"/>
                  </a:cubicBezTo>
                  <a:cubicBezTo>
                    <a:pt x="32253" y="41220"/>
                    <a:pt x="32387" y="41139"/>
                    <a:pt x="32387" y="41139"/>
                  </a:cubicBezTo>
                  <a:cubicBezTo>
                    <a:pt x="32815" y="40872"/>
                    <a:pt x="33217" y="40470"/>
                    <a:pt x="33484" y="40042"/>
                  </a:cubicBezTo>
                  <a:cubicBezTo>
                    <a:pt x="34020" y="39212"/>
                    <a:pt x="34180" y="38168"/>
                    <a:pt x="33993" y="37098"/>
                  </a:cubicBezTo>
                  <a:cubicBezTo>
                    <a:pt x="33913" y="36830"/>
                    <a:pt x="33859" y="36563"/>
                    <a:pt x="33752" y="36295"/>
                  </a:cubicBezTo>
                  <a:cubicBezTo>
                    <a:pt x="34020" y="35786"/>
                    <a:pt x="34207" y="35197"/>
                    <a:pt x="34261" y="34555"/>
                  </a:cubicBezTo>
                  <a:cubicBezTo>
                    <a:pt x="34287" y="34261"/>
                    <a:pt x="34287" y="33940"/>
                    <a:pt x="34261" y="33645"/>
                  </a:cubicBezTo>
                  <a:cubicBezTo>
                    <a:pt x="34341" y="33618"/>
                    <a:pt x="34421" y="33618"/>
                    <a:pt x="34475" y="33592"/>
                  </a:cubicBezTo>
                  <a:cubicBezTo>
                    <a:pt x="35197" y="33377"/>
                    <a:pt x="35867" y="33110"/>
                    <a:pt x="36429" y="32815"/>
                  </a:cubicBezTo>
                  <a:cubicBezTo>
                    <a:pt x="36750" y="32655"/>
                    <a:pt x="37071" y="32441"/>
                    <a:pt x="37365" y="32253"/>
                  </a:cubicBezTo>
                  <a:cubicBezTo>
                    <a:pt x="37820" y="31905"/>
                    <a:pt x="38195" y="31584"/>
                    <a:pt x="38490" y="31209"/>
                  </a:cubicBezTo>
                  <a:cubicBezTo>
                    <a:pt x="38623" y="31049"/>
                    <a:pt x="38811" y="30835"/>
                    <a:pt x="38971" y="30567"/>
                  </a:cubicBezTo>
                  <a:cubicBezTo>
                    <a:pt x="39105" y="30380"/>
                    <a:pt x="39212" y="30166"/>
                    <a:pt x="39293" y="29978"/>
                  </a:cubicBezTo>
                  <a:cubicBezTo>
                    <a:pt x="39480" y="29523"/>
                    <a:pt x="39640" y="29095"/>
                    <a:pt x="39694" y="28667"/>
                  </a:cubicBezTo>
                  <a:cubicBezTo>
                    <a:pt x="39801" y="28131"/>
                    <a:pt x="39828" y="27623"/>
                    <a:pt x="39828" y="27168"/>
                  </a:cubicBezTo>
                  <a:cubicBezTo>
                    <a:pt x="40203" y="26311"/>
                    <a:pt x="40470" y="25482"/>
                    <a:pt x="40631" y="24652"/>
                  </a:cubicBezTo>
                  <a:cubicBezTo>
                    <a:pt x="40872" y="23554"/>
                    <a:pt x="40952" y="22430"/>
                    <a:pt x="40845" y="21360"/>
                  </a:cubicBezTo>
                  <a:cubicBezTo>
                    <a:pt x="40818" y="20744"/>
                    <a:pt x="40711" y="20182"/>
                    <a:pt x="40577" y="19593"/>
                  </a:cubicBezTo>
                  <a:cubicBezTo>
                    <a:pt x="40497" y="19459"/>
                    <a:pt x="40470" y="19299"/>
                    <a:pt x="40443" y="19165"/>
                  </a:cubicBezTo>
                  <a:lnTo>
                    <a:pt x="40443" y="19165"/>
                  </a:lnTo>
                  <a:cubicBezTo>
                    <a:pt x="40684" y="19299"/>
                    <a:pt x="40898" y="19433"/>
                    <a:pt x="41220" y="19540"/>
                  </a:cubicBezTo>
                  <a:cubicBezTo>
                    <a:pt x="41514" y="19620"/>
                    <a:pt x="41808" y="19673"/>
                    <a:pt x="42103" y="19673"/>
                  </a:cubicBezTo>
                  <a:cubicBezTo>
                    <a:pt x="42826" y="19673"/>
                    <a:pt x="43521" y="19433"/>
                    <a:pt x="44030" y="18951"/>
                  </a:cubicBezTo>
                  <a:cubicBezTo>
                    <a:pt x="44378" y="18656"/>
                    <a:pt x="44860" y="18094"/>
                    <a:pt x="45020" y="17184"/>
                  </a:cubicBezTo>
                  <a:cubicBezTo>
                    <a:pt x="45181" y="16381"/>
                    <a:pt x="45101" y="15498"/>
                    <a:pt x="44726" y="14641"/>
                  </a:cubicBezTo>
                  <a:cubicBezTo>
                    <a:pt x="44592" y="14320"/>
                    <a:pt x="44432" y="14026"/>
                    <a:pt x="44217" y="13678"/>
                  </a:cubicBezTo>
                  <a:cubicBezTo>
                    <a:pt x="44030" y="13384"/>
                    <a:pt x="43816" y="13116"/>
                    <a:pt x="43575" y="12848"/>
                  </a:cubicBezTo>
                  <a:cubicBezTo>
                    <a:pt x="43495" y="12741"/>
                    <a:pt x="43388" y="12607"/>
                    <a:pt x="43281" y="12500"/>
                  </a:cubicBezTo>
                  <a:cubicBezTo>
                    <a:pt x="43174" y="12366"/>
                    <a:pt x="43093" y="12259"/>
                    <a:pt x="42959" y="12179"/>
                  </a:cubicBezTo>
                  <a:cubicBezTo>
                    <a:pt x="42772" y="12018"/>
                    <a:pt x="42585" y="11885"/>
                    <a:pt x="42424" y="11751"/>
                  </a:cubicBezTo>
                  <a:cubicBezTo>
                    <a:pt x="42156" y="11537"/>
                    <a:pt x="41835" y="11376"/>
                    <a:pt x="41514" y="11269"/>
                  </a:cubicBezTo>
                  <a:cubicBezTo>
                    <a:pt x="41487" y="11082"/>
                    <a:pt x="41434" y="10868"/>
                    <a:pt x="41380" y="10680"/>
                  </a:cubicBezTo>
                  <a:cubicBezTo>
                    <a:pt x="41246" y="10279"/>
                    <a:pt x="41086" y="9877"/>
                    <a:pt x="40872" y="9529"/>
                  </a:cubicBezTo>
                  <a:cubicBezTo>
                    <a:pt x="40604" y="9021"/>
                    <a:pt x="40229" y="8566"/>
                    <a:pt x="39828" y="8164"/>
                  </a:cubicBezTo>
                  <a:cubicBezTo>
                    <a:pt x="39748" y="8057"/>
                    <a:pt x="39614" y="7950"/>
                    <a:pt x="39507" y="7870"/>
                  </a:cubicBezTo>
                  <a:cubicBezTo>
                    <a:pt x="39212" y="7602"/>
                    <a:pt x="38864" y="7361"/>
                    <a:pt x="38570" y="7201"/>
                  </a:cubicBezTo>
                  <a:cubicBezTo>
                    <a:pt x="38409" y="7094"/>
                    <a:pt x="38222" y="7013"/>
                    <a:pt x="38088" y="6960"/>
                  </a:cubicBezTo>
                  <a:cubicBezTo>
                    <a:pt x="37954" y="6879"/>
                    <a:pt x="37820" y="6853"/>
                    <a:pt x="37687" y="6799"/>
                  </a:cubicBezTo>
                  <a:cubicBezTo>
                    <a:pt x="37419" y="6692"/>
                    <a:pt x="37151" y="6612"/>
                    <a:pt x="36857" y="6612"/>
                  </a:cubicBezTo>
                  <a:lnTo>
                    <a:pt x="36616" y="6612"/>
                  </a:lnTo>
                  <a:cubicBezTo>
                    <a:pt x="36161" y="6612"/>
                    <a:pt x="35652" y="6719"/>
                    <a:pt x="35251" y="6960"/>
                  </a:cubicBezTo>
                  <a:cubicBezTo>
                    <a:pt x="34742" y="7201"/>
                    <a:pt x="34261" y="7522"/>
                    <a:pt x="33752" y="7950"/>
                  </a:cubicBezTo>
                  <a:cubicBezTo>
                    <a:pt x="33270" y="8352"/>
                    <a:pt x="32842" y="8807"/>
                    <a:pt x="32441" y="9235"/>
                  </a:cubicBezTo>
                  <a:cubicBezTo>
                    <a:pt x="32066" y="9663"/>
                    <a:pt x="31745" y="10091"/>
                    <a:pt x="31450" y="10546"/>
                  </a:cubicBezTo>
                  <a:cubicBezTo>
                    <a:pt x="30513" y="10225"/>
                    <a:pt x="29523" y="10065"/>
                    <a:pt x="28586" y="10011"/>
                  </a:cubicBezTo>
                  <a:cubicBezTo>
                    <a:pt x="28372" y="9958"/>
                    <a:pt x="28131" y="9958"/>
                    <a:pt x="27890" y="9958"/>
                  </a:cubicBezTo>
                  <a:cubicBezTo>
                    <a:pt x="27489" y="9958"/>
                    <a:pt x="27114" y="10011"/>
                    <a:pt x="26713" y="10038"/>
                  </a:cubicBezTo>
                  <a:cubicBezTo>
                    <a:pt x="26659" y="9369"/>
                    <a:pt x="26525" y="8700"/>
                    <a:pt x="26391" y="8004"/>
                  </a:cubicBezTo>
                  <a:cubicBezTo>
                    <a:pt x="26258" y="7442"/>
                    <a:pt x="26124" y="6960"/>
                    <a:pt x="25990" y="6478"/>
                  </a:cubicBezTo>
                  <a:cubicBezTo>
                    <a:pt x="25856" y="5969"/>
                    <a:pt x="25642" y="5434"/>
                    <a:pt x="25455" y="4979"/>
                  </a:cubicBezTo>
                  <a:cubicBezTo>
                    <a:pt x="25187" y="4417"/>
                    <a:pt x="24946" y="3882"/>
                    <a:pt x="24652" y="3373"/>
                  </a:cubicBezTo>
                  <a:cubicBezTo>
                    <a:pt x="24304" y="2784"/>
                    <a:pt x="23956" y="2249"/>
                    <a:pt x="23501" y="1767"/>
                  </a:cubicBezTo>
                  <a:cubicBezTo>
                    <a:pt x="22965" y="1178"/>
                    <a:pt x="22377" y="723"/>
                    <a:pt x="21734" y="429"/>
                  </a:cubicBezTo>
                  <a:cubicBezTo>
                    <a:pt x="21493" y="295"/>
                    <a:pt x="21279" y="242"/>
                    <a:pt x="21038" y="161"/>
                  </a:cubicBezTo>
                  <a:cubicBezTo>
                    <a:pt x="20797" y="108"/>
                    <a:pt x="20530" y="54"/>
                    <a:pt x="20235" y="27"/>
                  </a:cubicBezTo>
                  <a:cubicBezTo>
                    <a:pt x="20102" y="1"/>
                    <a:pt x="19968" y="1"/>
                    <a:pt x="198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6988;p47"/>
            <p:cNvSpPr/>
            <p:nvPr/>
          </p:nvSpPr>
          <p:spPr>
            <a:xfrm>
              <a:off x="7060000" y="6879700"/>
              <a:ext cx="222850" cy="525300"/>
            </a:xfrm>
            <a:custGeom>
              <a:avLst/>
              <a:gdLst/>
              <a:ahLst/>
              <a:cxnLst/>
              <a:rect l="l" t="t" r="r" b="b"/>
              <a:pathLst>
                <a:path w="8914" h="21012" extrusionOk="0">
                  <a:moveTo>
                    <a:pt x="4685" y="0"/>
                  </a:moveTo>
                  <a:cubicBezTo>
                    <a:pt x="4658" y="27"/>
                    <a:pt x="4578" y="27"/>
                    <a:pt x="4551" y="27"/>
                  </a:cubicBezTo>
                  <a:cubicBezTo>
                    <a:pt x="4417" y="27"/>
                    <a:pt x="4256" y="80"/>
                    <a:pt x="4096" y="107"/>
                  </a:cubicBezTo>
                  <a:cubicBezTo>
                    <a:pt x="3909" y="134"/>
                    <a:pt x="3721" y="241"/>
                    <a:pt x="3507" y="348"/>
                  </a:cubicBezTo>
                  <a:cubicBezTo>
                    <a:pt x="3346" y="428"/>
                    <a:pt x="3186" y="562"/>
                    <a:pt x="2972" y="696"/>
                  </a:cubicBezTo>
                  <a:cubicBezTo>
                    <a:pt x="2677" y="964"/>
                    <a:pt x="2410" y="1285"/>
                    <a:pt x="2088" y="1713"/>
                  </a:cubicBezTo>
                  <a:cubicBezTo>
                    <a:pt x="1848" y="2034"/>
                    <a:pt x="1633" y="2409"/>
                    <a:pt x="1446" y="2784"/>
                  </a:cubicBezTo>
                  <a:cubicBezTo>
                    <a:pt x="1232" y="3159"/>
                    <a:pt x="1071" y="3587"/>
                    <a:pt x="911" y="4095"/>
                  </a:cubicBezTo>
                  <a:cubicBezTo>
                    <a:pt x="536" y="5086"/>
                    <a:pt x="295" y="6156"/>
                    <a:pt x="161" y="7388"/>
                  </a:cubicBezTo>
                  <a:cubicBezTo>
                    <a:pt x="28" y="8512"/>
                    <a:pt x="1" y="9636"/>
                    <a:pt x="81" y="10867"/>
                  </a:cubicBezTo>
                  <a:cubicBezTo>
                    <a:pt x="108" y="11991"/>
                    <a:pt x="242" y="13142"/>
                    <a:pt x="429" y="14427"/>
                  </a:cubicBezTo>
                  <a:cubicBezTo>
                    <a:pt x="616" y="15524"/>
                    <a:pt x="804" y="16622"/>
                    <a:pt x="1098" y="17880"/>
                  </a:cubicBezTo>
                  <a:cubicBezTo>
                    <a:pt x="1312" y="18709"/>
                    <a:pt x="1500" y="19566"/>
                    <a:pt x="1767" y="20556"/>
                  </a:cubicBezTo>
                  <a:cubicBezTo>
                    <a:pt x="1767" y="20583"/>
                    <a:pt x="1821" y="20636"/>
                    <a:pt x="1874" y="20636"/>
                  </a:cubicBezTo>
                  <a:lnTo>
                    <a:pt x="1767" y="20717"/>
                  </a:lnTo>
                  <a:lnTo>
                    <a:pt x="1687" y="20770"/>
                  </a:lnTo>
                  <a:cubicBezTo>
                    <a:pt x="1633" y="20824"/>
                    <a:pt x="1633" y="20851"/>
                    <a:pt x="1633" y="20877"/>
                  </a:cubicBezTo>
                  <a:cubicBezTo>
                    <a:pt x="1633" y="20904"/>
                    <a:pt x="1633" y="20958"/>
                    <a:pt x="1687" y="20984"/>
                  </a:cubicBezTo>
                  <a:cubicBezTo>
                    <a:pt x="1714" y="21011"/>
                    <a:pt x="1741" y="21011"/>
                    <a:pt x="1767" y="21011"/>
                  </a:cubicBezTo>
                  <a:cubicBezTo>
                    <a:pt x="1821" y="21011"/>
                    <a:pt x="1848" y="20984"/>
                    <a:pt x="1874" y="20984"/>
                  </a:cubicBezTo>
                  <a:cubicBezTo>
                    <a:pt x="4042" y="19271"/>
                    <a:pt x="5595" y="17692"/>
                    <a:pt x="6772" y="16060"/>
                  </a:cubicBezTo>
                  <a:cubicBezTo>
                    <a:pt x="7468" y="15069"/>
                    <a:pt x="8004" y="14052"/>
                    <a:pt x="8352" y="13062"/>
                  </a:cubicBezTo>
                  <a:cubicBezTo>
                    <a:pt x="8726" y="12018"/>
                    <a:pt x="8914" y="10867"/>
                    <a:pt x="8914" y="9502"/>
                  </a:cubicBezTo>
                  <a:cubicBezTo>
                    <a:pt x="8914" y="8378"/>
                    <a:pt x="8780" y="7173"/>
                    <a:pt x="8485" y="5862"/>
                  </a:cubicBezTo>
                  <a:cubicBezTo>
                    <a:pt x="8405" y="5380"/>
                    <a:pt x="8298" y="4952"/>
                    <a:pt x="8164" y="4577"/>
                  </a:cubicBezTo>
                  <a:cubicBezTo>
                    <a:pt x="8030" y="4149"/>
                    <a:pt x="7870" y="3747"/>
                    <a:pt x="7682" y="3319"/>
                  </a:cubicBezTo>
                  <a:cubicBezTo>
                    <a:pt x="7495" y="2837"/>
                    <a:pt x="7281" y="2409"/>
                    <a:pt x="7067" y="2008"/>
                  </a:cubicBezTo>
                  <a:cubicBezTo>
                    <a:pt x="6826" y="1579"/>
                    <a:pt x="6558" y="1205"/>
                    <a:pt x="6264" y="910"/>
                  </a:cubicBezTo>
                  <a:cubicBezTo>
                    <a:pt x="5969" y="562"/>
                    <a:pt x="5622" y="348"/>
                    <a:pt x="5327" y="161"/>
                  </a:cubicBezTo>
                  <a:lnTo>
                    <a:pt x="5033" y="80"/>
                  </a:lnTo>
                  <a:cubicBezTo>
                    <a:pt x="4926" y="27"/>
                    <a:pt x="4819" y="27"/>
                    <a:pt x="4685"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6989;p47"/>
            <p:cNvSpPr/>
            <p:nvPr/>
          </p:nvSpPr>
          <p:spPr>
            <a:xfrm>
              <a:off x="6744175" y="6952625"/>
              <a:ext cx="368050" cy="486500"/>
            </a:xfrm>
            <a:custGeom>
              <a:avLst/>
              <a:gdLst/>
              <a:ahLst/>
              <a:cxnLst/>
              <a:rect l="l" t="t" r="r" b="b"/>
              <a:pathLst>
                <a:path w="14722" h="19460" extrusionOk="0">
                  <a:moveTo>
                    <a:pt x="3935" y="1"/>
                  </a:moveTo>
                  <a:cubicBezTo>
                    <a:pt x="3667" y="1"/>
                    <a:pt x="3400" y="27"/>
                    <a:pt x="3132" y="81"/>
                  </a:cubicBezTo>
                  <a:cubicBezTo>
                    <a:pt x="2891" y="134"/>
                    <a:pt x="2704" y="188"/>
                    <a:pt x="2543" y="268"/>
                  </a:cubicBezTo>
                  <a:cubicBezTo>
                    <a:pt x="2195" y="402"/>
                    <a:pt x="1874" y="589"/>
                    <a:pt x="1553" y="884"/>
                  </a:cubicBezTo>
                  <a:cubicBezTo>
                    <a:pt x="1339" y="1125"/>
                    <a:pt x="1098" y="1419"/>
                    <a:pt x="884" y="1794"/>
                  </a:cubicBezTo>
                  <a:cubicBezTo>
                    <a:pt x="723" y="2088"/>
                    <a:pt x="589" y="2463"/>
                    <a:pt x="455" y="2891"/>
                  </a:cubicBezTo>
                  <a:cubicBezTo>
                    <a:pt x="214" y="3748"/>
                    <a:pt x="161" y="4578"/>
                    <a:pt x="81" y="5327"/>
                  </a:cubicBezTo>
                  <a:cubicBezTo>
                    <a:pt x="54" y="5728"/>
                    <a:pt x="54" y="6103"/>
                    <a:pt x="27" y="6478"/>
                  </a:cubicBezTo>
                  <a:cubicBezTo>
                    <a:pt x="0" y="7067"/>
                    <a:pt x="27" y="7629"/>
                    <a:pt x="54" y="8218"/>
                  </a:cubicBezTo>
                  <a:cubicBezTo>
                    <a:pt x="161" y="9369"/>
                    <a:pt x="348" y="10493"/>
                    <a:pt x="696" y="11617"/>
                  </a:cubicBezTo>
                  <a:cubicBezTo>
                    <a:pt x="1017" y="12714"/>
                    <a:pt x="1526" y="13758"/>
                    <a:pt x="2142" y="14722"/>
                  </a:cubicBezTo>
                  <a:cubicBezTo>
                    <a:pt x="2436" y="15177"/>
                    <a:pt x="2757" y="15659"/>
                    <a:pt x="3132" y="16114"/>
                  </a:cubicBezTo>
                  <a:cubicBezTo>
                    <a:pt x="3480" y="16515"/>
                    <a:pt x="3801" y="16890"/>
                    <a:pt x="4176" y="17184"/>
                  </a:cubicBezTo>
                  <a:cubicBezTo>
                    <a:pt x="4898" y="17827"/>
                    <a:pt x="5755" y="18362"/>
                    <a:pt x="6692" y="18737"/>
                  </a:cubicBezTo>
                  <a:cubicBezTo>
                    <a:pt x="7120" y="18924"/>
                    <a:pt x="7575" y="19058"/>
                    <a:pt x="8084" y="19192"/>
                  </a:cubicBezTo>
                  <a:cubicBezTo>
                    <a:pt x="8565" y="19299"/>
                    <a:pt x="9020" y="19379"/>
                    <a:pt x="9529" y="19432"/>
                  </a:cubicBezTo>
                  <a:cubicBezTo>
                    <a:pt x="9716" y="19432"/>
                    <a:pt x="9904" y="19459"/>
                    <a:pt x="10091" y="19459"/>
                  </a:cubicBezTo>
                  <a:cubicBezTo>
                    <a:pt x="10760" y="19459"/>
                    <a:pt x="11456" y="19379"/>
                    <a:pt x="12098" y="19192"/>
                  </a:cubicBezTo>
                  <a:cubicBezTo>
                    <a:pt x="12901" y="19004"/>
                    <a:pt x="13678" y="18630"/>
                    <a:pt x="14400" y="18175"/>
                  </a:cubicBezTo>
                  <a:lnTo>
                    <a:pt x="14481" y="18175"/>
                  </a:lnTo>
                  <a:cubicBezTo>
                    <a:pt x="14534" y="18175"/>
                    <a:pt x="14614" y="18121"/>
                    <a:pt x="14614" y="18067"/>
                  </a:cubicBezTo>
                  <a:cubicBezTo>
                    <a:pt x="14668" y="17452"/>
                    <a:pt x="14721" y="16783"/>
                    <a:pt x="14721" y="16060"/>
                  </a:cubicBezTo>
                  <a:cubicBezTo>
                    <a:pt x="14721" y="15444"/>
                    <a:pt x="14721" y="14856"/>
                    <a:pt x="14668" y="14293"/>
                  </a:cubicBezTo>
                  <a:cubicBezTo>
                    <a:pt x="14614" y="13116"/>
                    <a:pt x="14481" y="11965"/>
                    <a:pt x="14240" y="10894"/>
                  </a:cubicBezTo>
                  <a:cubicBezTo>
                    <a:pt x="13999" y="9797"/>
                    <a:pt x="13678" y="8726"/>
                    <a:pt x="13249" y="7736"/>
                  </a:cubicBezTo>
                  <a:cubicBezTo>
                    <a:pt x="12768" y="6692"/>
                    <a:pt x="12205" y="5675"/>
                    <a:pt x="11536" y="4711"/>
                  </a:cubicBezTo>
                  <a:cubicBezTo>
                    <a:pt x="10867" y="3801"/>
                    <a:pt x="10198" y="2998"/>
                    <a:pt x="9449" y="2329"/>
                  </a:cubicBezTo>
                  <a:cubicBezTo>
                    <a:pt x="8646" y="1580"/>
                    <a:pt x="7789" y="991"/>
                    <a:pt x="6906" y="643"/>
                  </a:cubicBezTo>
                  <a:cubicBezTo>
                    <a:pt x="6451" y="429"/>
                    <a:pt x="5969" y="268"/>
                    <a:pt x="5487" y="161"/>
                  </a:cubicBezTo>
                  <a:cubicBezTo>
                    <a:pt x="5086" y="27"/>
                    <a:pt x="4684" y="1"/>
                    <a:pt x="4229"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6990;p47"/>
            <p:cNvSpPr/>
            <p:nvPr/>
          </p:nvSpPr>
          <p:spPr>
            <a:xfrm>
              <a:off x="6785650" y="7043625"/>
              <a:ext cx="208125" cy="362025"/>
            </a:xfrm>
            <a:custGeom>
              <a:avLst/>
              <a:gdLst/>
              <a:ahLst/>
              <a:cxnLst/>
              <a:rect l="l" t="t" r="r" b="b"/>
              <a:pathLst>
                <a:path w="8325" h="14481" extrusionOk="0">
                  <a:moveTo>
                    <a:pt x="3962" y="11269"/>
                  </a:moveTo>
                  <a:cubicBezTo>
                    <a:pt x="3962" y="11323"/>
                    <a:pt x="3989" y="11323"/>
                    <a:pt x="3989" y="11323"/>
                  </a:cubicBezTo>
                  <a:lnTo>
                    <a:pt x="3962" y="11269"/>
                  </a:lnTo>
                  <a:close/>
                  <a:moveTo>
                    <a:pt x="750" y="1"/>
                  </a:moveTo>
                  <a:cubicBezTo>
                    <a:pt x="536" y="1"/>
                    <a:pt x="376" y="81"/>
                    <a:pt x="268" y="215"/>
                  </a:cubicBezTo>
                  <a:cubicBezTo>
                    <a:pt x="242" y="242"/>
                    <a:pt x="215" y="295"/>
                    <a:pt x="161" y="349"/>
                  </a:cubicBezTo>
                  <a:cubicBezTo>
                    <a:pt x="108" y="429"/>
                    <a:pt x="81" y="536"/>
                    <a:pt x="81" y="670"/>
                  </a:cubicBezTo>
                  <a:cubicBezTo>
                    <a:pt x="28" y="1045"/>
                    <a:pt x="1" y="1419"/>
                    <a:pt x="1" y="1767"/>
                  </a:cubicBezTo>
                  <a:lnTo>
                    <a:pt x="1" y="2918"/>
                  </a:lnTo>
                  <a:cubicBezTo>
                    <a:pt x="28" y="3748"/>
                    <a:pt x="161" y="4578"/>
                    <a:pt x="349" y="5381"/>
                  </a:cubicBezTo>
                  <a:cubicBezTo>
                    <a:pt x="509" y="6184"/>
                    <a:pt x="750" y="6987"/>
                    <a:pt x="1018" y="7736"/>
                  </a:cubicBezTo>
                  <a:lnTo>
                    <a:pt x="1500" y="8940"/>
                  </a:lnTo>
                  <a:cubicBezTo>
                    <a:pt x="1687" y="9288"/>
                    <a:pt x="1874" y="9636"/>
                    <a:pt x="2089" y="10011"/>
                  </a:cubicBezTo>
                  <a:cubicBezTo>
                    <a:pt x="2758" y="11109"/>
                    <a:pt x="3587" y="12152"/>
                    <a:pt x="4658" y="12929"/>
                  </a:cubicBezTo>
                  <a:cubicBezTo>
                    <a:pt x="4899" y="13089"/>
                    <a:pt x="5167" y="13277"/>
                    <a:pt x="5434" y="13464"/>
                  </a:cubicBezTo>
                  <a:cubicBezTo>
                    <a:pt x="5702" y="13624"/>
                    <a:pt x="5970" y="13758"/>
                    <a:pt x="6264" y="13892"/>
                  </a:cubicBezTo>
                  <a:cubicBezTo>
                    <a:pt x="6853" y="14160"/>
                    <a:pt x="7495" y="14347"/>
                    <a:pt x="8138" y="14481"/>
                  </a:cubicBezTo>
                  <a:cubicBezTo>
                    <a:pt x="8191" y="14481"/>
                    <a:pt x="8298" y="14454"/>
                    <a:pt x="8298" y="14401"/>
                  </a:cubicBezTo>
                  <a:cubicBezTo>
                    <a:pt x="8325" y="14320"/>
                    <a:pt x="8271" y="14213"/>
                    <a:pt x="8191" y="14213"/>
                  </a:cubicBezTo>
                  <a:cubicBezTo>
                    <a:pt x="7790" y="14160"/>
                    <a:pt x="7442" y="14026"/>
                    <a:pt x="7067" y="13839"/>
                  </a:cubicBezTo>
                  <a:lnTo>
                    <a:pt x="7094" y="13839"/>
                  </a:lnTo>
                  <a:cubicBezTo>
                    <a:pt x="6505" y="13598"/>
                    <a:pt x="5970" y="13277"/>
                    <a:pt x="5461" y="12875"/>
                  </a:cubicBezTo>
                  <a:cubicBezTo>
                    <a:pt x="4926" y="12447"/>
                    <a:pt x="4444" y="11938"/>
                    <a:pt x="4042" y="11403"/>
                  </a:cubicBezTo>
                  <a:lnTo>
                    <a:pt x="4016" y="11376"/>
                  </a:lnTo>
                  <a:cubicBezTo>
                    <a:pt x="3454" y="10600"/>
                    <a:pt x="2972" y="9770"/>
                    <a:pt x="2624" y="8914"/>
                  </a:cubicBezTo>
                  <a:cubicBezTo>
                    <a:pt x="2490" y="8593"/>
                    <a:pt x="2356" y="8271"/>
                    <a:pt x="2249" y="7977"/>
                  </a:cubicBezTo>
                  <a:cubicBezTo>
                    <a:pt x="2115" y="7602"/>
                    <a:pt x="2008" y="7227"/>
                    <a:pt x="1901" y="6826"/>
                  </a:cubicBezTo>
                  <a:cubicBezTo>
                    <a:pt x="1714" y="6103"/>
                    <a:pt x="1580" y="5354"/>
                    <a:pt x="1473" y="4631"/>
                  </a:cubicBezTo>
                  <a:cubicBezTo>
                    <a:pt x="1419" y="3989"/>
                    <a:pt x="1339" y="3320"/>
                    <a:pt x="1339" y="2651"/>
                  </a:cubicBezTo>
                  <a:lnTo>
                    <a:pt x="1339" y="1633"/>
                  </a:lnTo>
                  <a:cubicBezTo>
                    <a:pt x="1339" y="1312"/>
                    <a:pt x="1366" y="1018"/>
                    <a:pt x="1419" y="670"/>
                  </a:cubicBezTo>
                  <a:cubicBezTo>
                    <a:pt x="1446" y="509"/>
                    <a:pt x="1339" y="349"/>
                    <a:pt x="1205" y="215"/>
                  </a:cubicBezTo>
                  <a:cubicBezTo>
                    <a:pt x="1071" y="81"/>
                    <a:pt x="938" y="1"/>
                    <a:pt x="750"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6991;p47"/>
            <p:cNvSpPr/>
            <p:nvPr/>
          </p:nvSpPr>
          <p:spPr>
            <a:xfrm>
              <a:off x="6795025" y="6997450"/>
              <a:ext cx="31475" cy="32150"/>
            </a:xfrm>
            <a:custGeom>
              <a:avLst/>
              <a:gdLst/>
              <a:ahLst/>
              <a:cxnLst/>
              <a:rect l="l" t="t" r="r" b="b"/>
              <a:pathLst>
                <a:path w="1259" h="1286" extrusionOk="0">
                  <a:moveTo>
                    <a:pt x="643" y="1"/>
                  </a:moveTo>
                  <a:cubicBezTo>
                    <a:pt x="295" y="1"/>
                    <a:pt x="1" y="269"/>
                    <a:pt x="1" y="643"/>
                  </a:cubicBezTo>
                  <a:cubicBezTo>
                    <a:pt x="1" y="991"/>
                    <a:pt x="295" y="1286"/>
                    <a:pt x="643" y="1286"/>
                  </a:cubicBezTo>
                  <a:cubicBezTo>
                    <a:pt x="964" y="1286"/>
                    <a:pt x="1259" y="991"/>
                    <a:pt x="1259" y="643"/>
                  </a:cubicBezTo>
                  <a:cubicBezTo>
                    <a:pt x="1259" y="322"/>
                    <a:pt x="964" y="1"/>
                    <a:pt x="643"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6992;p47"/>
            <p:cNvSpPr/>
            <p:nvPr/>
          </p:nvSpPr>
          <p:spPr>
            <a:xfrm>
              <a:off x="6878000" y="7224300"/>
              <a:ext cx="106425" cy="144325"/>
            </a:xfrm>
            <a:custGeom>
              <a:avLst/>
              <a:gdLst/>
              <a:ahLst/>
              <a:cxnLst/>
              <a:rect l="l" t="t" r="r" b="b"/>
              <a:pathLst>
                <a:path w="4257" h="5773" extrusionOk="0">
                  <a:moveTo>
                    <a:pt x="54" y="0"/>
                  </a:moveTo>
                  <a:cubicBezTo>
                    <a:pt x="0" y="0"/>
                    <a:pt x="0" y="81"/>
                    <a:pt x="0" y="108"/>
                  </a:cubicBezTo>
                  <a:cubicBezTo>
                    <a:pt x="134" y="643"/>
                    <a:pt x="241" y="1178"/>
                    <a:pt x="456" y="1687"/>
                  </a:cubicBezTo>
                  <a:cubicBezTo>
                    <a:pt x="670" y="2222"/>
                    <a:pt x="911" y="2757"/>
                    <a:pt x="1258" y="3212"/>
                  </a:cubicBezTo>
                  <a:cubicBezTo>
                    <a:pt x="1392" y="3453"/>
                    <a:pt x="1553" y="3641"/>
                    <a:pt x="1713" y="3882"/>
                  </a:cubicBezTo>
                  <a:cubicBezTo>
                    <a:pt x="1901" y="4122"/>
                    <a:pt x="2088" y="4363"/>
                    <a:pt x="2302" y="4551"/>
                  </a:cubicBezTo>
                  <a:lnTo>
                    <a:pt x="2891" y="5166"/>
                  </a:lnTo>
                  <a:cubicBezTo>
                    <a:pt x="3132" y="5354"/>
                    <a:pt x="3373" y="5568"/>
                    <a:pt x="3587" y="5728"/>
                  </a:cubicBezTo>
                  <a:cubicBezTo>
                    <a:pt x="3650" y="5760"/>
                    <a:pt x="3722" y="5773"/>
                    <a:pt x="3792" y="5773"/>
                  </a:cubicBezTo>
                  <a:cubicBezTo>
                    <a:pt x="3842" y="5773"/>
                    <a:pt x="3891" y="5766"/>
                    <a:pt x="3935" y="5755"/>
                  </a:cubicBezTo>
                  <a:cubicBezTo>
                    <a:pt x="4042" y="5728"/>
                    <a:pt x="4149" y="5648"/>
                    <a:pt x="4203" y="5568"/>
                  </a:cubicBezTo>
                  <a:cubicBezTo>
                    <a:pt x="4256" y="5461"/>
                    <a:pt x="4256" y="5327"/>
                    <a:pt x="4229" y="5220"/>
                  </a:cubicBezTo>
                  <a:cubicBezTo>
                    <a:pt x="4203" y="5113"/>
                    <a:pt x="4149" y="5032"/>
                    <a:pt x="4042" y="4952"/>
                  </a:cubicBezTo>
                  <a:lnTo>
                    <a:pt x="3426" y="4658"/>
                  </a:lnTo>
                  <a:cubicBezTo>
                    <a:pt x="3239" y="4524"/>
                    <a:pt x="3025" y="4390"/>
                    <a:pt x="2864" y="4256"/>
                  </a:cubicBezTo>
                  <a:cubicBezTo>
                    <a:pt x="2445" y="3889"/>
                    <a:pt x="2051" y="3497"/>
                    <a:pt x="1683" y="3078"/>
                  </a:cubicBezTo>
                  <a:lnTo>
                    <a:pt x="1683" y="3078"/>
                  </a:lnTo>
                  <a:cubicBezTo>
                    <a:pt x="1684" y="3078"/>
                    <a:pt x="1686" y="3079"/>
                    <a:pt x="1687" y="3079"/>
                  </a:cubicBezTo>
                  <a:lnTo>
                    <a:pt x="1660" y="3052"/>
                  </a:lnTo>
                  <a:lnTo>
                    <a:pt x="1660" y="3052"/>
                  </a:lnTo>
                  <a:cubicBezTo>
                    <a:pt x="1660" y="3052"/>
                    <a:pt x="1660" y="3052"/>
                    <a:pt x="1660" y="3052"/>
                  </a:cubicBezTo>
                  <a:cubicBezTo>
                    <a:pt x="1419" y="2757"/>
                    <a:pt x="1232" y="2436"/>
                    <a:pt x="1018" y="2115"/>
                  </a:cubicBezTo>
                  <a:cubicBezTo>
                    <a:pt x="830" y="1767"/>
                    <a:pt x="643" y="1419"/>
                    <a:pt x="482" y="1044"/>
                  </a:cubicBezTo>
                  <a:cubicBezTo>
                    <a:pt x="348" y="696"/>
                    <a:pt x="241" y="375"/>
                    <a:pt x="188" y="27"/>
                  </a:cubicBezTo>
                  <a:cubicBezTo>
                    <a:pt x="161" y="27"/>
                    <a:pt x="134" y="0"/>
                    <a:pt x="54"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6993;p47"/>
            <p:cNvSpPr/>
            <p:nvPr/>
          </p:nvSpPr>
          <p:spPr>
            <a:xfrm>
              <a:off x="7284175" y="7777475"/>
              <a:ext cx="119800" cy="110325"/>
            </a:xfrm>
            <a:custGeom>
              <a:avLst/>
              <a:gdLst/>
              <a:ahLst/>
              <a:cxnLst/>
              <a:rect l="l" t="t" r="r" b="b"/>
              <a:pathLst>
                <a:path w="4792" h="4413" extrusionOk="0">
                  <a:moveTo>
                    <a:pt x="3884" y="0"/>
                  </a:moveTo>
                  <a:cubicBezTo>
                    <a:pt x="3877" y="0"/>
                    <a:pt x="3866" y="13"/>
                    <a:pt x="3854" y="35"/>
                  </a:cubicBezTo>
                  <a:cubicBezTo>
                    <a:pt x="3507" y="437"/>
                    <a:pt x="3078" y="785"/>
                    <a:pt x="2516" y="1160"/>
                  </a:cubicBezTo>
                  <a:cubicBezTo>
                    <a:pt x="1901" y="1561"/>
                    <a:pt x="1339" y="1855"/>
                    <a:pt x="750" y="2070"/>
                  </a:cubicBezTo>
                  <a:cubicBezTo>
                    <a:pt x="536" y="2123"/>
                    <a:pt x="348" y="2203"/>
                    <a:pt x="134" y="2230"/>
                  </a:cubicBezTo>
                  <a:cubicBezTo>
                    <a:pt x="107" y="2230"/>
                    <a:pt x="81" y="2257"/>
                    <a:pt x="27" y="2311"/>
                  </a:cubicBezTo>
                  <a:cubicBezTo>
                    <a:pt x="0" y="2337"/>
                    <a:pt x="0" y="2364"/>
                    <a:pt x="0" y="2391"/>
                  </a:cubicBezTo>
                  <a:lnTo>
                    <a:pt x="81" y="2471"/>
                  </a:lnTo>
                  <a:cubicBezTo>
                    <a:pt x="161" y="2578"/>
                    <a:pt x="268" y="2712"/>
                    <a:pt x="375" y="2792"/>
                  </a:cubicBezTo>
                  <a:cubicBezTo>
                    <a:pt x="562" y="3006"/>
                    <a:pt x="803" y="3194"/>
                    <a:pt x="1017" y="3408"/>
                  </a:cubicBezTo>
                  <a:cubicBezTo>
                    <a:pt x="1044" y="3435"/>
                    <a:pt x="1071" y="3435"/>
                    <a:pt x="1098" y="3461"/>
                  </a:cubicBezTo>
                  <a:cubicBezTo>
                    <a:pt x="1178" y="3542"/>
                    <a:pt x="1285" y="3568"/>
                    <a:pt x="1339" y="3649"/>
                  </a:cubicBezTo>
                  <a:cubicBezTo>
                    <a:pt x="1686" y="3863"/>
                    <a:pt x="2034" y="4050"/>
                    <a:pt x="2382" y="4184"/>
                  </a:cubicBezTo>
                  <a:cubicBezTo>
                    <a:pt x="2757" y="4316"/>
                    <a:pt x="3167" y="4412"/>
                    <a:pt x="3540" y="4412"/>
                  </a:cubicBezTo>
                  <a:cubicBezTo>
                    <a:pt x="3620" y="4412"/>
                    <a:pt x="3698" y="4408"/>
                    <a:pt x="3774" y="4398"/>
                  </a:cubicBezTo>
                  <a:cubicBezTo>
                    <a:pt x="4015" y="4371"/>
                    <a:pt x="4229" y="4345"/>
                    <a:pt x="4363" y="4238"/>
                  </a:cubicBezTo>
                  <a:cubicBezTo>
                    <a:pt x="4417" y="4211"/>
                    <a:pt x="4497" y="4131"/>
                    <a:pt x="4550" y="4104"/>
                  </a:cubicBezTo>
                  <a:cubicBezTo>
                    <a:pt x="4631" y="4050"/>
                    <a:pt x="4657" y="3970"/>
                    <a:pt x="4684" y="3863"/>
                  </a:cubicBezTo>
                  <a:cubicBezTo>
                    <a:pt x="4765" y="3702"/>
                    <a:pt x="4791" y="3515"/>
                    <a:pt x="4765" y="3247"/>
                  </a:cubicBezTo>
                  <a:cubicBezTo>
                    <a:pt x="4765" y="3140"/>
                    <a:pt x="4711" y="3060"/>
                    <a:pt x="4711" y="3006"/>
                  </a:cubicBezTo>
                  <a:cubicBezTo>
                    <a:pt x="4684" y="2926"/>
                    <a:pt x="4684" y="2873"/>
                    <a:pt x="4657" y="2792"/>
                  </a:cubicBezTo>
                  <a:cubicBezTo>
                    <a:pt x="4631" y="2658"/>
                    <a:pt x="4577" y="2578"/>
                    <a:pt x="4550" y="2444"/>
                  </a:cubicBezTo>
                  <a:lnTo>
                    <a:pt x="4443" y="2043"/>
                  </a:lnTo>
                  <a:cubicBezTo>
                    <a:pt x="4417" y="1909"/>
                    <a:pt x="4390" y="1802"/>
                    <a:pt x="4363" y="1668"/>
                  </a:cubicBezTo>
                  <a:cubicBezTo>
                    <a:pt x="4283" y="1427"/>
                    <a:pt x="4229" y="1160"/>
                    <a:pt x="4149" y="919"/>
                  </a:cubicBezTo>
                  <a:cubicBezTo>
                    <a:pt x="4149" y="865"/>
                    <a:pt x="4122" y="838"/>
                    <a:pt x="4122" y="758"/>
                  </a:cubicBezTo>
                  <a:cubicBezTo>
                    <a:pt x="4042" y="517"/>
                    <a:pt x="3988" y="330"/>
                    <a:pt x="3962" y="89"/>
                  </a:cubicBezTo>
                  <a:lnTo>
                    <a:pt x="3881" y="89"/>
                  </a:lnTo>
                  <a:cubicBezTo>
                    <a:pt x="3897" y="26"/>
                    <a:pt x="3894" y="0"/>
                    <a:pt x="3884" y="0"/>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6994;p47"/>
            <p:cNvSpPr/>
            <p:nvPr/>
          </p:nvSpPr>
          <p:spPr>
            <a:xfrm>
              <a:off x="7312950" y="7862650"/>
              <a:ext cx="25" cy="25"/>
            </a:xfrm>
            <a:custGeom>
              <a:avLst/>
              <a:gdLst/>
              <a:ahLst/>
              <a:cxnLst/>
              <a:rect l="l" t="t" r="r" b="b"/>
              <a:pathLst>
                <a:path w="1" h="1" extrusionOk="0">
                  <a:moveTo>
                    <a:pt x="0" y="1"/>
                  </a:move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6995;p47"/>
            <p:cNvSpPr/>
            <p:nvPr/>
          </p:nvSpPr>
          <p:spPr>
            <a:xfrm>
              <a:off x="7284825" y="7825850"/>
              <a:ext cx="120475" cy="60925"/>
            </a:xfrm>
            <a:custGeom>
              <a:avLst/>
              <a:gdLst/>
              <a:ahLst/>
              <a:cxnLst/>
              <a:rect l="l" t="t" r="r" b="b"/>
              <a:pathLst>
                <a:path w="4819" h="2437" extrusionOk="0">
                  <a:moveTo>
                    <a:pt x="1045" y="1"/>
                  </a:moveTo>
                  <a:cubicBezTo>
                    <a:pt x="911" y="28"/>
                    <a:pt x="857" y="54"/>
                    <a:pt x="750" y="108"/>
                  </a:cubicBezTo>
                  <a:cubicBezTo>
                    <a:pt x="510" y="161"/>
                    <a:pt x="322" y="242"/>
                    <a:pt x="135" y="268"/>
                  </a:cubicBezTo>
                  <a:cubicBezTo>
                    <a:pt x="108" y="268"/>
                    <a:pt x="81" y="295"/>
                    <a:pt x="55" y="322"/>
                  </a:cubicBezTo>
                  <a:cubicBezTo>
                    <a:pt x="1" y="376"/>
                    <a:pt x="1" y="402"/>
                    <a:pt x="1" y="429"/>
                  </a:cubicBezTo>
                  <a:lnTo>
                    <a:pt x="81" y="509"/>
                  </a:lnTo>
                  <a:cubicBezTo>
                    <a:pt x="188" y="590"/>
                    <a:pt x="269" y="723"/>
                    <a:pt x="376" y="831"/>
                  </a:cubicBezTo>
                  <a:cubicBezTo>
                    <a:pt x="536" y="991"/>
                    <a:pt x="750" y="1205"/>
                    <a:pt x="1018" y="1446"/>
                  </a:cubicBezTo>
                  <a:lnTo>
                    <a:pt x="1125" y="1500"/>
                  </a:lnTo>
                  <a:lnTo>
                    <a:pt x="1313" y="1633"/>
                  </a:lnTo>
                  <a:lnTo>
                    <a:pt x="1393" y="1660"/>
                  </a:lnTo>
                  <a:cubicBezTo>
                    <a:pt x="1714" y="1901"/>
                    <a:pt x="2089" y="2062"/>
                    <a:pt x="2410" y="2196"/>
                  </a:cubicBezTo>
                  <a:cubicBezTo>
                    <a:pt x="2811" y="2383"/>
                    <a:pt x="3266" y="2436"/>
                    <a:pt x="3614" y="2436"/>
                  </a:cubicBezTo>
                  <a:lnTo>
                    <a:pt x="3828" y="2436"/>
                  </a:lnTo>
                  <a:cubicBezTo>
                    <a:pt x="4069" y="2410"/>
                    <a:pt x="4257" y="2383"/>
                    <a:pt x="4391" y="2276"/>
                  </a:cubicBezTo>
                  <a:cubicBezTo>
                    <a:pt x="4471" y="2249"/>
                    <a:pt x="4524" y="2169"/>
                    <a:pt x="4605" y="2142"/>
                  </a:cubicBezTo>
                  <a:cubicBezTo>
                    <a:pt x="4658" y="2062"/>
                    <a:pt x="4685" y="2008"/>
                    <a:pt x="4739" y="1901"/>
                  </a:cubicBezTo>
                  <a:cubicBezTo>
                    <a:pt x="4792" y="1794"/>
                    <a:pt x="4792" y="1660"/>
                    <a:pt x="4819" y="1500"/>
                  </a:cubicBezTo>
                  <a:lnTo>
                    <a:pt x="4819" y="1500"/>
                  </a:lnTo>
                  <a:cubicBezTo>
                    <a:pt x="4765" y="1526"/>
                    <a:pt x="4685" y="1526"/>
                    <a:pt x="4658" y="1580"/>
                  </a:cubicBezTo>
                  <a:cubicBezTo>
                    <a:pt x="4466" y="1632"/>
                    <a:pt x="4252" y="1673"/>
                    <a:pt x="4037" y="1673"/>
                  </a:cubicBezTo>
                  <a:cubicBezTo>
                    <a:pt x="3922" y="1673"/>
                    <a:pt x="3807" y="1661"/>
                    <a:pt x="3695" y="1633"/>
                  </a:cubicBezTo>
                  <a:cubicBezTo>
                    <a:pt x="3481" y="1607"/>
                    <a:pt x="3320" y="1580"/>
                    <a:pt x="3133" y="1500"/>
                  </a:cubicBezTo>
                  <a:cubicBezTo>
                    <a:pt x="2918" y="1446"/>
                    <a:pt x="2758" y="1366"/>
                    <a:pt x="2597" y="1259"/>
                  </a:cubicBezTo>
                  <a:cubicBezTo>
                    <a:pt x="2223" y="1071"/>
                    <a:pt x="1875" y="831"/>
                    <a:pt x="1580" y="563"/>
                  </a:cubicBezTo>
                  <a:cubicBezTo>
                    <a:pt x="1393" y="402"/>
                    <a:pt x="1205" y="188"/>
                    <a:pt x="1045" y="1"/>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6996;p47"/>
            <p:cNvSpPr/>
            <p:nvPr/>
          </p:nvSpPr>
          <p:spPr>
            <a:xfrm>
              <a:off x="7407300" y="7586300"/>
              <a:ext cx="64925" cy="113125"/>
            </a:xfrm>
            <a:custGeom>
              <a:avLst/>
              <a:gdLst/>
              <a:ahLst/>
              <a:cxnLst/>
              <a:rect l="l" t="t" r="r" b="b"/>
              <a:pathLst>
                <a:path w="2597" h="4525" extrusionOk="0">
                  <a:moveTo>
                    <a:pt x="27" y="1"/>
                  </a:moveTo>
                  <a:lnTo>
                    <a:pt x="27" y="54"/>
                  </a:lnTo>
                  <a:lnTo>
                    <a:pt x="27" y="81"/>
                  </a:lnTo>
                  <a:cubicBezTo>
                    <a:pt x="27" y="108"/>
                    <a:pt x="0" y="108"/>
                    <a:pt x="0" y="135"/>
                  </a:cubicBezTo>
                  <a:lnTo>
                    <a:pt x="0" y="215"/>
                  </a:lnTo>
                  <a:lnTo>
                    <a:pt x="0" y="375"/>
                  </a:lnTo>
                  <a:cubicBezTo>
                    <a:pt x="27" y="509"/>
                    <a:pt x="54" y="670"/>
                    <a:pt x="54" y="804"/>
                  </a:cubicBezTo>
                  <a:cubicBezTo>
                    <a:pt x="161" y="1205"/>
                    <a:pt x="187" y="1687"/>
                    <a:pt x="268" y="1981"/>
                  </a:cubicBezTo>
                  <a:lnTo>
                    <a:pt x="268" y="2088"/>
                  </a:lnTo>
                  <a:lnTo>
                    <a:pt x="268" y="2195"/>
                  </a:lnTo>
                  <a:cubicBezTo>
                    <a:pt x="268" y="2276"/>
                    <a:pt x="295" y="2383"/>
                    <a:pt x="295" y="2463"/>
                  </a:cubicBezTo>
                  <a:cubicBezTo>
                    <a:pt x="321" y="2731"/>
                    <a:pt x="402" y="2998"/>
                    <a:pt x="455" y="3293"/>
                  </a:cubicBezTo>
                  <a:cubicBezTo>
                    <a:pt x="535" y="3561"/>
                    <a:pt x="589" y="3721"/>
                    <a:pt x="696" y="3882"/>
                  </a:cubicBezTo>
                  <a:cubicBezTo>
                    <a:pt x="803" y="4069"/>
                    <a:pt x="910" y="4176"/>
                    <a:pt x="990" y="4283"/>
                  </a:cubicBezTo>
                  <a:cubicBezTo>
                    <a:pt x="1124" y="4390"/>
                    <a:pt x="1258" y="4471"/>
                    <a:pt x="1392" y="4497"/>
                  </a:cubicBezTo>
                  <a:cubicBezTo>
                    <a:pt x="1472" y="4524"/>
                    <a:pt x="1579" y="4524"/>
                    <a:pt x="1633" y="4524"/>
                  </a:cubicBezTo>
                  <a:cubicBezTo>
                    <a:pt x="1713" y="4524"/>
                    <a:pt x="1767" y="4524"/>
                    <a:pt x="1793" y="4497"/>
                  </a:cubicBezTo>
                  <a:lnTo>
                    <a:pt x="1847" y="4497"/>
                  </a:lnTo>
                  <a:cubicBezTo>
                    <a:pt x="1927" y="4471"/>
                    <a:pt x="2061" y="4390"/>
                    <a:pt x="2168" y="4337"/>
                  </a:cubicBezTo>
                  <a:cubicBezTo>
                    <a:pt x="2436" y="4069"/>
                    <a:pt x="2543" y="3668"/>
                    <a:pt x="2570" y="3400"/>
                  </a:cubicBezTo>
                  <a:cubicBezTo>
                    <a:pt x="2596" y="2918"/>
                    <a:pt x="2516" y="2463"/>
                    <a:pt x="2302" y="1981"/>
                  </a:cubicBezTo>
                  <a:cubicBezTo>
                    <a:pt x="2115" y="1553"/>
                    <a:pt x="1793" y="1178"/>
                    <a:pt x="1392" y="857"/>
                  </a:cubicBezTo>
                  <a:cubicBezTo>
                    <a:pt x="1044" y="509"/>
                    <a:pt x="642" y="242"/>
                    <a:pt x="187" y="54"/>
                  </a:cubicBezTo>
                  <a:cubicBezTo>
                    <a:pt x="161" y="54"/>
                    <a:pt x="134" y="1"/>
                    <a:pt x="107" y="1"/>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6997;p47"/>
            <p:cNvSpPr/>
            <p:nvPr/>
          </p:nvSpPr>
          <p:spPr>
            <a:xfrm>
              <a:off x="7383200" y="7686000"/>
              <a:ext cx="84325" cy="101075"/>
            </a:xfrm>
            <a:custGeom>
              <a:avLst/>
              <a:gdLst/>
              <a:ahLst/>
              <a:cxnLst/>
              <a:rect l="l" t="t" r="r" b="b"/>
              <a:pathLst>
                <a:path w="3373" h="4043" extrusionOk="0">
                  <a:moveTo>
                    <a:pt x="27" y="1"/>
                  </a:moveTo>
                  <a:lnTo>
                    <a:pt x="1" y="28"/>
                  </a:lnTo>
                  <a:lnTo>
                    <a:pt x="1" y="81"/>
                  </a:lnTo>
                  <a:lnTo>
                    <a:pt x="1" y="108"/>
                  </a:lnTo>
                  <a:lnTo>
                    <a:pt x="1" y="161"/>
                  </a:lnTo>
                  <a:lnTo>
                    <a:pt x="1" y="242"/>
                  </a:lnTo>
                  <a:lnTo>
                    <a:pt x="54" y="402"/>
                  </a:lnTo>
                  <a:cubicBezTo>
                    <a:pt x="134" y="536"/>
                    <a:pt x="188" y="643"/>
                    <a:pt x="215" y="804"/>
                  </a:cubicBezTo>
                  <a:cubicBezTo>
                    <a:pt x="402" y="1178"/>
                    <a:pt x="563" y="1553"/>
                    <a:pt x="696" y="1874"/>
                  </a:cubicBezTo>
                  <a:lnTo>
                    <a:pt x="696" y="1901"/>
                  </a:lnTo>
                  <a:lnTo>
                    <a:pt x="696" y="1955"/>
                  </a:lnTo>
                  <a:cubicBezTo>
                    <a:pt x="750" y="2088"/>
                    <a:pt x="777" y="2222"/>
                    <a:pt x="857" y="2356"/>
                  </a:cubicBezTo>
                  <a:cubicBezTo>
                    <a:pt x="964" y="2570"/>
                    <a:pt x="1098" y="2838"/>
                    <a:pt x="1232" y="3106"/>
                  </a:cubicBezTo>
                  <a:cubicBezTo>
                    <a:pt x="1366" y="3346"/>
                    <a:pt x="1473" y="3507"/>
                    <a:pt x="1606" y="3641"/>
                  </a:cubicBezTo>
                  <a:cubicBezTo>
                    <a:pt x="1740" y="3775"/>
                    <a:pt x="1874" y="3882"/>
                    <a:pt x="2008" y="3962"/>
                  </a:cubicBezTo>
                  <a:cubicBezTo>
                    <a:pt x="2142" y="4016"/>
                    <a:pt x="2302" y="4042"/>
                    <a:pt x="2436" y="4042"/>
                  </a:cubicBezTo>
                  <a:cubicBezTo>
                    <a:pt x="2570" y="4042"/>
                    <a:pt x="2731" y="4016"/>
                    <a:pt x="2838" y="3962"/>
                  </a:cubicBezTo>
                  <a:lnTo>
                    <a:pt x="2891" y="3962"/>
                  </a:lnTo>
                  <a:cubicBezTo>
                    <a:pt x="2998" y="3882"/>
                    <a:pt x="3105" y="3775"/>
                    <a:pt x="3159" y="3694"/>
                  </a:cubicBezTo>
                  <a:cubicBezTo>
                    <a:pt x="3373" y="3346"/>
                    <a:pt x="3373" y="2945"/>
                    <a:pt x="3293" y="2677"/>
                  </a:cubicBezTo>
                  <a:cubicBezTo>
                    <a:pt x="3212" y="2222"/>
                    <a:pt x="2998" y="1767"/>
                    <a:pt x="2677" y="1419"/>
                  </a:cubicBezTo>
                  <a:cubicBezTo>
                    <a:pt x="2356" y="1045"/>
                    <a:pt x="1954" y="750"/>
                    <a:pt x="1499" y="536"/>
                  </a:cubicBezTo>
                  <a:cubicBezTo>
                    <a:pt x="1071" y="295"/>
                    <a:pt x="589" y="161"/>
                    <a:pt x="134" y="81"/>
                  </a:cubicBezTo>
                  <a:cubicBezTo>
                    <a:pt x="134" y="1"/>
                    <a:pt x="81" y="1"/>
                    <a:pt x="81" y="1"/>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6998;p47"/>
            <p:cNvSpPr/>
            <p:nvPr/>
          </p:nvSpPr>
          <p:spPr>
            <a:xfrm>
              <a:off x="6993750" y="7233675"/>
              <a:ext cx="525300" cy="604925"/>
            </a:xfrm>
            <a:custGeom>
              <a:avLst/>
              <a:gdLst/>
              <a:ahLst/>
              <a:cxnLst/>
              <a:rect l="l" t="t" r="r" b="b"/>
              <a:pathLst>
                <a:path w="21012" h="24197" extrusionOk="0">
                  <a:moveTo>
                    <a:pt x="6371" y="1579"/>
                  </a:moveTo>
                  <a:cubicBezTo>
                    <a:pt x="6371" y="1579"/>
                    <a:pt x="6344" y="1606"/>
                    <a:pt x="6291" y="1606"/>
                  </a:cubicBezTo>
                  <a:cubicBezTo>
                    <a:pt x="6344" y="1606"/>
                    <a:pt x="6344" y="1579"/>
                    <a:pt x="6371" y="1579"/>
                  </a:cubicBezTo>
                  <a:close/>
                  <a:moveTo>
                    <a:pt x="8807" y="0"/>
                  </a:moveTo>
                  <a:cubicBezTo>
                    <a:pt x="7709" y="428"/>
                    <a:pt x="6666" y="991"/>
                    <a:pt x="5729" y="1633"/>
                  </a:cubicBezTo>
                  <a:cubicBezTo>
                    <a:pt x="4792" y="2275"/>
                    <a:pt x="3962" y="3051"/>
                    <a:pt x="3186" y="3908"/>
                  </a:cubicBezTo>
                  <a:cubicBezTo>
                    <a:pt x="1634" y="5675"/>
                    <a:pt x="643" y="7896"/>
                    <a:pt x="242" y="10305"/>
                  </a:cubicBezTo>
                  <a:cubicBezTo>
                    <a:pt x="54" y="11483"/>
                    <a:pt x="1" y="12714"/>
                    <a:pt x="188" y="13892"/>
                  </a:cubicBezTo>
                  <a:cubicBezTo>
                    <a:pt x="295" y="15042"/>
                    <a:pt x="643" y="16193"/>
                    <a:pt x="1152" y="17264"/>
                  </a:cubicBezTo>
                  <a:cubicBezTo>
                    <a:pt x="1634" y="18335"/>
                    <a:pt x="2303" y="19325"/>
                    <a:pt x="3159" y="20181"/>
                  </a:cubicBezTo>
                  <a:cubicBezTo>
                    <a:pt x="3561" y="20583"/>
                    <a:pt x="4016" y="20984"/>
                    <a:pt x="4524" y="21386"/>
                  </a:cubicBezTo>
                  <a:cubicBezTo>
                    <a:pt x="5033" y="21734"/>
                    <a:pt x="5568" y="22109"/>
                    <a:pt x="6130" y="22403"/>
                  </a:cubicBezTo>
                  <a:cubicBezTo>
                    <a:pt x="6692" y="22751"/>
                    <a:pt x="7335" y="23045"/>
                    <a:pt x="7924" y="23313"/>
                  </a:cubicBezTo>
                  <a:cubicBezTo>
                    <a:pt x="8566" y="23581"/>
                    <a:pt x="9208" y="23822"/>
                    <a:pt x="9851" y="23955"/>
                  </a:cubicBezTo>
                  <a:cubicBezTo>
                    <a:pt x="10520" y="24116"/>
                    <a:pt x="11135" y="24196"/>
                    <a:pt x="11778" y="24196"/>
                  </a:cubicBezTo>
                  <a:lnTo>
                    <a:pt x="11805" y="24196"/>
                  </a:lnTo>
                  <a:cubicBezTo>
                    <a:pt x="12447" y="24196"/>
                    <a:pt x="13063" y="24089"/>
                    <a:pt x="13598" y="23929"/>
                  </a:cubicBezTo>
                  <a:cubicBezTo>
                    <a:pt x="14053" y="23741"/>
                    <a:pt x="14481" y="23527"/>
                    <a:pt x="14829" y="23179"/>
                  </a:cubicBezTo>
                  <a:cubicBezTo>
                    <a:pt x="14990" y="23045"/>
                    <a:pt x="15124" y="22885"/>
                    <a:pt x="15257" y="22671"/>
                  </a:cubicBezTo>
                  <a:cubicBezTo>
                    <a:pt x="15364" y="22510"/>
                    <a:pt x="15498" y="22350"/>
                    <a:pt x="15605" y="22109"/>
                  </a:cubicBezTo>
                  <a:cubicBezTo>
                    <a:pt x="15766" y="21734"/>
                    <a:pt x="15900" y="21332"/>
                    <a:pt x="16060" y="20797"/>
                  </a:cubicBezTo>
                  <a:cubicBezTo>
                    <a:pt x="16167" y="20396"/>
                    <a:pt x="16274" y="19967"/>
                    <a:pt x="16328" y="19566"/>
                  </a:cubicBezTo>
                  <a:lnTo>
                    <a:pt x="16355" y="19379"/>
                  </a:lnTo>
                  <a:cubicBezTo>
                    <a:pt x="16408" y="19271"/>
                    <a:pt x="16408" y="19138"/>
                    <a:pt x="16435" y="19031"/>
                  </a:cubicBezTo>
                  <a:cubicBezTo>
                    <a:pt x="16489" y="18656"/>
                    <a:pt x="16596" y="18308"/>
                    <a:pt x="16703" y="17933"/>
                  </a:cubicBezTo>
                  <a:cubicBezTo>
                    <a:pt x="16837" y="17532"/>
                    <a:pt x="16997" y="17130"/>
                    <a:pt x="17211" y="16702"/>
                  </a:cubicBezTo>
                  <a:cubicBezTo>
                    <a:pt x="17613" y="15899"/>
                    <a:pt x="18175" y="15123"/>
                    <a:pt x="18683" y="14373"/>
                  </a:cubicBezTo>
                  <a:lnTo>
                    <a:pt x="19165" y="13677"/>
                  </a:lnTo>
                  <a:cubicBezTo>
                    <a:pt x="19567" y="13115"/>
                    <a:pt x="19888" y="12607"/>
                    <a:pt x="20102" y="12179"/>
                  </a:cubicBezTo>
                  <a:cubicBezTo>
                    <a:pt x="20423" y="11616"/>
                    <a:pt x="20610" y="11081"/>
                    <a:pt x="20744" y="10546"/>
                  </a:cubicBezTo>
                  <a:cubicBezTo>
                    <a:pt x="21012" y="9422"/>
                    <a:pt x="20985" y="8217"/>
                    <a:pt x="20691" y="7066"/>
                  </a:cubicBezTo>
                  <a:cubicBezTo>
                    <a:pt x="20370" y="5996"/>
                    <a:pt x="19834" y="4925"/>
                    <a:pt x="19085" y="3988"/>
                  </a:cubicBezTo>
                  <a:cubicBezTo>
                    <a:pt x="18710" y="3533"/>
                    <a:pt x="18309" y="3105"/>
                    <a:pt x="17827" y="2730"/>
                  </a:cubicBezTo>
                  <a:cubicBezTo>
                    <a:pt x="17399" y="2382"/>
                    <a:pt x="16890" y="2034"/>
                    <a:pt x="16355" y="1767"/>
                  </a:cubicBezTo>
                  <a:cubicBezTo>
                    <a:pt x="15793" y="1472"/>
                    <a:pt x="15204" y="1231"/>
                    <a:pt x="14561" y="1071"/>
                  </a:cubicBezTo>
                  <a:cubicBezTo>
                    <a:pt x="13919" y="910"/>
                    <a:pt x="13223" y="803"/>
                    <a:pt x="12313" y="723"/>
                  </a:cubicBezTo>
                  <a:cubicBezTo>
                    <a:pt x="11885" y="696"/>
                    <a:pt x="11457" y="696"/>
                    <a:pt x="11055" y="669"/>
                  </a:cubicBezTo>
                  <a:cubicBezTo>
                    <a:pt x="10172" y="643"/>
                    <a:pt x="9262" y="589"/>
                    <a:pt x="8405" y="455"/>
                  </a:cubicBezTo>
                  <a:cubicBezTo>
                    <a:pt x="8646" y="375"/>
                    <a:pt x="8834" y="295"/>
                    <a:pt x="8994" y="188"/>
                  </a:cubicBezTo>
                  <a:cubicBezTo>
                    <a:pt x="9048" y="188"/>
                    <a:pt x="9074" y="161"/>
                    <a:pt x="9074" y="134"/>
                  </a:cubicBezTo>
                  <a:lnTo>
                    <a:pt x="9074" y="27"/>
                  </a:lnTo>
                  <a:cubicBezTo>
                    <a:pt x="9021" y="27"/>
                    <a:pt x="8941" y="0"/>
                    <a:pt x="88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6999;p47"/>
            <p:cNvSpPr/>
            <p:nvPr/>
          </p:nvSpPr>
          <p:spPr>
            <a:xfrm>
              <a:off x="6995775" y="7321325"/>
              <a:ext cx="432950" cy="418900"/>
            </a:xfrm>
            <a:custGeom>
              <a:avLst/>
              <a:gdLst/>
              <a:ahLst/>
              <a:cxnLst/>
              <a:rect l="l" t="t" r="r" b="b"/>
              <a:pathLst>
                <a:path w="17318" h="16756" extrusionOk="0">
                  <a:moveTo>
                    <a:pt x="3507" y="1"/>
                  </a:moveTo>
                  <a:lnTo>
                    <a:pt x="3507" y="1"/>
                  </a:lnTo>
                  <a:cubicBezTo>
                    <a:pt x="3399" y="108"/>
                    <a:pt x="3266" y="241"/>
                    <a:pt x="3132" y="402"/>
                  </a:cubicBezTo>
                  <a:cubicBezTo>
                    <a:pt x="1606" y="2169"/>
                    <a:pt x="589" y="4390"/>
                    <a:pt x="188" y="6799"/>
                  </a:cubicBezTo>
                  <a:cubicBezTo>
                    <a:pt x="54" y="7629"/>
                    <a:pt x="0" y="8512"/>
                    <a:pt x="27" y="9342"/>
                  </a:cubicBezTo>
                  <a:cubicBezTo>
                    <a:pt x="161" y="9609"/>
                    <a:pt x="321" y="9877"/>
                    <a:pt x="509" y="10145"/>
                  </a:cubicBezTo>
                  <a:cubicBezTo>
                    <a:pt x="803" y="10600"/>
                    <a:pt x="1098" y="11055"/>
                    <a:pt x="1472" y="11483"/>
                  </a:cubicBezTo>
                  <a:cubicBezTo>
                    <a:pt x="1794" y="11911"/>
                    <a:pt x="2195" y="12313"/>
                    <a:pt x="2570" y="12687"/>
                  </a:cubicBezTo>
                  <a:cubicBezTo>
                    <a:pt x="3507" y="13597"/>
                    <a:pt x="4604" y="14347"/>
                    <a:pt x="5755" y="14962"/>
                  </a:cubicBezTo>
                  <a:cubicBezTo>
                    <a:pt x="6959" y="15605"/>
                    <a:pt x="8217" y="16087"/>
                    <a:pt x="9556" y="16408"/>
                  </a:cubicBezTo>
                  <a:cubicBezTo>
                    <a:pt x="10171" y="16542"/>
                    <a:pt x="10733" y="16622"/>
                    <a:pt x="11322" y="16702"/>
                  </a:cubicBezTo>
                  <a:cubicBezTo>
                    <a:pt x="11643" y="16729"/>
                    <a:pt x="11938" y="16729"/>
                    <a:pt x="12232" y="16756"/>
                  </a:cubicBezTo>
                  <a:lnTo>
                    <a:pt x="13196" y="16756"/>
                  </a:lnTo>
                  <a:cubicBezTo>
                    <a:pt x="13999" y="16729"/>
                    <a:pt x="14802" y="16622"/>
                    <a:pt x="15605" y="16408"/>
                  </a:cubicBezTo>
                  <a:cubicBezTo>
                    <a:pt x="15846" y="16328"/>
                    <a:pt x="16060" y="16274"/>
                    <a:pt x="16247" y="16167"/>
                  </a:cubicBezTo>
                  <a:lnTo>
                    <a:pt x="16274" y="15953"/>
                  </a:lnTo>
                  <a:cubicBezTo>
                    <a:pt x="16327" y="15873"/>
                    <a:pt x="16327" y="15712"/>
                    <a:pt x="16354" y="15632"/>
                  </a:cubicBezTo>
                  <a:lnTo>
                    <a:pt x="16354" y="15578"/>
                  </a:lnTo>
                  <a:cubicBezTo>
                    <a:pt x="16434" y="15257"/>
                    <a:pt x="16515" y="14882"/>
                    <a:pt x="16622" y="14507"/>
                  </a:cubicBezTo>
                  <a:cubicBezTo>
                    <a:pt x="16756" y="14106"/>
                    <a:pt x="16889" y="13705"/>
                    <a:pt x="17130" y="13276"/>
                  </a:cubicBezTo>
                  <a:cubicBezTo>
                    <a:pt x="17184" y="13142"/>
                    <a:pt x="17264" y="13035"/>
                    <a:pt x="17318" y="12902"/>
                  </a:cubicBezTo>
                  <a:lnTo>
                    <a:pt x="17318" y="12902"/>
                  </a:lnTo>
                  <a:cubicBezTo>
                    <a:pt x="17264" y="12955"/>
                    <a:pt x="17184" y="12955"/>
                    <a:pt x="17130" y="12955"/>
                  </a:cubicBezTo>
                  <a:cubicBezTo>
                    <a:pt x="16623" y="13057"/>
                    <a:pt x="16099" y="13103"/>
                    <a:pt x="15577" y="13103"/>
                  </a:cubicBezTo>
                  <a:cubicBezTo>
                    <a:pt x="15136" y="13103"/>
                    <a:pt x="14695" y="13070"/>
                    <a:pt x="14266" y="13009"/>
                  </a:cubicBezTo>
                  <a:cubicBezTo>
                    <a:pt x="13785" y="12955"/>
                    <a:pt x="13303" y="12848"/>
                    <a:pt x="12821" y="12714"/>
                  </a:cubicBezTo>
                  <a:cubicBezTo>
                    <a:pt x="12339" y="12580"/>
                    <a:pt x="11884" y="12447"/>
                    <a:pt x="11402" y="12286"/>
                  </a:cubicBezTo>
                  <a:cubicBezTo>
                    <a:pt x="10974" y="12099"/>
                    <a:pt x="10573" y="11938"/>
                    <a:pt x="10144" y="11697"/>
                  </a:cubicBezTo>
                  <a:cubicBezTo>
                    <a:pt x="9716" y="11510"/>
                    <a:pt x="9341" y="11269"/>
                    <a:pt x="8967" y="11028"/>
                  </a:cubicBezTo>
                  <a:cubicBezTo>
                    <a:pt x="8191" y="10546"/>
                    <a:pt x="7495" y="9957"/>
                    <a:pt x="6852" y="9342"/>
                  </a:cubicBezTo>
                  <a:cubicBezTo>
                    <a:pt x="6210" y="8699"/>
                    <a:pt x="5675" y="8003"/>
                    <a:pt x="5193" y="7227"/>
                  </a:cubicBezTo>
                  <a:cubicBezTo>
                    <a:pt x="4711" y="6478"/>
                    <a:pt x="4310" y="5675"/>
                    <a:pt x="4042" y="4845"/>
                  </a:cubicBezTo>
                  <a:cubicBezTo>
                    <a:pt x="3747" y="4015"/>
                    <a:pt x="3587" y="3132"/>
                    <a:pt x="3480" y="2276"/>
                  </a:cubicBezTo>
                  <a:cubicBezTo>
                    <a:pt x="3453" y="1847"/>
                    <a:pt x="3399" y="1366"/>
                    <a:pt x="3453" y="937"/>
                  </a:cubicBezTo>
                  <a:cubicBezTo>
                    <a:pt x="3453" y="643"/>
                    <a:pt x="3480" y="322"/>
                    <a:pt x="3507" y="1"/>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7000;p47"/>
            <p:cNvSpPr/>
            <p:nvPr/>
          </p:nvSpPr>
          <p:spPr>
            <a:xfrm>
              <a:off x="6995775" y="7319975"/>
              <a:ext cx="95025" cy="324575"/>
            </a:xfrm>
            <a:custGeom>
              <a:avLst/>
              <a:gdLst/>
              <a:ahLst/>
              <a:cxnLst/>
              <a:rect l="l" t="t" r="r" b="b"/>
              <a:pathLst>
                <a:path w="3801" h="12983" extrusionOk="0">
                  <a:moveTo>
                    <a:pt x="3533" y="1"/>
                  </a:moveTo>
                  <a:lnTo>
                    <a:pt x="3533" y="1"/>
                  </a:lnTo>
                  <a:cubicBezTo>
                    <a:pt x="3399" y="135"/>
                    <a:pt x="3266" y="295"/>
                    <a:pt x="3132" y="456"/>
                  </a:cubicBezTo>
                  <a:cubicBezTo>
                    <a:pt x="1606" y="2223"/>
                    <a:pt x="589" y="4444"/>
                    <a:pt x="188" y="6853"/>
                  </a:cubicBezTo>
                  <a:cubicBezTo>
                    <a:pt x="54" y="7683"/>
                    <a:pt x="0" y="8566"/>
                    <a:pt x="27" y="9396"/>
                  </a:cubicBezTo>
                  <a:cubicBezTo>
                    <a:pt x="161" y="9663"/>
                    <a:pt x="321" y="9931"/>
                    <a:pt x="455" y="10199"/>
                  </a:cubicBezTo>
                  <a:cubicBezTo>
                    <a:pt x="723" y="10654"/>
                    <a:pt x="1071" y="11109"/>
                    <a:pt x="1446" y="11537"/>
                  </a:cubicBezTo>
                  <a:cubicBezTo>
                    <a:pt x="1767" y="11938"/>
                    <a:pt x="2141" y="12340"/>
                    <a:pt x="2543" y="12741"/>
                  </a:cubicBezTo>
                  <a:cubicBezTo>
                    <a:pt x="2597" y="12795"/>
                    <a:pt x="2704" y="12875"/>
                    <a:pt x="2784" y="12982"/>
                  </a:cubicBezTo>
                  <a:cubicBezTo>
                    <a:pt x="2704" y="12741"/>
                    <a:pt x="2677" y="12474"/>
                    <a:pt x="2597" y="12233"/>
                  </a:cubicBezTo>
                  <a:cubicBezTo>
                    <a:pt x="2516" y="11564"/>
                    <a:pt x="2436" y="10895"/>
                    <a:pt x="2409" y="10225"/>
                  </a:cubicBezTo>
                  <a:cubicBezTo>
                    <a:pt x="2409" y="9904"/>
                    <a:pt x="2409" y="9583"/>
                    <a:pt x="2436" y="9262"/>
                  </a:cubicBezTo>
                  <a:cubicBezTo>
                    <a:pt x="2463" y="8967"/>
                    <a:pt x="2463" y="8646"/>
                    <a:pt x="2543" y="8352"/>
                  </a:cubicBezTo>
                  <a:cubicBezTo>
                    <a:pt x="2597" y="7790"/>
                    <a:pt x="2704" y="7174"/>
                    <a:pt x="2864" y="6639"/>
                  </a:cubicBezTo>
                  <a:cubicBezTo>
                    <a:pt x="3105" y="5782"/>
                    <a:pt x="3399" y="4899"/>
                    <a:pt x="3801" y="4069"/>
                  </a:cubicBezTo>
                  <a:cubicBezTo>
                    <a:pt x="3667" y="3507"/>
                    <a:pt x="3560" y="2892"/>
                    <a:pt x="3507" y="2330"/>
                  </a:cubicBezTo>
                  <a:cubicBezTo>
                    <a:pt x="3480" y="1875"/>
                    <a:pt x="3426" y="1420"/>
                    <a:pt x="3480" y="991"/>
                  </a:cubicBezTo>
                  <a:cubicBezTo>
                    <a:pt x="3480" y="590"/>
                    <a:pt x="3507" y="295"/>
                    <a:pt x="3533" y="1"/>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001;p47"/>
            <p:cNvSpPr/>
            <p:nvPr/>
          </p:nvSpPr>
          <p:spPr>
            <a:xfrm>
              <a:off x="6996450" y="7554850"/>
              <a:ext cx="354650" cy="283750"/>
            </a:xfrm>
            <a:custGeom>
              <a:avLst/>
              <a:gdLst/>
              <a:ahLst/>
              <a:cxnLst/>
              <a:rect l="l" t="t" r="r" b="b"/>
              <a:pathLst>
                <a:path w="14186" h="11350" extrusionOk="0">
                  <a:moveTo>
                    <a:pt x="0" y="1"/>
                  </a:moveTo>
                  <a:cubicBezTo>
                    <a:pt x="0" y="322"/>
                    <a:pt x="27" y="670"/>
                    <a:pt x="80" y="1045"/>
                  </a:cubicBezTo>
                  <a:cubicBezTo>
                    <a:pt x="214" y="2195"/>
                    <a:pt x="535" y="3346"/>
                    <a:pt x="1044" y="4417"/>
                  </a:cubicBezTo>
                  <a:cubicBezTo>
                    <a:pt x="1552" y="5488"/>
                    <a:pt x="2222" y="6478"/>
                    <a:pt x="3051" y="7334"/>
                  </a:cubicBezTo>
                  <a:cubicBezTo>
                    <a:pt x="3453" y="7736"/>
                    <a:pt x="3908" y="8137"/>
                    <a:pt x="4416" y="8539"/>
                  </a:cubicBezTo>
                  <a:cubicBezTo>
                    <a:pt x="4925" y="8887"/>
                    <a:pt x="5460" y="9235"/>
                    <a:pt x="6022" y="9556"/>
                  </a:cubicBezTo>
                  <a:cubicBezTo>
                    <a:pt x="6638" y="9904"/>
                    <a:pt x="7227" y="10198"/>
                    <a:pt x="7842" y="10466"/>
                  </a:cubicBezTo>
                  <a:cubicBezTo>
                    <a:pt x="8458" y="10734"/>
                    <a:pt x="9100" y="10948"/>
                    <a:pt x="9743" y="11108"/>
                  </a:cubicBezTo>
                  <a:cubicBezTo>
                    <a:pt x="10412" y="11269"/>
                    <a:pt x="11054" y="11349"/>
                    <a:pt x="11670" y="11349"/>
                  </a:cubicBezTo>
                  <a:lnTo>
                    <a:pt x="11723" y="11349"/>
                  </a:lnTo>
                  <a:cubicBezTo>
                    <a:pt x="12339" y="11349"/>
                    <a:pt x="12955" y="11242"/>
                    <a:pt x="13490" y="11082"/>
                  </a:cubicBezTo>
                  <a:cubicBezTo>
                    <a:pt x="13731" y="11001"/>
                    <a:pt x="13998" y="10868"/>
                    <a:pt x="14186" y="10734"/>
                  </a:cubicBezTo>
                  <a:cubicBezTo>
                    <a:pt x="14132" y="10734"/>
                    <a:pt x="14079" y="10760"/>
                    <a:pt x="14025" y="10760"/>
                  </a:cubicBezTo>
                  <a:cubicBezTo>
                    <a:pt x="13624" y="10841"/>
                    <a:pt x="13195" y="10894"/>
                    <a:pt x="12794" y="10894"/>
                  </a:cubicBezTo>
                  <a:cubicBezTo>
                    <a:pt x="12178" y="10894"/>
                    <a:pt x="11563" y="10841"/>
                    <a:pt x="10974" y="10680"/>
                  </a:cubicBezTo>
                  <a:cubicBezTo>
                    <a:pt x="10385" y="10493"/>
                    <a:pt x="9850" y="10279"/>
                    <a:pt x="9314" y="9958"/>
                  </a:cubicBezTo>
                  <a:cubicBezTo>
                    <a:pt x="8779" y="9636"/>
                    <a:pt x="8217" y="9262"/>
                    <a:pt x="7789" y="8807"/>
                  </a:cubicBezTo>
                  <a:cubicBezTo>
                    <a:pt x="7655" y="8700"/>
                    <a:pt x="7548" y="8566"/>
                    <a:pt x="7468" y="8432"/>
                  </a:cubicBezTo>
                  <a:cubicBezTo>
                    <a:pt x="7361" y="8325"/>
                    <a:pt x="7253" y="8191"/>
                    <a:pt x="7200" y="8084"/>
                  </a:cubicBezTo>
                  <a:cubicBezTo>
                    <a:pt x="6986" y="7870"/>
                    <a:pt x="6825" y="7602"/>
                    <a:pt x="6638" y="7361"/>
                  </a:cubicBezTo>
                  <a:cubicBezTo>
                    <a:pt x="6504" y="7201"/>
                    <a:pt x="6370" y="6987"/>
                    <a:pt x="6183" y="6826"/>
                  </a:cubicBezTo>
                  <a:lnTo>
                    <a:pt x="5969" y="6585"/>
                  </a:lnTo>
                  <a:cubicBezTo>
                    <a:pt x="5888" y="6532"/>
                    <a:pt x="5835" y="6451"/>
                    <a:pt x="5728" y="6398"/>
                  </a:cubicBezTo>
                  <a:cubicBezTo>
                    <a:pt x="5648" y="6317"/>
                    <a:pt x="5540" y="6291"/>
                    <a:pt x="5487" y="6210"/>
                  </a:cubicBezTo>
                  <a:cubicBezTo>
                    <a:pt x="5460" y="6184"/>
                    <a:pt x="5380" y="6157"/>
                    <a:pt x="5353" y="6157"/>
                  </a:cubicBezTo>
                  <a:cubicBezTo>
                    <a:pt x="5326" y="6103"/>
                    <a:pt x="5273" y="6103"/>
                    <a:pt x="5219" y="6077"/>
                  </a:cubicBezTo>
                  <a:cubicBezTo>
                    <a:pt x="5193" y="6050"/>
                    <a:pt x="5112" y="6050"/>
                    <a:pt x="5085" y="6023"/>
                  </a:cubicBezTo>
                  <a:cubicBezTo>
                    <a:pt x="5059" y="6023"/>
                    <a:pt x="5005" y="5969"/>
                    <a:pt x="4978" y="5969"/>
                  </a:cubicBezTo>
                  <a:lnTo>
                    <a:pt x="4711" y="5969"/>
                  </a:lnTo>
                  <a:cubicBezTo>
                    <a:pt x="4684" y="5969"/>
                    <a:pt x="4684" y="5969"/>
                    <a:pt x="4657" y="6023"/>
                  </a:cubicBezTo>
                  <a:cubicBezTo>
                    <a:pt x="4630" y="6023"/>
                    <a:pt x="4577" y="6050"/>
                    <a:pt x="4577" y="6050"/>
                  </a:cubicBezTo>
                  <a:cubicBezTo>
                    <a:pt x="4550" y="6077"/>
                    <a:pt x="4523" y="6077"/>
                    <a:pt x="4523" y="6103"/>
                  </a:cubicBezTo>
                  <a:cubicBezTo>
                    <a:pt x="4523" y="6157"/>
                    <a:pt x="4470" y="6157"/>
                    <a:pt x="4470" y="6184"/>
                  </a:cubicBezTo>
                  <a:cubicBezTo>
                    <a:pt x="4470" y="6184"/>
                    <a:pt x="4470" y="6210"/>
                    <a:pt x="4443" y="6210"/>
                  </a:cubicBezTo>
                  <a:cubicBezTo>
                    <a:pt x="4443" y="6264"/>
                    <a:pt x="4416" y="6264"/>
                    <a:pt x="4416" y="6291"/>
                  </a:cubicBezTo>
                  <a:lnTo>
                    <a:pt x="4416" y="6344"/>
                  </a:lnTo>
                  <a:lnTo>
                    <a:pt x="4416" y="6478"/>
                  </a:lnTo>
                  <a:lnTo>
                    <a:pt x="4416" y="6665"/>
                  </a:lnTo>
                  <a:cubicBezTo>
                    <a:pt x="4416" y="6719"/>
                    <a:pt x="4443" y="6826"/>
                    <a:pt x="4443" y="6879"/>
                  </a:cubicBezTo>
                  <a:cubicBezTo>
                    <a:pt x="4470" y="6960"/>
                    <a:pt x="4470" y="7013"/>
                    <a:pt x="4523" y="7094"/>
                  </a:cubicBezTo>
                  <a:lnTo>
                    <a:pt x="4604" y="7281"/>
                  </a:lnTo>
                  <a:cubicBezTo>
                    <a:pt x="4657" y="7361"/>
                    <a:pt x="4684" y="7388"/>
                    <a:pt x="4711" y="7468"/>
                  </a:cubicBezTo>
                  <a:lnTo>
                    <a:pt x="4711" y="7522"/>
                  </a:lnTo>
                  <a:lnTo>
                    <a:pt x="4684" y="7522"/>
                  </a:lnTo>
                  <a:cubicBezTo>
                    <a:pt x="4684" y="7522"/>
                    <a:pt x="4657" y="7522"/>
                    <a:pt x="4657" y="7495"/>
                  </a:cubicBezTo>
                  <a:cubicBezTo>
                    <a:pt x="4309" y="7067"/>
                    <a:pt x="4042" y="6585"/>
                    <a:pt x="3774" y="6077"/>
                  </a:cubicBezTo>
                  <a:cubicBezTo>
                    <a:pt x="3533" y="5621"/>
                    <a:pt x="3319" y="5140"/>
                    <a:pt x="3132" y="4658"/>
                  </a:cubicBezTo>
                  <a:cubicBezTo>
                    <a:pt x="2998" y="4256"/>
                    <a:pt x="2864" y="3801"/>
                    <a:pt x="2784" y="3373"/>
                  </a:cubicBezTo>
                  <a:cubicBezTo>
                    <a:pt x="2703" y="3320"/>
                    <a:pt x="2596" y="3239"/>
                    <a:pt x="2543" y="3132"/>
                  </a:cubicBezTo>
                  <a:cubicBezTo>
                    <a:pt x="2141" y="2731"/>
                    <a:pt x="1767" y="2329"/>
                    <a:pt x="1445" y="1928"/>
                  </a:cubicBezTo>
                  <a:cubicBezTo>
                    <a:pt x="1071" y="1500"/>
                    <a:pt x="776" y="1071"/>
                    <a:pt x="455" y="590"/>
                  </a:cubicBezTo>
                  <a:cubicBezTo>
                    <a:pt x="294" y="536"/>
                    <a:pt x="134" y="295"/>
                    <a:pt x="0" y="1"/>
                  </a:cubicBezTo>
                  <a:close/>
                </a:path>
              </a:pathLst>
            </a:custGeom>
            <a:solidFill>
              <a:srgbClr val="FFB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002;p47"/>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rgbClr val="FFB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003;p47"/>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004;p47"/>
            <p:cNvSpPr/>
            <p:nvPr/>
          </p:nvSpPr>
          <p:spPr>
            <a:xfrm>
              <a:off x="7082750" y="7233675"/>
              <a:ext cx="165300" cy="186700"/>
            </a:xfrm>
            <a:custGeom>
              <a:avLst/>
              <a:gdLst/>
              <a:ahLst/>
              <a:cxnLst/>
              <a:rect l="l" t="t" r="r" b="b"/>
              <a:pathLst>
                <a:path w="6612" h="7468" extrusionOk="0">
                  <a:moveTo>
                    <a:pt x="5274" y="0"/>
                  </a:moveTo>
                  <a:cubicBezTo>
                    <a:pt x="4176" y="428"/>
                    <a:pt x="3132" y="964"/>
                    <a:pt x="2196" y="1633"/>
                  </a:cubicBezTo>
                  <a:cubicBezTo>
                    <a:pt x="1446" y="2168"/>
                    <a:pt x="723" y="2784"/>
                    <a:pt x="108" y="3453"/>
                  </a:cubicBezTo>
                  <a:cubicBezTo>
                    <a:pt x="54" y="3747"/>
                    <a:pt x="28" y="4042"/>
                    <a:pt x="28" y="4363"/>
                  </a:cubicBezTo>
                  <a:cubicBezTo>
                    <a:pt x="1" y="4818"/>
                    <a:pt x="28" y="5273"/>
                    <a:pt x="54" y="5701"/>
                  </a:cubicBezTo>
                  <a:cubicBezTo>
                    <a:pt x="135" y="6290"/>
                    <a:pt x="242" y="6879"/>
                    <a:pt x="375" y="7468"/>
                  </a:cubicBezTo>
                  <a:cubicBezTo>
                    <a:pt x="456" y="7254"/>
                    <a:pt x="563" y="7013"/>
                    <a:pt x="670" y="6825"/>
                  </a:cubicBezTo>
                  <a:cubicBezTo>
                    <a:pt x="1205" y="5808"/>
                    <a:pt x="1848" y="4845"/>
                    <a:pt x="2597" y="4015"/>
                  </a:cubicBezTo>
                  <a:cubicBezTo>
                    <a:pt x="3373" y="3132"/>
                    <a:pt x="4203" y="2329"/>
                    <a:pt x="5140" y="1660"/>
                  </a:cubicBezTo>
                  <a:cubicBezTo>
                    <a:pt x="5622" y="1338"/>
                    <a:pt x="6103" y="991"/>
                    <a:pt x="6612" y="696"/>
                  </a:cubicBezTo>
                  <a:cubicBezTo>
                    <a:pt x="6023" y="669"/>
                    <a:pt x="5407" y="643"/>
                    <a:pt x="4819" y="536"/>
                  </a:cubicBezTo>
                  <a:lnTo>
                    <a:pt x="5006" y="455"/>
                  </a:lnTo>
                  <a:cubicBezTo>
                    <a:pt x="5140" y="402"/>
                    <a:pt x="5274" y="375"/>
                    <a:pt x="5407" y="295"/>
                  </a:cubicBezTo>
                  <a:cubicBezTo>
                    <a:pt x="5461" y="295"/>
                    <a:pt x="5488" y="268"/>
                    <a:pt x="5488" y="214"/>
                  </a:cubicBezTo>
                  <a:lnTo>
                    <a:pt x="5488" y="107"/>
                  </a:lnTo>
                  <a:cubicBezTo>
                    <a:pt x="5461" y="27"/>
                    <a:pt x="5407" y="27"/>
                    <a:pt x="5354" y="27"/>
                  </a:cubicBezTo>
                  <a:cubicBezTo>
                    <a:pt x="5327" y="0"/>
                    <a:pt x="5274" y="0"/>
                    <a:pt x="5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7005;p47"/>
            <p:cNvSpPr/>
            <p:nvPr/>
          </p:nvSpPr>
          <p:spPr>
            <a:xfrm>
              <a:off x="7252050" y="7578275"/>
              <a:ext cx="65600" cy="112775"/>
            </a:xfrm>
            <a:custGeom>
              <a:avLst/>
              <a:gdLst/>
              <a:ahLst/>
              <a:cxnLst/>
              <a:rect l="l" t="t" r="r" b="b"/>
              <a:pathLst>
                <a:path w="2624" h="4511" extrusionOk="0">
                  <a:moveTo>
                    <a:pt x="108" y="1"/>
                  </a:moveTo>
                  <a:lnTo>
                    <a:pt x="54" y="54"/>
                  </a:lnTo>
                  <a:cubicBezTo>
                    <a:pt x="54" y="108"/>
                    <a:pt x="0" y="108"/>
                    <a:pt x="0" y="134"/>
                  </a:cubicBezTo>
                  <a:lnTo>
                    <a:pt x="0" y="188"/>
                  </a:lnTo>
                  <a:lnTo>
                    <a:pt x="0" y="375"/>
                  </a:lnTo>
                  <a:cubicBezTo>
                    <a:pt x="54" y="509"/>
                    <a:pt x="54" y="670"/>
                    <a:pt x="81" y="803"/>
                  </a:cubicBezTo>
                  <a:cubicBezTo>
                    <a:pt x="188" y="1178"/>
                    <a:pt x="241" y="1580"/>
                    <a:pt x="268" y="1981"/>
                  </a:cubicBezTo>
                  <a:cubicBezTo>
                    <a:pt x="322" y="2142"/>
                    <a:pt x="322" y="2276"/>
                    <a:pt x="348" y="2436"/>
                  </a:cubicBezTo>
                  <a:cubicBezTo>
                    <a:pt x="375" y="2704"/>
                    <a:pt x="455" y="2971"/>
                    <a:pt x="509" y="3266"/>
                  </a:cubicBezTo>
                  <a:cubicBezTo>
                    <a:pt x="589" y="3534"/>
                    <a:pt x="643" y="3721"/>
                    <a:pt x="750" y="3882"/>
                  </a:cubicBezTo>
                  <a:cubicBezTo>
                    <a:pt x="803" y="4042"/>
                    <a:pt x="911" y="4176"/>
                    <a:pt x="1044" y="4283"/>
                  </a:cubicBezTo>
                  <a:cubicBezTo>
                    <a:pt x="1178" y="4390"/>
                    <a:pt x="1312" y="4444"/>
                    <a:pt x="1446" y="4470"/>
                  </a:cubicBezTo>
                  <a:cubicBezTo>
                    <a:pt x="1513" y="4497"/>
                    <a:pt x="1580" y="4511"/>
                    <a:pt x="1647" y="4511"/>
                  </a:cubicBezTo>
                  <a:cubicBezTo>
                    <a:pt x="1713" y="4511"/>
                    <a:pt x="1780" y="4497"/>
                    <a:pt x="1847" y="4470"/>
                  </a:cubicBezTo>
                  <a:lnTo>
                    <a:pt x="1901" y="4470"/>
                  </a:lnTo>
                  <a:cubicBezTo>
                    <a:pt x="1981" y="4444"/>
                    <a:pt x="2088" y="4390"/>
                    <a:pt x="2195" y="4310"/>
                  </a:cubicBezTo>
                  <a:cubicBezTo>
                    <a:pt x="2490" y="4042"/>
                    <a:pt x="2570" y="3641"/>
                    <a:pt x="2597" y="3373"/>
                  </a:cubicBezTo>
                  <a:cubicBezTo>
                    <a:pt x="2624" y="2918"/>
                    <a:pt x="2516" y="2409"/>
                    <a:pt x="2329" y="1981"/>
                  </a:cubicBezTo>
                  <a:cubicBezTo>
                    <a:pt x="2115" y="1580"/>
                    <a:pt x="1794" y="1178"/>
                    <a:pt x="1419" y="830"/>
                  </a:cubicBezTo>
                  <a:cubicBezTo>
                    <a:pt x="1044" y="509"/>
                    <a:pt x="643" y="241"/>
                    <a:pt x="215" y="27"/>
                  </a:cubicBezTo>
                  <a:cubicBezTo>
                    <a:pt x="188" y="1"/>
                    <a:pt x="161" y="1"/>
                    <a:pt x="108" y="1"/>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7006;p47"/>
            <p:cNvSpPr/>
            <p:nvPr/>
          </p:nvSpPr>
          <p:spPr>
            <a:xfrm>
              <a:off x="7264775" y="7703100"/>
              <a:ext cx="85000" cy="100700"/>
            </a:xfrm>
            <a:custGeom>
              <a:avLst/>
              <a:gdLst/>
              <a:ahLst/>
              <a:cxnLst/>
              <a:rect l="l" t="t" r="r" b="b"/>
              <a:pathLst>
                <a:path w="3400" h="4028" extrusionOk="0">
                  <a:moveTo>
                    <a:pt x="80" y="1"/>
                  </a:moveTo>
                  <a:cubicBezTo>
                    <a:pt x="71" y="1"/>
                    <a:pt x="62" y="4"/>
                    <a:pt x="54" y="13"/>
                  </a:cubicBezTo>
                  <a:cubicBezTo>
                    <a:pt x="0" y="66"/>
                    <a:pt x="0" y="93"/>
                    <a:pt x="0" y="93"/>
                  </a:cubicBezTo>
                  <a:lnTo>
                    <a:pt x="0" y="147"/>
                  </a:lnTo>
                  <a:lnTo>
                    <a:pt x="0" y="227"/>
                  </a:lnTo>
                  <a:cubicBezTo>
                    <a:pt x="54" y="280"/>
                    <a:pt x="54" y="334"/>
                    <a:pt x="80" y="387"/>
                  </a:cubicBezTo>
                  <a:cubicBezTo>
                    <a:pt x="134" y="521"/>
                    <a:pt x="161" y="655"/>
                    <a:pt x="241" y="789"/>
                  </a:cubicBezTo>
                  <a:cubicBezTo>
                    <a:pt x="455" y="1164"/>
                    <a:pt x="616" y="1538"/>
                    <a:pt x="749" y="1886"/>
                  </a:cubicBezTo>
                  <a:cubicBezTo>
                    <a:pt x="776" y="2020"/>
                    <a:pt x="830" y="2207"/>
                    <a:pt x="910" y="2341"/>
                  </a:cubicBezTo>
                  <a:cubicBezTo>
                    <a:pt x="1017" y="2555"/>
                    <a:pt x="1151" y="2823"/>
                    <a:pt x="1285" y="3091"/>
                  </a:cubicBezTo>
                  <a:cubicBezTo>
                    <a:pt x="1419" y="3332"/>
                    <a:pt x="1526" y="3492"/>
                    <a:pt x="1659" y="3626"/>
                  </a:cubicBezTo>
                  <a:cubicBezTo>
                    <a:pt x="1793" y="3760"/>
                    <a:pt x="1927" y="3867"/>
                    <a:pt x="2061" y="3947"/>
                  </a:cubicBezTo>
                  <a:cubicBezTo>
                    <a:pt x="2222" y="4001"/>
                    <a:pt x="2355" y="4028"/>
                    <a:pt x="2489" y="4028"/>
                  </a:cubicBezTo>
                  <a:cubicBezTo>
                    <a:pt x="2650" y="4028"/>
                    <a:pt x="2784" y="4001"/>
                    <a:pt x="2891" y="3947"/>
                  </a:cubicBezTo>
                  <a:cubicBezTo>
                    <a:pt x="2891" y="3894"/>
                    <a:pt x="2917" y="3894"/>
                    <a:pt x="2917" y="3894"/>
                  </a:cubicBezTo>
                  <a:cubicBezTo>
                    <a:pt x="3025" y="3840"/>
                    <a:pt x="3132" y="3733"/>
                    <a:pt x="3185" y="3626"/>
                  </a:cubicBezTo>
                  <a:cubicBezTo>
                    <a:pt x="3399" y="3305"/>
                    <a:pt x="3399" y="2903"/>
                    <a:pt x="3319" y="2636"/>
                  </a:cubicBezTo>
                  <a:cubicBezTo>
                    <a:pt x="3212" y="2154"/>
                    <a:pt x="3025" y="1726"/>
                    <a:pt x="2677" y="1351"/>
                  </a:cubicBezTo>
                  <a:cubicBezTo>
                    <a:pt x="2355" y="1030"/>
                    <a:pt x="1954" y="735"/>
                    <a:pt x="1526" y="494"/>
                  </a:cubicBezTo>
                  <a:cubicBezTo>
                    <a:pt x="1071" y="254"/>
                    <a:pt x="616" y="93"/>
                    <a:pt x="134" y="13"/>
                  </a:cubicBezTo>
                  <a:cubicBezTo>
                    <a:pt x="116" y="13"/>
                    <a:pt x="98" y="1"/>
                    <a:pt x="80" y="1"/>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7007;p47"/>
            <p:cNvSpPr/>
            <p:nvPr/>
          </p:nvSpPr>
          <p:spPr>
            <a:xfrm>
              <a:off x="7253400" y="7580275"/>
              <a:ext cx="64700" cy="110450"/>
            </a:xfrm>
            <a:custGeom>
              <a:avLst/>
              <a:gdLst/>
              <a:ahLst/>
              <a:cxnLst/>
              <a:rect l="l" t="t" r="r" b="b"/>
              <a:pathLst>
                <a:path w="2588" h="4418" extrusionOk="0">
                  <a:moveTo>
                    <a:pt x="2462" y="2383"/>
                  </a:moveTo>
                  <a:cubicBezTo>
                    <a:pt x="2499" y="2492"/>
                    <a:pt x="2526" y="2598"/>
                    <a:pt x="2545" y="2701"/>
                  </a:cubicBezTo>
                  <a:lnTo>
                    <a:pt x="2545" y="2701"/>
                  </a:lnTo>
                  <a:cubicBezTo>
                    <a:pt x="2544" y="2686"/>
                    <a:pt x="2543" y="2669"/>
                    <a:pt x="2543" y="2651"/>
                  </a:cubicBezTo>
                  <a:cubicBezTo>
                    <a:pt x="2516" y="2544"/>
                    <a:pt x="2516" y="2490"/>
                    <a:pt x="2462" y="2383"/>
                  </a:cubicBezTo>
                  <a:close/>
                  <a:moveTo>
                    <a:pt x="27" y="1"/>
                  </a:moveTo>
                  <a:cubicBezTo>
                    <a:pt x="0" y="81"/>
                    <a:pt x="0" y="108"/>
                    <a:pt x="0" y="108"/>
                  </a:cubicBezTo>
                  <a:lnTo>
                    <a:pt x="0" y="295"/>
                  </a:lnTo>
                  <a:cubicBezTo>
                    <a:pt x="27" y="429"/>
                    <a:pt x="54" y="563"/>
                    <a:pt x="54" y="723"/>
                  </a:cubicBezTo>
                  <a:cubicBezTo>
                    <a:pt x="161" y="1125"/>
                    <a:pt x="187" y="1553"/>
                    <a:pt x="268" y="1901"/>
                  </a:cubicBezTo>
                  <a:lnTo>
                    <a:pt x="268" y="1981"/>
                  </a:lnTo>
                  <a:lnTo>
                    <a:pt x="268" y="2089"/>
                  </a:lnTo>
                  <a:cubicBezTo>
                    <a:pt x="268" y="2196"/>
                    <a:pt x="294" y="2249"/>
                    <a:pt x="294" y="2356"/>
                  </a:cubicBezTo>
                  <a:cubicBezTo>
                    <a:pt x="321" y="2624"/>
                    <a:pt x="401" y="2891"/>
                    <a:pt x="455" y="3186"/>
                  </a:cubicBezTo>
                  <a:cubicBezTo>
                    <a:pt x="535" y="3454"/>
                    <a:pt x="589" y="3614"/>
                    <a:pt x="696" y="3802"/>
                  </a:cubicBezTo>
                  <a:cubicBezTo>
                    <a:pt x="803" y="3962"/>
                    <a:pt x="910" y="4096"/>
                    <a:pt x="990" y="4203"/>
                  </a:cubicBezTo>
                  <a:cubicBezTo>
                    <a:pt x="1124" y="4283"/>
                    <a:pt x="1258" y="4364"/>
                    <a:pt x="1392" y="4390"/>
                  </a:cubicBezTo>
                  <a:cubicBezTo>
                    <a:pt x="1472" y="4417"/>
                    <a:pt x="1579" y="4417"/>
                    <a:pt x="1633" y="4417"/>
                  </a:cubicBezTo>
                  <a:cubicBezTo>
                    <a:pt x="1713" y="4417"/>
                    <a:pt x="1767" y="4417"/>
                    <a:pt x="1793" y="4390"/>
                  </a:cubicBezTo>
                  <a:lnTo>
                    <a:pt x="1847" y="4390"/>
                  </a:lnTo>
                  <a:cubicBezTo>
                    <a:pt x="1981" y="4364"/>
                    <a:pt x="2061" y="4310"/>
                    <a:pt x="2168" y="4230"/>
                  </a:cubicBezTo>
                  <a:cubicBezTo>
                    <a:pt x="2436" y="3962"/>
                    <a:pt x="2543" y="3561"/>
                    <a:pt x="2570" y="3293"/>
                  </a:cubicBezTo>
                  <a:cubicBezTo>
                    <a:pt x="2587" y="3098"/>
                    <a:pt x="2582" y="2904"/>
                    <a:pt x="2545" y="2701"/>
                  </a:cubicBezTo>
                  <a:lnTo>
                    <a:pt x="2545" y="2701"/>
                  </a:lnTo>
                  <a:cubicBezTo>
                    <a:pt x="2550" y="2778"/>
                    <a:pt x="2565" y="2830"/>
                    <a:pt x="2543" y="2918"/>
                  </a:cubicBezTo>
                  <a:cubicBezTo>
                    <a:pt x="2543" y="2999"/>
                    <a:pt x="2543" y="3079"/>
                    <a:pt x="2516" y="3159"/>
                  </a:cubicBezTo>
                  <a:cubicBezTo>
                    <a:pt x="2462" y="3266"/>
                    <a:pt x="2436" y="3347"/>
                    <a:pt x="2409" y="3427"/>
                  </a:cubicBezTo>
                  <a:cubicBezTo>
                    <a:pt x="2382" y="3480"/>
                    <a:pt x="2329" y="3561"/>
                    <a:pt x="2275" y="3587"/>
                  </a:cubicBezTo>
                  <a:lnTo>
                    <a:pt x="2168" y="3694"/>
                  </a:lnTo>
                  <a:cubicBezTo>
                    <a:pt x="2141" y="3721"/>
                    <a:pt x="2114" y="3748"/>
                    <a:pt x="2061" y="3748"/>
                  </a:cubicBezTo>
                  <a:cubicBezTo>
                    <a:pt x="2007" y="3802"/>
                    <a:pt x="1927" y="3828"/>
                    <a:pt x="1847" y="3828"/>
                  </a:cubicBezTo>
                  <a:cubicBezTo>
                    <a:pt x="1767" y="3828"/>
                    <a:pt x="1713" y="3802"/>
                    <a:pt x="1633" y="3748"/>
                  </a:cubicBezTo>
                  <a:cubicBezTo>
                    <a:pt x="1579" y="3721"/>
                    <a:pt x="1499" y="3668"/>
                    <a:pt x="1445" y="3587"/>
                  </a:cubicBezTo>
                  <a:cubicBezTo>
                    <a:pt x="1365" y="3534"/>
                    <a:pt x="1312" y="3454"/>
                    <a:pt x="1231" y="3347"/>
                  </a:cubicBezTo>
                  <a:cubicBezTo>
                    <a:pt x="1097" y="3159"/>
                    <a:pt x="964" y="2918"/>
                    <a:pt x="910" y="2677"/>
                  </a:cubicBezTo>
                  <a:lnTo>
                    <a:pt x="589" y="1874"/>
                  </a:lnTo>
                  <a:cubicBezTo>
                    <a:pt x="509" y="1607"/>
                    <a:pt x="428" y="1339"/>
                    <a:pt x="321" y="1071"/>
                  </a:cubicBezTo>
                  <a:lnTo>
                    <a:pt x="134" y="376"/>
                  </a:lnTo>
                  <a:cubicBezTo>
                    <a:pt x="107" y="268"/>
                    <a:pt x="54" y="215"/>
                    <a:pt x="54" y="108"/>
                  </a:cubicBezTo>
                  <a:cubicBezTo>
                    <a:pt x="54" y="81"/>
                    <a:pt x="27" y="54"/>
                    <a:pt x="27" y="1"/>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7008;p47"/>
            <p:cNvSpPr/>
            <p:nvPr/>
          </p:nvSpPr>
          <p:spPr>
            <a:xfrm>
              <a:off x="7266775" y="7712775"/>
              <a:ext cx="83000" cy="91025"/>
            </a:xfrm>
            <a:custGeom>
              <a:avLst/>
              <a:gdLst/>
              <a:ahLst/>
              <a:cxnLst/>
              <a:rect l="l" t="t" r="r" b="b"/>
              <a:pathLst>
                <a:path w="3320" h="3641" extrusionOk="0">
                  <a:moveTo>
                    <a:pt x="0" y="0"/>
                  </a:moveTo>
                  <a:cubicBezTo>
                    <a:pt x="54" y="134"/>
                    <a:pt x="134" y="268"/>
                    <a:pt x="161" y="402"/>
                  </a:cubicBezTo>
                  <a:cubicBezTo>
                    <a:pt x="375" y="777"/>
                    <a:pt x="509" y="1151"/>
                    <a:pt x="669" y="1499"/>
                  </a:cubicBezTo>
                  <a:lnTo>
                    <a:pt x="669" y="1553"/>
                  </a:lnTo>
                  <a:cubicBezTo>
                    <a:pt x="723" y="1687"/>
                    <a:pt x="750" y="1820"/>
                    <a:pt x="830" y="1954"/>
                  </a:cubicBezTo>
                  <a:cubicBezTo>
                    <a:pt x="937" y="2168"/>
                    <a:pt x="1071" y="2436"/>
                    <a:pt x="1205" y="2704"/>
                  </a:cubicBezTo>
                  <a:cubicBezTo>
                    <a:pt x="1339" y="2945"/>
                    <a:pt x="1446" y="3105"/>
                    <a:pt x="1579" y="3239"/>
                  </a:cubicBezTo>
                  <a:cubicBezTo>
                    <a:pt x="1713" y="3373"/>
                    <a:pt x="1847" y="3480"/>
                    <a:pt x="1981" y="3560"/>
                  </a:cubicBezTo>
                  <a:cubicBezTo>
                    <a:pt x="2115" y="3614"/>
                    <a:pt x="2275" y="3641"/>
                    <a:pt x="2409" y="3641"/>
                  </a:cubicBezTo>
                  <a:cubicBezTo>
                    <a:pt x="2543" y="3641"/>
                    <a:pt x="2704" y="3614"/>
                    <a:pt x="2811" y="3560"/>
                  </a:cubicBezTo>
                  <a:cubicBezTo>
                    <a:pt x="2811" y="3560"/>
                    <a:pt x="2837" y="3560"/>
                    <a:pt x="2837" y="3507"/>
                  </a:cubicBezTo>
                  <a:cubicBezTo>
                    <a:pt x="2945" y="3453"/>
                    <a:pt x="3052" y="3346"/>
                    <a:pt x="3105" y="3239"/>
                  </a:cubicBezTo>
                  <a:cubicBezTo>
                    <a:pt x="3319" y="2918"/>
                    <a:pt x="3319" y="2516"/>
                    <a:pt x="3239" y="2249"/>
                  </a:cubicBezTo>
                  <a:cubicBezTo>
                    <a:pt x="3132" y="1767"/>
                    <a:pt x="2945" y="1339"/>
                    <a:pt x="2597" y="964"/>
                  </a:cubicBezTo>
                  <a:cubicBezTo>
                    <a:pt x="2382" y="696"/>
                    <a:pt x="2115" y="482"/>
                    <a:pt x="1794" y="268"/>
                  </a:cubicBezTo>
                  <a:lnTo>
                    <a:pt x="1794" y="268"/>
                  </a:lnTo>
                  <a:lnTo>
                    <a:pt x="1901" y="375"/>
                  </a:lnTo>
                  <a:cubicBezTo>
                    <a:pt x="1981" y="429"/>
                    <a:pt x="2035" y="536"/>
                    <a:pt x="2115" y="616"/>
                  </a:cubicBezTo>
                  <a:cubicBezTo>
                    <a:pt x="2195" y="750"/>
                    <a:pt x="2302" y="910"/>
                    <a:pt x="2409" y="1071"/>
                  </a:cubicBezTo>
                  <a:cubicBezTo>
                    <a:pt x="2463" y="1205"/>
                    <a:pt x="2570" y="1365"/>
                    <a:pt x="2650" y="1553"/>
                  </a:cubicBezTo>
                  <a:cubicBezTo>
                    <a:pt x="2677" y="1633"/>
                    <a:pt x="2704" y="1713"/>
                    <a:pt x="2730" y="1820"/>
                  </a:cubicBezTo>
                  <a:cubicBezTo>
                    <a:pt x="2784" y="1874"/>
                    <a:pt x="2784" y="1981"/>
                    <a:pt x="2784" y="2035"/>
                  </a:cubicBezTo>
                  <a:lnTo>
                    <a:pt x="2784" y="2168"/>
                  </a:lnTo>
                  <a:lnTo>
                    <a:pt x="2784" y="2275"/>
                  </a:lnTo>
                  <a:cubicBezTo>
                    <a:pt x="2784" y="2356"/>
                    <a:pt x="2730" y="2409"/>
                    <a:pt x="2704" y="2490"/>
                  </a:cubicBezTo>
                  <a:cubicBezTo>
                    <a:pt x="2677" y="2516"/>
                    <a:pt x="2677" y="2543"/>
                    <a:pt x="2650" y="2570"/>
                  </a:cubicBezTo>
                  <a:cubicBezTo>
                    <a:pt x="2597" y="2623"/>
                    <a:pt x="2570" y="2623"/>
                    <a:pt x="2543" y="2650"/>
                  </a:cubicBezTo>
                  <a:cubicBezTo>
                    <a:pt x="2463" y="2677"/>
                    <a:pt x="2436" y="2704"/>
                    <a:pt x="2382" y="2704"/>
                  </a:cubicBezTo>
                  <a:cubicBezTo>
                    <a:pt x="2329" y="2730"/>
                    <a:pt x="2275" y="2744"/>
                    <a:pt x="2222" y="2744"/>
                  </a:cubicBezTo>
                  <a:cubicBezTo>
                    <a:pt x="2168" y="2744"/>
                    <a:pt x="2115" y="2730"/>
                    <a:pt x="2061" y="2704"/>
                  </a:cubicBezTo>
                  <a:cubicBezTo>
                    <a:pt x="1981" y="2677"/>
                    <a:pt x="1874" y="2623"/>
                    <a:pt x="1767" y="2543"/>
                  </a:cubicBezTo>
                  <a:cubicBezTo>
                    <a:pt x="1660" y="2490"/>
                    <a:pt x="1579" y="2383"/>
                    <a:pt x="1472" y="2275"/>
                  </a:cubicBezTo>
                  <a:cubicBezTo>
                    <a:pt x="1258" y="2035"/>
                    <a:pt x="1071" y="1767"/>
                    <a:pt x="910" y="1499"/>
                  </a:cubicBezTo>
                  <a:cubicBezTo>
                    <a:pt x="723" y="1205"/>
                    <a:pt x="562" y="910"/>
                    <a:pt x="402" y="643"/>
                  </a:cubicBezTo>
                  <a:cubicBezTo>
                    <a:pt x="322" y="509"/>
                    <a:pt x="241" y="375"/>
                    <a:pt x="161" y="241"/>
                  </a:cubicBezTo>
                  <a:cubicBezTo>
                    <a:pt x="81" y="161"/>
                    <a:pt x="54" y="81"/>
                    <a:pt x="0" y="0"/>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7009;p47"/>
            <p:cNvSpPr/>
            <p:nvPr/>
          </p:nvSpPr>
          <p:spPr>
            <a:xfrm>
              <a:off x="7331000" y="7773675"/>
              <a:ext cx="25" cy="25"/>
            </a:xfrm>
            <a:custGeom>
              <a:avLst/>
              <a:gdLst/>
              <a:ahLst/>
              <a:cxnLst/>
              <a:rect l="l" t="t" r="r" b="b"/>
              <a:pathLst>
                <a:path w="1" h="1" extrusionOk="0">
                  <a:moveTo>
                    <a:pt x="1" y="0"/>
                  </a:moveTo>
                  <a:lnTo>
                    <a:pt x="1" y="0"/>
                  </a:lnTo>
                  <a:lnTo>
                    <a:pt x="1" y="0"/>
                  </a:lnTo>
                  <a:lnTo>
                    <a:pt x="1" y="0"/>
                  </a:ln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7010;p47"/>
            <p:cNvSpPr/>
            <p:nvPr/>
          </p:nvSpPr>
          <p:spPr>
            <a:xfrm>
              <a:off x="7547150" y="7159400"/>
              <a:ext cx="194075" cy="78975"/>
            </a:xfrm>
            <a:custGeom>
              <a:avLst/>
              <a:gdLst/>
              <a:ahLst/>
              <a:cxnLst/>
              <a:rect l="l" t="t" r="r" b="b"/>
              <a:pathLst>
                <a:path w="7763" h="3159" extrusionOk="0">
                  <a:moveTo>
                    <a:pt x="5835" y="0"/>
                  </a:moveTo>
                  <a:cubicBezTo>
                    <a:pt x="5594" y="27"/>
                    <a:pt x="5353" y="54"/>
                    <a:pt x="5139" y="81"/>
                  </a:cubicBezTo>
                  <a:cubicBezTo>
                    <a:pt x="4631" y="188"/>
                    <a:pt x="4176" y="321"/>
                    <a:pt x="3694" y="536"/>
                  </a:cubicBezTo>
                  <a:cubicBezTo>
                    <a:pt x="3239" y="723"/>
                    <a:pt x="2757" y="964"/>
                    <a:pt x="2329" y="1205"/>
                  </a:cubicBezTo>
                  <a:cubicBezTo>
                    <a:pt x="1419" y="1686"/>
                    <a:pt x="669" y="2329"/>
                    <a:pt x="27" y="2998"/>
                  </a:cubicBezTo>
                  <a:cubicBezTo>
                    <a:pt x="0" y="3025"/>
                    <a:pt x="0" y="3105"/>
                    <a:pt x="27" y="3132"/>
                  </a:cubicBezTo>
                  <a:cubicBezTo>
                    <a:pt x="54" y="3159"/>
                    <a:pt x="54" y="3159"/>
                    <a:pt x="80" y="3159"/>
                  </a:cubicBezTo>
                  <a:cubicBezTo>
                    <a:pt x="134" y="3159"/>
                    <a:pt x="161" y="3159"/>
                    <a:pt x="161" y="3132"/>
                  </a:cubicBezTo>
                  <a:cubicBezTo>
                    <a:pt x="428" y="2837"/>
                    <a:pt x="696" y="2570"/>
                    <a:pt x="1017" y="2329"/>
                  </a:cubicBezTo>
                  <a:cubicBezTo>
                    <a:pt x="1633" y="1901"/>
                    <a:pt x="2302" y="1526"/>
                    <a:pt x="2998" y="1231"/>
                  </a:cubicBezTo>
                  <a:cubicBezTo>
                    <a:pt x="3908" y="857"/>
                    <a:pt x="4845" y="616"/>
                    <a:pt x="5835" y="482"/>
                  </a:cubicBezTo>
                  <a:lnTo>
                    <a:pt x="5889" y="482"/>
                  </a:lnTo>
                  <a:cubicBezTo>
                    <a:pt x="5915" y="696"/>
                    <a:pt x="5969" y="857"/>
                    <a:pt x="6022" y="1017"/>
                  </a:cubicBezTo>
                  <a:cubicBezTo>
                    <a:pt x="6076" y="1151"/>
                    <a:pt x="6103" y="1339"/>
                    <a:pt x="6183" y="1472"/>
                  </a:cubicBezTo>
                  <a:cubicBezTo>
                    <a:pt x="6290" y="1633"/>
                    <a:pt x="6370" y="1820"/>
                    <a:pt x="6477" y="2034"/>
                  </a:cubicBezTo>
                  <a:cubicBezTo>
                    <a:pt x="6584" y="2195"/>
                    <a:pt x="6745" y="2463"/>
                    <a:pt x="6906" y="2704"/>
                  </a:cubicBezTo>
                  <a:cubicBezTo>
                    <a:pt x="6959" y="2757"/>
                    <a:pt x="7013" y="2864"/>
                    <a:pt x="7093" y="2944"/>
                  </a:cubicBezTo>
                  <a:lnTo>
                    <a:pt x="7120" y="2971"/>
                  </a:lnTo>
                  <a:lnTo>
                    <a:pt x="7227" y="3078"/>
                  </a:lnTo>
                  <a:cubicBezTo>
                    <a:pt x="7254" y="3105"/>
                    <a:pt x="7280" y="3132"/>
                    <a:pt x="7307" y="3132"/>
                  </a:cubicBezTo>
                  <a:cubicBezTo>
                    <a:pt x="7340" y="3143"/>
                    <a:pt x="7378" y="3149"/>
                    <a:pt x="7415" y="3149"/>
                  </a:cubicBezTo>
                  <a:cubicBezTo>
                    <a:pt x="7467" y="3149"/>
                    <a:pt x="7517" y="3136"/>
                    <a:pt x="7548" y="3105"/>
                  </a:cubicBezTo>
                  <a:cubicBezTo>
                    <a:pt x="7655" y="3025"/>
                    <a:pt x="7655" y="2944"/>
                    <a:pt x="7682" y="2837"/>
                  </a:cubicBezTo>
                  <a:cubicBezTo>
                    <a:pt x="7762" y="2543"/>
                    <a:pt x="7709" y="2195"/>
                    <a:pt x="7548" y="1820"/>
                  </a:cubicBezTo>
                  <a:cubicBezTo>
                    <a:pt x="7441" y="1660"/>
                    <a:pt x="7387" y="1499"/>
                    <a:pt x="7254" y="1285"/>
                  </a:cubicBezTo>
                  <a:cubicBezTo>
                    <a:pt x="7147" y="1124"/>
                    <a:pt x="7013" y="964"/>
                    <a:pt x="6879" y="803"/>
                  </a:cubicBezTo>
                  <a:cubicBezTo>
                    <a:pt x="6825" y="723"/>
                    <a:pt x="6745" y="616"/>
                    <a:pt x="6692" y="562"/>
                  </a:cubicBezTo>
                  <a:cubicBezTo>
                    <a:pt x="6611" y="482"/>
                    <a:pt x="6558" y="428"/>
                    <a:pt x="6451" y="348"/>
                  </a:cubicBezTo>
                  <a:cubicBezTo>
                    <a:pt x="6317" y="214"/>
                    <a:pt x="6183" y="161"/>
                    <a:pt x="6049" y="54"/>
                  </a:cubicBezTo>
                  <a:cubicBezTo>
                    <a:pt x="5969" y="27"/>
                    <a:pt x="5915" y="0"/>
                    <a:pt x="5835" y="0"/>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7011;p47"/>
            <p:cNvSpPr/>
            <p:nvPr/>
          </p:nvSpPr>
          <p:spPr>
            <a:xfrm>
              <a:off x="7488250" y="7043575"/>
              <a:ext cx="163300" cy="136575"/>
            </a:xfrm>
            <a:custGeom>
              <a:avLst/>
              <a:gdLst/>
              <a:ahLst/>
              <a:cxnLst/>
              <a:rect l="l" t="t" r="r" b="b"/>
              <a:pathLst>
                <a:path w="6532" h="5463" extrusionOk="0">
                  <a:moveTo>
                    <a:pt x="4241" y="0"/>
                  </a:moveTo>
                  <a:cubicBezTo>
                    <a:pt x="4196" y="0"/>
                    <a:pt x="4153" y="9"/>
                    <a:pt x="4123" y="30"/>
                  </a:cubicBezTo>
                  <a:cubicBezTo>
                    <a:pt x="3775" y="190"/>
                    <a:pt x="3454" y="431"/>
                    <a:pt x="3079" y="725"/>
                  </a:cubicBezTo>
                  <a:cubicBezTo>
                    <a:pt x="2704" y="1047"/>
                    <a:pt x="2383" y="1368"/>
                    <a:pt x="2062" y="1716"/>
                  </a:cubicBezTo>
                  <a:cubicBezTo>
                    <a:pt x="1741" y="2117"/>
                    <a:pt x="1446" y="2465"/>
                    <a:pt x="1178" y="2867"/>
                  </a:cubicBezTo>
                  <a:cubicBezTo>
                    <a:pt x="911" y="3268"/>
                    <a:pt x="670" y="3723"/>
                    <a:pt x="456" y="4125"/>
                  </a:cubicBezTo>
                  <a:cubicBezTo>
                    <a:pt x="268" y="4553"/>
                    <a:pt x="108" y="4954"/>
                    <a:pt x="1" y="5356"/>
                  </a:cubicBezTo>
                  <a:cubicBezTo>
                    <a:pt x="1" y="5356"/>
                    <a:pt x="1" y="5383"/>
                    <a:pt x="28" y="5409"/>
                  </a:cubicBezTo>
                  <a:cubicBezTo>
                    <a:pt x="28" y="5463"/>
                    <a:pt x="54" y="5463"/>
                    <a:pt x="54" y="5463"/>
                  </a:cubicBezTo>
                  <a:cubicBezTo>
                    <a:pt x="108" y="5463"/>
                    <a:pt x="161" y="5409"/>
                    <a:pt x="161" y="5383"/>
                  </a:cubicBezTo>
                  <a:cubicBezTo>
                    <a:pt x="188" y="5222"/>
                    <a:pt x="268" y="5088"/>
                    <a:pt x="322" y="4874"/>
                  </a:cubicBezTo>
                  <a:cubicBezTo>
                    <a:pt x="563" y="4285"/>
                    <a:pt x="938" y="3723"/>
                    <a:pt x="1393" y="3081"/>
                  </a:cubicBezTo>
                  <a:cubicBezTo>
                    <a:pt x="1928" y="2385"/>
                    <a:pt x="2543" y="1743"/>
                    <a:pt x="3213" y="1234"/>
                  </a:cubicBezTo>
                  <a:cubicBezTo>
                    <a:pt x="3400" y="1073"/>
                    <a:pt x="3614" y="940"/>
                    <a:pt x="3775" y="833"/>
                  </a:cubicBezTo>
                  <a:cubicBezTo>
                    <a:pt x="3935" y="725"/>
                    <a:pt x="4149" y="645"/>
                    <a:pt x="4390" y="511"/>
                  </a:cubicBezTo>
                  <a:cubicBezTo>
                    <a:pt x="4417" y="592"/>
                    <a:pt x="4471" y="672"/>
                    <a:pt x="4524" y="779"/>
                  </a:cubicBezTo>
                  <a:cubicBezTo>
                    <a:pt x="4551" y="913"/>
                    <a:pt x="4604" y="1047"/>
                    <a:pt x="4685" y="1180"/>
                  </a:cubicBezTo>
                  <a:lnTo>
                    <a:pt x="4685" y="1207"/>
                  </a:lnTo>
                  <a:lnTo>
                    <a:pt x="4712" y="1314"/>
                  </a:lnTo>
                  <a:cubicBezTo>
                    <a:pt x="4819" y="1528"/>
                    <a:pt x="4926" y="1769"/>
                    <a:pt x="5059" y="2010"/>
                  </a:cubicBezTo>
                  <a:lnTo>
                    <a:pt x="5247" y="2305"/>
                  </a:lnTo>
                  <a:cubicBezTo>
                    <a:pt x="5327" y="2412"/>
                    <a:pt x="5381" y="2465"/>
                    <a:pt x="5461" y="2546"/>
                  </a:cubicBezTo>
                  <a:lnTo>
                    <a:pt x="5488" y="2572"/>
                  </a:lnTo>
                  <a:cubicBezTo>
                    <a:pt x="5622" y="2733"/>
                    <a:pt x="5755" y="2840"/>
                    <a:pt x="5889" y="2920"/>
                  </a:cubicBezTo>
                  <a:cubicBezTo>
                    <a:pt x="5996" y="2974"/>
                    <a:pt x="6130" y="3001"/>
                    <a:pt x="6264" y="3001"/>
                  </a:cubicBezTo>
                  <a:cubicBezTo>
                    <a:pt x="6291" y="3001"/>
                    <a:pt x="6317" y="2974"/>
                    <a:pt x="6371" y="2974"/>
                  </a:cubicBezTo>
                  <a:cubicBezTo>
                    <a:pt x="6398" y="2974"/>
                    <a:pt x="6398" y="2974"/>
                    <a:pt x="6425" y="2947"/>
                  </a:cubicBezTo>
                  <a:cubicBezTo>
                    <a:pt x="6505" y="2920"/>
                    <a:pt x="6532" y="2840"/>
                    <a:pt x="6532" y="2813"/>
                  </a:cubicBezTo>
                  <a:lnTo>
                    <a:pt x="6532" y="2706"/>
                  </a:lnTo>
                  <a:lnTo>
                    <a:pt x="6532" y="2599"/>
                  </a:lnTo>
                  <a:cubicBezTo>
                    <a:pt x="6532" y="2519"/>
                    <a:pt x="6505" y="2412"/>
                    <a:pt x="6451" y="2305"/>
                  </a:cubicBezTo>
                  <a:cubicBezTo>
                    <a:pt x="6398" y="2117"/>
                    <a:pt x="6291" y="1876"/>
                    <a:pt x="6184" y="1716"/>
                  </a:cubicBezTo>
                  <a:cubicBezTo>
                    <a:pt x="6023" y="1421"/>
                    <a:pt x="5782" y="1100"/>
                    <a:pt x="5568" y="886"/>
                  </a:cubicBezTo>
                  <a:cubicBezTo>
                    <a:pt x="5488" y="806"/>
                    <a:pt x="5434" y="752"/>
                    <a:pt x="5381" y="592"/>
                  </a:cubicBezTo>
                  <a:cubicBezTo>
                    <a:pt x="5193" y="431"/>
                    <a:pt x="5006" y="324"/>
                    <a:pt x="4845" y="244"/>
                  </a:cubicBezTo>
                  <a:cubicBezTo>
                    <a:pt x="4712" y="163"/>
                    <a:pt x="4658" y="137"/>
                    <a:pt x="4551" y="110"/>
                  </a:cubicBezTo>
                  <a:cubicBezTo>
                    <a:pt x="4524" y="110"/>
                    <a:pt x="4497" y="110"/>
                    <a:pt x="4444" y="56"/>
                  </a:cubicBezTo>
                  <a:cubicBezTo>
                    <a:pt x="4394" y="23"/>
                    <a:pt x="4314" y="0"/>
                    <a:pt x="4241" y="0"/>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7012;p47"/>
            <p:cNvSpPr/>
            <p:nvPr/>
          </p:nvSpPr>
          <p:spPr>
            <a:xfrm>
              <a:off x="7595325" y="7044300"/>
              <a:ext cx="22100" cy="16075"/>
            </a:xfrm>
            <a:custGeom>
              <a:avLst/>
              <a:gdLst/>
              <a:ahLst/>
              <a:cxnLst/>
              <a:rect l="l" t="t" r="r" b="b"/>
              <a:pathLst>
                <a:path w="884" h="643" extrusionOk="0">
                  <a:moveTo>
                    <a:pt x="81" y="1"/>
                  </a:moveTo>
                  <a:cubicBezTo>
                    <a:pt x="27" y="1"/>
                    <a:pt x="0" y="1"/>
                    <a:pt x="0" y="54"/>
                  </a:cubicBezTo>
                  <a:cubicBezTo>
                    <a:pt x="0" y="81"/>
                    <a:pt x="0" y="108"/>
                    <a:pt x="27" y="108"/>
                  </a:cubicBezTo>
                  <a:lnTo>
                    <a:pt x="241" y="215"/>
                  </a:lnTo>
                  <a:cubicBezTo>
                    <a:pt x="295" y="241"/>
                    <a:pt x="321" y="268"/>
                    <a:pt x="402" y="322"/>
                  </a:cubicBezTo>
                  <a:cubicBezTo>
                    <a:pt x="429" y="348"/>
                    <a:pt x="509" y="402"/>
                    <a:pt x="562" y="456"/>
                  </a:cubicBezTo>
                  <a:cubicBezTo>
                    <a:pt x="643" y="482"/>
                    <a:pt x="669" y="509"/>
                    <a:pt x="750" y="589"/>
                  </a:cubicBezTo>
                  <a:lnTo>
                    <a:pt x="776" y="616"/>
                  </a:lnTo>
                  <a:cubicBezTo>
                    <a:pt x="776" y="643"/>
                    <a:pt x="803" y="643"/>
                    <a:pt x="803" y="643"/>
                  </a:cubicBezTo>
                  <a:lnTo>
                    <a:pt x="830" y="643"/>
                  </a:lnTo>
                  <a:cubicBezTo>
                    <a:pt x="884" y="643"/>
                    <a:pt x="884" y="616"/>
                    <a:pt x="884" y="616"/>
                  </a:cubicBezTo>
                  <a:lnTo>
                    <a:pt x="884" y="589"/>
                  </a:lnTo>
                  <a:cubicBezTo>
                    <a:pt x="830" y="536"/>
                    <a:pt x="830" y="536"/>
                    <a:pt x="776" y="429"/>
                  </a:cubicBezTo>
                  <a:lnTo>
                    <a:pt x="669" y="348"/>
                  </a:lnTo>
                  <a:cubicBezTo>
                    <a:pt x="616" y="322"/>
                    <a:pt x="536" y="241"/>
                    <a:pt x="482" y="215"/>
                  </a:cubicBezTo>
                  <a:lnTo>
                    <a:pt x="268" y="108"/>
                  </a:lnTo>
                  <a:lnTo>
                    <a:pt x="81" y="1"/>
                  </a:ln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7013;p47"/>
            <p:cNvSpPr/>
            <p:nvPr/>
          </p:nvSpPr>
          <p:spPr>
            <a:xfrm>
              <a:off x="7594650" y="7045650"/>
              <a:ext cx="22775" cy="14725"/>
            </a:xfrm>
            <a:custGeom>
              <a:avLst/>
              <a:gdLst/>
              <a:ahLst/>
              <a:cxnLst/>
              <a:rect l="l" t="t" r="r" b="b"/>
              <a:pathLst>
                <a:path w="911" h="589" extrusionOk="0">
                  <a:moveTo>
                    <a:pt x="54" y="0"/>
                  </a:moveTo>
                  <a:cubicBezTo>
                    <a:pt x="27" y="0"/>
                    <a:pt x="0" y="0"/>
                    <a:pt x="0" y="27"/>
                  </a:cubicBezTo>
                  <a:cubicBezTo>
                    <a:pt x="0" y="54"/>
                    <a:pt x="0" y="80"/>
                    <a:pt x="27" y="80"/>
                  </a:cubicBezTo>
                  <a:cubicBezTo>
                    <a:pt x="134" y="134"/>
                    <a:pt x="188" y="161"/>
                    <a:pt x="268" y="187"/>
                  </a:cubicBezTo>
                  <a:cubicBezTo>
                    <a:pt x="295" y="214"/>
                    <a:pt x="375" y="268"/>
                    <a:pt x="429" y="294"/>
                  </a:cubicBezTo>
                  <a:cubicBezTo>
                    <a:pt x="509" y="321"/>
                    <a:pt x="536" y="348"/>
                    <a:pt x="589" y="402"/>
                  </a:cubicBezTo>
                  <a:cubicBezTo>
                    <a:pt x="670" y="428"/>
                    <a:pt x="696" y="455"/>
                    <a:pt x="723" y="482"/>
                  </a:cubicBezTo>
                  <a:lnTo>
                    <a:pt x="830" y="589"/>
                  </a:lnTo>
                  <a:lnTo>
                    <a:pt x="911" y="589"/>
                  </a:lnTo>
                  <a:lnTo>
                    <a:pt x="911" y="535"/>
                  </a:lnTo>
                  <a:lnTo>
                    <a:pt x="803" y="428"/>
                  </a:lnTo>
                  <a:cubicBezTo>
                    <a:pt x="777" y="402"/>
                    <a:pt x="777" y="348"/>
                    <a:pt x="723" y="348"/>
                  </a:cubicBezTo>
                  <a:cubicBezTo>
                    <a:pt x="670" y="321"/>
                    <a:pt x="589" y="268"/>
                    <a:pt x="536" y="214"/>
                  </a:cubicBezTo>
                  <a:cubicBezTo>
                    <a:pt x="429" y="161"/>
                    <a:pt x="375" y="134"/>
                    <a:pt x="295" y="80"/>
                  </a:cubicBezTo>
                  <a:cubicBezTo>
                    <a:pt x="188" y="54"/>
                    <a:pt x="134" y="27"/>
                    <a:pt x="54" y="0"/>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7014;p47"/>
            <p:cNvSpPr/>
            <p:nvPr/>
          </p:nvSpPr>
          <p:spPr>
            <a:xfrm>
              <a:off x="7696350" y="7160050"/>
              <a:ext cx="16100" cy="14750"/>
            </a:xfrm>
            <a:custGeom>
              <a:avLst/>
              <a:gdLst/>
              <a:ahLst/>
              <a:cxnLst/>
              <a:rect l="l" t="t" r="r" b="b"/>
              <a:pathLst>
                <a:path w="644" h="590" extrusionOk="0">
                  <a:moveTo>
                    <a:pt x="54" y="1"/>
                  </a:moveTo>
                  <a:cubicBezTo>
                    <a:pt x="54" y="28"/>
                    <a:pt x="1" y="28"/>
                    <a:pt x="1" y="28"/>
                  </a:cubicBezTo>
                  <a:lnTo>
                    <a:pt x="1" y="55"/>
                  </a:lnTo>
                  <a:cubicBezTo>
                    <a:pt x="54" y="55"/>
                    <a:pt x="54" y="108"/>
                    <a:pt x="54" y="108"/>
                  </a:cubicBezTo>
                  <a:cubicBezTo>
                    <a:pt x="108" y="135"/>
                    <a:pt x="215" y="188"/>
                    <a:pt x="269" y="269"/>
                  </a:cubicBezTo>
                  <a:lnTo>
                    <a:pt x="483" y="456"/>
                  </a:lnTo>
                  <a:cubicBezTo>
                    <a:pt x="509" y="536"/>
                    <a:pt x="536" y="563"/>
                    <a:pt x="590" y="590"/>
                  </a:cubicBezTo>
                  <a:lnTo>
                    <a:pt x="643" y="590"/>
                  </a:lnTo>
                  <a:lnTo>
                    <a:pt x="643" y="536"/>
                  </a:lnTo>
                  <a:cubicBezTo>
                    <a:pt x="590" y="456"/>
                    <a:pt x="536" y="402"/>
                    <a:pt x="483" y="322"/>
                  </a:cubicBezTo>
                  <a:lnTo>
                    <a:pt x="376" y="242"/>
                  </a:lnTo>
                  <a:cubicBezTo>
                    <a:pt x="295" y="162"/>
                    <a:pt x="269" y="135"/>
                    <a:pt x="215" y="108"/>
                  </a:cubicBezTo>
                  <a:cubicBezTo>
                    <a:pt x="188" y="55"/>
                    <a:pt x="108" y="28"/>
                    <a:pt x="81" y="1"/>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7015;p47"/>
            <p:cNvSpPr/>
            <p:nvPr/>
          </p:nvSpPr>
          <p:spPr>
            <a:xfrm>
              <a:off x="7705725" y="7168500"/>
              <a:ext cx="2700" cy="2950"/>
            </a:xfrm>
            <a:custGeom>
              <a:avLst/>
              <a:gdLst/>
              <a:ahLst/>
              <a:cxnLst/>
              <a:rect l="l" t="t" r="r" b="b"/>
              <a:pathLst>
                <a:path w="108" h="118" extrusionOk="0">
                  <a:moveTo>
                    <a:pt x="53" y="0"/>
                  </a:moveTo>
                  <a:cubicBezTo>
                    <a:pt x="38" y="0"/>
                    <a:pt x="27" y="14"/>
                    <a:pt x="27" y="38"/>
                  </a:cubicBezTo>
                  <a:lnTo>
                    <a:pt x="1" y="64"/>
                  </a:lnTo>
                  <a:lnTo>
                    <a:pt x="1" y="91"/>
                  </a:lnTo>
                  <a:lnTo>
                    <a:pt x="27" y="118"/>
                  </a:lnTo>
                  <a:lnTo>
                    <a:pt x="81" y="118"/>
                  </a:lnTo>
                  <a:lnTo>
                    <a:pt x="108" y="91"/>
                  </a:lnTo>
                  <a:lnTo>
                    <a:pt x="108" y="64"/>
                  </a:lnTo>
                  <a:cubicBezTo>
                    <a:pt x="108" y="54"/>
                    <a:pt x="103" y="48"/>
                    <a:pt x="100" y="45"/>
                  </a:cubicBezTo>
                  <a:lnTo>
                    <a:pt x="100" y="45"/>
                  </a:lnTo>
                  <a:cubicBezTo>
                    <a:pt x="86" y="14"/>
                    <a:pt x="67" y="0"/>
                    <a:pt x="53" y="0"/>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7016;p47"/>
            <p:cNvSpPr/>
            <p:nvPr/>
          </p:nvSpPr>
          <p:spPr>
            <a:xfrm>
              <a:off x="7163725" y="7129275"/>
              <a:ext cx="472425" cy="466425"/>
            </a:xfrm>
            <a:custGeom>
              <a:avLst/>
              <a:gdLst/>
              <a:ahLst/>
              <a:cxnLst/>
              <a:rect l="l" t="t" r="r" b="b"/>
              <a:pathLst>
                <a:path w="18897" h="18657" extrusionOk="0">
                  <a:moveTo>
                    <a:pt x="8458" y="1"/>
                  </a:moveTo>
                  <a:cubicBezTo>
                    <a:pt x="7655" y="1"/>
                    <a:pt x="6879" y="81"/>
                    <a:pt x="6183" y="322"/>
                  </a:cubicBezTo>
                  <a:cubicBezTo>
                    <a:pt x="5728" y="456"/>
                    <a:pt x="5246" y="670"/>
                    <a:pt x="4818" y="884"/>
                  </a:cubicBezTo>
                  <a:cubicBezTo>
                    <a:pt x="4390" y="1125"/>
                    <a:pt x="3988" y="1393"/>
                    <a:pt x="3614" y="1687"/>
                  </a:cubicBezTo>
                  <a:cubicBezTo>
                    <a:pt x="2838" y="2303"/>
                    <a:pt x="2168" y="3025"/>
                    <a:pt x="1606" y="3828"/>
                  </a:cubicBezTo>
                  <a:cubicBezTo>
                    <a:pt x="1044" y="4685"/>
                    <a:pt x="616" y="5568"/>
                    <a:pt x="375" y="6505"/>
                  </a:cubicBezTo>
                  <a:cubicBezTo>
                    <a:pt x="107" y="7522"/>
                    <a:pt x="0" y="8485"/>
                    <a:pt x="81" y="9422"/>
                  </a:cubicBezTo>
                  <a:cubicBezTo>
                    <a:pt x="161" y="10493"/>
                    <a:pt x="482" y="11537"/>
                    <a:pt x="964" y="12500"/>
                  </a:cubicBezTo>
                  <a:cubicBezTo>
                    <a:pt x="1473" y="13437"/>
                    <a:pt x="2115" y="14320"/>
                    <a:pt x="2945" y="15043"/>
                  </a:cubicBezTo>
                  <a:cubicBezTo>
                    <a:pt x="3721" y="15792"/>
                    <a:pt x="4631" y="16408"/>
                    <a:pt x="5594" y="16943"/>
                  </a:cubicBezTo>
                  <a:cubicBezTo>
                    <a:pt x="6451" y="17425"/>
                    <a:pt x="7441" y="17800"/>
                    <a:pt x="8458" y="18094"/>
                  </a:cubicBezTo>
                  <a:cubicBezTo>
                    <a:pt x="9502" y="18389"/>
                    <a:pt x="10519" y="18549"/>
                    <a:pt x="11483" y="18630"/>
                  </a:cubicBezTo>
                  <a:cubicBezTo>
                    <a:pt x="11724" y="18630"/>
                    <a:pt x="11911" y="18656"/>
                    <a:pt x="12152" y="18656"/>
                  </a:cubicBezTo>
                  <a:cubicBezTo>
                    <a:pt x="12446" y="18656"/>
                    <a:pt x="12741" y="18656"/>
                    <a:pt x="13009" y="18630"/>
                  </a:cubicBezTo>
                  <a:cubicBezTo>
                    <a:pt x="13544" y="18603"/>
                    <a:pt x="14052" y="18496"/>
                    <a:pt x="14481" y="18362"/>
                  </a:cubicBezTo>
                  <a:cubicBezTo>
                    <a:pt x="14989" y="18228"/>
                    <a:pt x="15471" y="18014"/>
                    <a:pt x="15899" y="17827"/>
                  </a:cubicBezTo>
                  <a:cubicBezTo>
                    <a:pt x="16140" y="17693"/>
                    <a:pt x="16327" y="17559"/>
                    <a:pt x="16542" y="17425"/>
                  </a:cubicBezTo>
                  <a:cubicBezTo>
                    <a:pt x="16809" y="17265"/>
                    <a:pt x="16970" y="17050"/>
                    <a:pt x="17130" y="16890"/>
                  </a:cubicBezTo>
                  <a:cubicBezTo>
                    <a:pt x="17211" y="16783"/>
                    <a:pt x="17291" y="16676"/>
                    <a:pt x="17371" y="16542"/>
                  </a:cubicBezTo>
                  <a:cubicBezTo>
                    <a:pt x="17425" y="16462"/>
                    <a:pt x="17505" y="16355"/>
                    <a:pt x="17532" y="16221"/>
                  </a:cubicBezTo>
                  <a:cubicBezTo>
                    <a:pt x="17639" y="15980"/>
                    <a:pt x="17693" y="15739"/>
                    <a:pt x="17773" y="15525"/>
                  </a:cubicBezTo>
                  <a:cubicBezTo>
                    <a:pt x="17880" y="14936"/>
                    <a:pt x="17880" y="14374"/>
                    <a:pt x="17826" y="13946"/>
                  </a:cubicBezTo>
                  <a:cubicBezTo>
                    <a:pt x="18228" y="13116"/>
                    <a:pt x="18549" y="12259"/>
                    <a:pt x="18683" y="11456"/>
                  </a:cubicBezTo>
                  <a:cubicBezTo>
                    <a:pt x="18843" y="10600"/>
                    <a:pt x="18897" y="9770"/>
                    <a:pt x="18843" y="8914"/>
                  </a:cubicBezTo>
                  <a:cubicBezTo>
                    <a:pt x="18817" y="8459"/>
                    <a:pt x="18736" y="7977"/>
                    <a:pt x="18629" y="7575"/>
                  </a:cubicBezTo>
                  <a:cubicBezTo>
                    <a:pt x="18549" y="7147"/>
                    <a:pt x="18362" y="6719"/>
                    <a:pt x="18201" y="6291"/>
                  </a:cubicBezTo>
                  <a:cubicBezTo>
                    <a:pt x="17826" y="5407"/>
                    <a:pt x="17345" y="4631"/>
                    <a:pt x="16702" y="3909"/>
                  </a:cubicBezTo>
                  <a:cubicBezTo>
                    <a:pt x="16568" y="3748"/>
                    <a:pt x="16408" y="3561"/>
                    <a:pt x="16220" y="3400"/>
                  </a:cubicBezTo>
                  <a:cubicBezTo>
                    <a:pt x="16060" y="3213"/>
                    <a:pt x="15872" y="3025"/>
                    <a:pt x="15632" y="2865"/>
                  </a:cubicBezTo>
                  <a:cubicBezTo>
                    <a:pt x="15257" y="2544"/>
                    <a:pt x="14855" y="2222"/>
                    <a:pt x="14454" y="1955"/>
                  </a:cubicBezTo>
                  <a:cubicBezTo>
                    <a:pt x="13624" y="1393"/>
                    <a:pt x="12741" y="964"/>
                    <a:pt x="11858" y="616"/>
                  </a:cubicBezTo>
                  <a:cubicBezTo>
                    <a:pt x="10921" y="295"/>
                    <a:pt x="9930" y="54"/>
                    <a:pt x="8994" y="28"/>
                  </a:cubicBezTo>
                  <a:cubicBezTo>
                    <a:pt x="8833" y="28"/>
                    <a:pt x="8646" y="1"/>
                    <a:pt x="84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7017;p47"/>
            <p:cNvSpPr/>
            <p:nvPr/>
          </p:nvSpPr>
          <p:spPr>
            <a:xfrm>
              <a:off x="7163050" y="7131275"/>
              <a:ext cx="371400" cy="465100"/>
            </a:xfrm>
            <a:custGeom>
              <a:avLst/>
              <a:gdLst/>
              <a:ahLst/>
              <a:cxnLst/>
              <a:rect l="l" t="t" r="r" b="b"/>
              <a:pathLst>
                <a:path w="14856" h="18604" extrusionOk="0">
                  <a:moveTo>
                    <a:pt x="7798" y="0"/>
                  </a:moveTo>
                  <a:cubicBezTo>
                    <a:pt x="7260" y="0"/>
                    <a:pt x="6722" y="107"/>
                    <a:pt x="6184" y="242"/>
                  </a:cubicBezTo>
                  <a:cubicBezTo>
                    <a:pt x="5728" y="376"/>
                    <a:pt x="5247" y="590"/>
                    <a:pt x="4818" y="804"/>
                  </a:cubicBezTo>
                  <a:cubicBezTo>
                    <a:pt x="4390" y="1045"/>
                    <a:pt x="3989" y="1313"/>
                    <a:pt x="3614" y="1607"/>
                  </a:cubicBezTo>
                  <a:cubicBezTo>
                    <a:pt x="2838" y="2223"/>
                    <a:pt x="2169" y="2945"/>
                    <a:pt x="1607" y="3748"/>
                  </a:cubicBezTo>
                  <a:cubicBezTo>
                    <a:pt x="1018" y="4605"/>
                    <a:pt x="589" y="5488"/>
                    <a:pt x="349" y="6425"/>
                  </a:cubicBezTo>
                  <a:cubicBezTo>
                    <a:pt x="108" y="7442"/>
                    <a:pt x="1" y="8405"/>
                    <a:pt x="54" y="9342"/>
                  </a:cubicBezTo>
                  <a:cubicBezTo>
                    <a:pt x="161" y="10413"/>
                    <a:pt x="456" y="11457"/>
                    <a:pt x="964" y="12420"/>
                  </a:cubicBezTo>
                  <a:cubicBezTo>
                    <a:pt x="1473" y="13357"/>
                    <a:pt x="2115" y="14240"/>
                    <a:pt x="2945" y="14990"/>
                  </a:cubicBezTo>
                  <a:cubicBezTo>
                    <a:pt x="3694" y="15739"/>
                    <a:pt x="4604" y="16382"/>
                    <a:pt x="5568" y="16917"/>
                  </a:cubicBezTo>
                  <a:cubicBezTo>
                    <a:pt x="6451" y="17372"/>
                    <a:pt x="7415" y="17747"/>
                    <a:pt x="8459" y="18041"/>
                  </a:cubicBezTo>
                  <a:cubicBezTo>
                    <a:pt x="9502" y="18336"/>
                    <a:pt x="10493" y="18523"/>
                    <a:pt x="11483" y="18576"/>
                  </a:cubicBezTo>
                  <a:cubicBezTo>
                    <a:pt x="11697" y="18576"/>
                    <a:pt x="11938" y="18603"/>
                    <a:pt x="12152" y="18603"/>
                  </a:cubicBezTo>
                  <a:cubicBezTo>
                    <a:pt x="12447" y="18603"/>
                    <a:pt x="12714" y="18603"/>
                    <a:pt x="13009" y="18576"/>
                  </a:cubicBezTo>
                  <a:cubicBezTo>
                    <a:pt x="13276" y="18550"/>
                    <a:pt x="13517" y="18523"/>
                    <a:pt x="13758" y="18469"/>
                  </a:cubicBezTo>
                  <a:lnTo>
                    <a:pt x="13758" y="18469"/>
                  </a:lnTo>
                  <a:cubicBezTo>
                    <a:pt x="13531" y="18496"/>
                    <a:pt x="13317" y="18509"/>
                    <a:pt x="13106" y="18509"/>
                  </a:cubicBezTo>
                  <a:cubicBezTo>
                    <a:pt x="12895" y="18509"/>
                    <a:pt x="12688" y="18496"/>
                    <a:pt x="12473" y="18469"/>
                  </a:cubicBezTo>
                  <a:cubicBezTo>
                    <a:pt x="11885" y="18443"/>
                    <a:pt x="11296" y="18336"/>
                    <a:pt x="10734" y="18175"/>
                  </a:cubicBezTo>
                  <a:cubicBezTo>
                    <a:pt x="10493" y="18121"/>
                    <a:pt x="10279" y="18014"/>
                    <a:pt x="10065" y="17934"/>
                  </a:cubicBezTo>
                  <a:cubicBezTo>
                    <a:pt x="9877" y="17881"/>
                    <a:pt x="9663" y="17800"/>
                    <a:pt x="9502" y="17720"/>
                  </a:cubicBezTo>
                  <a:cubicBezTo>
                    <a:pt x="9101" y="17533"/>
                    <a:pt x="8726" y="17372"/>
                    <a:pt x="8325" y="17185"/>
                  </a:cubicBezTo>
                  <a:cubicBezTo>
                    <a:pt x="7549" y="16783"/>
                    <a:pt x="6799" y="16301"/>
                    <a:pt x="6076" y="15766"/>
                  </a:cubicBezTo>
                  <a:cubicBezTo>
                    <a:pt x="5755" y="15498"/>
                    <a:pt x="5407" y="15231"/>
                    <a:pt x="5113" y="14936"/>
                  </a:cubicBezTo>
                  <a:cubicBezTo>
                    <a:pt x="4818" y="14642"/>
                    <a:pt x="4524" y="14294"/>
                    <a:pt x="4230" y="13973"/>
                  </a:cubicBezTo>
                  <a:cubicBezTo>
                    <a:pt x="3989" y="13625"/>
                    <a:pt x="3775" y="13304"/>
                    <a:pt x="3560" y="12929"/>
                  </a:cubicBezTo>
                  <a:cubicBezTo>
                    <a:pt x="3373" y="12554"/>
                    <a:pt x="3239" y="12179"/>
                    <a:pt x="3105" y="11778"/>
                  </a:cubicBezTo>
                  <a:cubicBezTo>
                    <a:pt x="2972" y="11376"/>
                    <a:pt x="2891" y="10948"/>
                    <a:pt x="2865" y="10547"/>
                  </a:cubicBezTo>
                  <a:lnTo>
                    <a:pt x="2865" y="9904"/>
                  </a:lnTo>
                  <a:cubicBezTo>
                    <a:pt x="2865" y="9717"/>
                    <a:pt x="2891" y="9503"/>
                    <a:pt x="2945" y="9289"/>
                  </a:cubicBezTo>
                  <a:cubicBezTo>
                    <a:pt x="3025" y="8513"/>
                    <a:pt x="3239" y="7736"/>
                    <a:pt x="3534" y="7014"/>
                  </a:cubicBezTo>
                  <a:cubicBezTo>
                    <a:pt x="3828" y="6291"/>
                    <a:pt x="4203" y="5675"/>
                    <a:pt x="4685" y="5060"/>
                  </a:cubicBezTo>
                  <a:cubicBezTo>
                    <a:pt x="5140" y="4498"/>
                    <a:pt x="5675" y="3962"/>
                    <a:pt x="6237" y="3534"/>
                  </a:cubicBezTo>
                  <a:cubicBezTo>
                    <a:pt x="6853" y="3079"/>
                    <a:pt x="7495" y="2678"/>
                    <a:pt x="8164" y="2410"/>
                  </a:cubicBezTo>
                  <a:cubicBezTo>
                    <a:pt x="8833" y="2116"/>
                    <a:pt x="9556" y="1928"/>
                    <a:pt x="10252" y="1794"/>
                  </a:cubicBezTo>
                  <a:cubicBezTo>
                    <a:pt x="10734" y="1714"/>
                    <a:pt x="11189" y="1687"/>
                    <a:pt x="11670" y="1687"/>
                  </a:cubicBezTo>
                  <a:cubicBezTo>
                    <a:pt x="11938" y="1687"/>
                    <a:pt x="12206" y="1687"/>
                    <a:pt x="12473" y="1714"/>
                  </a:cubicBezTo>
                  <a:cubicBezTo>
                    <a:pt x="13250" y="1794"/>
                    <a:pt x="13972" y="1955"/>
                    <a:pt x="14695" y="2249"/>
                  </a:cubicBezTo>
                  <a:cubicBezTo>
                    <a:pt x="14749" y="2276"/>
                    <a:pt x="14775" y="2276"/>
                    <a:pt x="14856" y="2330"/>
                  </a:cubicBezTo>
                  <a:lnTo>
                    <a:pt x="14454" y="2008"/>
                  </a:lnTo>
                  <a:cubicBezTo>
                    <a:pt x="13598" y="1446"/>
                    <a:pt x="12741" y="1018"/>
                    <a:pt x="11831" y="670"/>
                  </a:cubicBezTo>
                  <a:cubicBezTo>
                    <a:pt x="10894" y="349"/>
                    <a:pt x="9931" y="108"/>
                    <a:pt x="8994" y="81"/>
                  </a:cubicBezTo>
                  <a:cubicBezTo>
                    <a:pt x="8807" y="81"/>
                    <a:pt x="8619" y="55"/>
                    <a:pt x="8432" y="55"/>
                  </a:cubicBezTo>
                  <a:cubicBezTo>
                    <a:pt x="8221" y="17"/>
                    <a:pt x="8010" y="0"/>
                    <a:pt x="77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7018;p47"/>
            <p:cNvSpPr/>
            <p:nvPr/>
          </p:nvSpPr>
          <p:spPr>
            <a:xfrm>
              <a:off x="7336350" y="7207575"/>
              <a:ext cx="25" cy="25"/>
            </a:xfrm>
            <a:custGeom>
              <a:avLst/>
              <a:gdLst/>
              <a:ahLst/>
              <a:cxnLst/>
              <a:rect l="l" t="t" r="r" b="b"/>
              <a:pathLst>
                <a:path w="1" h="1" extrusionOk="0">
                  <a:moveTo>
                    <a:pt x="1" y="0"/>
                  </a:moveTo>
                  <a:lnTo>
                    <a:pt x="1" y="0"/>
                  </a:lnTo>
                  <a:lnTo>
                    <a:pt x="1" y="0"/>
                  </a:ln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7019;p47"/>
            <p:cNvSpPr/>
            <p:nvPr/>
          </p:nvSpPr>
          <p:spPr>
            <a:xfrm>
              <a:off x="7404625" y="7452475"/>
              <a:ext cx="56225" cy="54225"/>
            </a:xfrm>
            <a:custGeom>
              <a:avLst/>
              <a:gdLst/>
              <a:ahLst/>
              <a:cxnLst/>
              <a:rect l="l" t="t" r="r" b="b"/>
              <a:pathLst>
                <a:path w="2249" h="2169" extrusionOk="0">
                  <a:moveTo>
                    <a:pt x="241" y="1"/>
                  </a:moveTo>
                  <a:cubicBezTo>
                    <a:pt x="161" y="1"/>
                    <a:pt x="107" y="81"/>
                    <a:pt x="107" y="108"/>
                  </a:cubicBezTo>
                  <a:cubicBezTo>
                    <a:pt x="0" y="884"/>
                    <a:pt x="294" y="1794"/>
                    <a:pt x="1071" y="2088"/>
                  </a:cubicBezTo>
                  <a:cubicBezTo>
                    <a:pt x="1231" y="2142"/>
                    <a:pt x="1365" y="2169"/>
                    <a:pt x="1552" y="2169"/>
                  </a:cubicBezTo>
                  <a:lnTo>
                    <a:pt x="1633" y="2169"/>
                  </a:lnTo>
                  <a:cubicBezTo>
                    <a:pt x="1740" y="2169"/>
                    <a:pt x="1820" y="2142"/>
                    <a:pt x="1900" y="2115"/>
                  </a:cubicBezTo>
                  <a:cubicBezTo>
                    <a:pt x="2007" y="2088"/>
                    <a:pt x="2061" y="2008"/>
                    <a:pt x="2141" y="1954"/>
                  </a:cubicBezTo>
                  <a:cubicBezTo>
                    <a:pt x="2222" y="1874"/>
                    <a:pt x="2248" y="1821"/>
                    <a:pt x="2248" y="1714"/>
                  </a:cubicBezTo>
                  <a:lnTo>
                    <a:pt x="2248" y="1553"/>
                  </a:lnTo>
                  <a:cubicBezTo>
                    <a:pt x="2248" y="1473"/>
                    <a:pt x="2248" y="1446"/>
                    <a:pt x="2195" y="1366"/>
                  </a:cubicBezTo>
                  <a:cubicBezTo>
                    <a:pt x="2168" y="1178"/>
                    <a:pt x="2061" y="964"/>
                    <a:pt x="1927" y="804"/>
                  </a:cubicBezTo>
                  <a:cubicBezTo>
                    <a:pt x="1767" y="616"/>
                    <a:pt x="1526" y="429"/>
                    <a:pt x="1258" y="295"/>
                  </a:cubicBezTo>
                  <a:cubicBezTo>
                    <a:pt x="1178" y="241"/>
                    <a:pt x="1044" y="215"/>
                    <a:pt x="910" y="161"/>
                  </a:cubicBezTo>
                  <a:cubicBezTo>
                    <a:pt x="696" y="108"/>
                    <a:pt x="535" y="81"/>
                    <a:pt x="375" y="81"/>
                  </a:cubicBezTo>
                  <a:lnTo>
                    <a:pt x="321" y="81"/>
                  </a:lnTo>
                  <a:cubicBezTo>
                    <a:pt x="348" y="54"/>
                    <a:pt x="294" y="54"/>
                    <a:pt x="241" y="1"/>
                  </a:cubicBezTo>
                  <a:close/>
                </a:path>
              </a:pathLst>
            </a:custGeom>
            <a:solidFill>
              <a:srgbClr val="FF6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7020;p47"/>
            <p:cNvSpPr/>
            <p:nvPr/>
          </p:nvSpPr>
          <p:spPr>
            <a:xfrm>
              <a:off x="7331675" y="7283550"/>
              <a:ext cx="89700" cy="39975"/>
            </a:xfrm>
            <a:custGeom>
              <a:avLst/>
              <a:gdLst/>
              <a:ahLst/>
              <a:cxnLst/>
              <a:rect l="l" t="t" r="r" b="b"/>
              <a:pathLst>
                <a:path w="3588" h="1599" extrusionOk="0">
                  <a:moveTo>
                    <a:pt x="2042" y="0"/>
                  </a:moveTo>
                  <a:cubicBezTo>
                    <a:pt x="1944" y="0"/>
                    <a:pt x="1843" y="4"/>
                    <a:pt x="1740" y="13"/>
                  </a:cubicBezTo>
                  <a:cubicBezTo>
                    <a:pt x="777" y="66"/>
                    <a:pt x="1" y="521"/>
                    <a:pt x="54" y="923"/>
                  </a:cubicBezTo>
                  <a:cubicBezTo>
                    <a:pt x="79" y="1317"/>
                    <a:pt x="762" y="1598"/>
                    <a:pt x="1623" y="1598"/>
                  </a:cubicBezTo>
                  <a:cubicBezTo>
                    <a:pt x="1696" y="1598"/>
                    <a:pt x="1771" y="1596"/>
                    <a:pt x="1847" y="1592"/>
                  </a:cubicBezTo>
                  <a:cubicBezTo>
                    <a:pt x="2811" y="1512"/>
                    <a:pt x="3587" y="1110"/>
                    <a:pt x="3560" y="682"/>
                  </a:cubicBezTo>
                  <a:cubicBezTo>
                    <a:pt x="3536" y="298"/>
                    <a:pt x="2889" y="0"/>
                    <a:pt x="2042" y="0"/>
                  </a:cubicBezTo>
                  <a:close/>
                </a:path>
              </a:pathLst>
            </a:custGeom>
            <a:solidFill>
              <a:srgbClr val="130B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7021;p47"/>
            <p:cNvSpPr/>
            <p:nvPr/>
          </p:nvSpPr>
          <p:spPr>
            <a:xfrm>
              <a:off x="7537775" y="7332700"/>
              <a:ext cx="81650" cy="62925"/>
            </a:xfrm>
            <a:custGeom>
              <a:avLst/>
              <a:gdLst/>
              <a:ahLst/>
              <a:cxnLst/>
              <a:rect l="l" t="t" r="r" b="b"/>
              <a:pathLst>
                <a:path w="3266" h="2517" extrusionOk="0">
                  <a:moveTo>
                    <a:pt x="671" y="0"/>
                  </a:moveTo>
                  <a:cubicBezTo>
                    <a:pt x="493" y="0"/>
                    <a:pt x="353" y="51"/>
                    <a:pt x="268" y="161"/>
                  </a:cubicBezTo>
                  <a:cubicBezTo>
                    <a:pt x="0" y="482"/>
                    <a:pt x="375" y="1259"/>
                    <a:pt x="1125" y="1847"/>
                  </a:cubicBezTo>
                  <a:cubicBezTo>
                    <a:pt x="1639" y="2270"/>
                    <a:pt x="2192" y="2516"/>
                    <a:pt x="2583" y="2516"/>
                  </a:cubicBezTo>
                  <a:cubicBezTo>
                    <a:pt x="2761" y="2516"/>
                    <a:pt x="2906" y="2465"/>
                    <a:pt x="2998" y="2356"/>
                  </a:cubicBezTo>
                  <a:cubicBezTo>
                    <a:pt x="3266" y="2035"/>
                    <a:pt x="2918" y="1259"/>
                    <a:pt x="2142" y="643"/>
                  </a:cubicBezTo>
                  <a:cubicBezTo>
                    <a:pt x="1611" y="240"/>
                    <a:pt x="1055" y="0"/>
                    <a:pt x="671" y="0"/>
                  </a:cubicBezTo>
                  <a:close/>
                </a:path>
              </a:pathLst>
            </a:custGeom>
            <a:solidFill>
              <a:srgbClr val="130B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7022;p47"/>
            <p:cNvSpPr/>
            <p:nvPr/>
          </p:nvSpPr>
          <p:spPr>
            <a:xfrm>
              <a:off x="7404625" y="7421700"/>
              <a:ext cx="95700" cy="87000"/>
            </a:xfrm>
            <a:custGeom>
              <a:avLst/>
              <a:gdLst/>
              <a:ahLst/>
              <a:cxnLst/>
              <a:rect l="l" t="t" r="r" b="b"/>
              <a:pathLst>
                <a:path w="3828" h="3480" extrusionOk="0">
                  <a:moveTo>
                    <a:pt x="214" y="1446"/>
                  </a:moveTo>
                  <a:cubicBezTo>
                    <a:pt x="375" y="1446"/>
                    <a:pt x="509" y="1472"/>
                    <a:pt x="642" y="1472"/>
                  </a:cubicBezTo>
                  <a:cubicBezTo>
                    <a:pt x="803" y="1499"/>
                    <a:pt x="1017" y="1580"/>
                    <a:pt x="1151" y="1633"/>
                  </a:cubicBezTo>
                  <a:cubicBezTo>
                    <a:pt x="1258" y="1713"/>
                    <a:pt x="1392" y="1767"/>
                    <a:pt x="1499" y="1874"/>
                  </a:cubicBezTo>
                  <a:cubicBezTo>
                    <a:pt x="1606" y="1981"/>
                    <a:pt x="1713" y="2035"/>
                    <a:pt x="1767" y="2142"/>
                  </a:cubicBezTo>
                  <a:cubicBezTo>
                    <a:pt x="1847" y="2249"/>
                    <a:pt x="1900" y="2382"/>
                    <a:pt x="1981" y="2516"/>
                  </a:cubicBezTo>
                  <a:cubicBezTo>
                    <a:pt x="2034" y="2650"/>
                    <a:pt x="2061" y="2811"/>
                    <a:pt x="2061" y="2971"/>
                  </a:cubicBezTo>
                  <a:lnTo>
                    <a:pt x="2061" y="3052"/>
                  </a:lnTo>
                  <a:lnTo>
                    <a:pt x="2061" y="3159"/>
                  </a:lnTo>
                  <a:lnTo>
                    <a:pt x="2061" y="3185"/>
                  </a:lnTo>
                  <a:lnTo>
                    <a:pt x="2034" y="3185"/>
                  </a:lnTo>
                  <a:cubicBezTo>
                    <a:pt x="2007" y="3185"/>
                    <a:pt x="1981" y="3212"/>
                    <a:pt x="1927" y="3212"/>
                  </a:cubicBezTo>
                  <a:cubicBezTo>
                    <a:pt x="1847" y="3239"/>
                    <a:pt x="1740" y="3293"/>
                    <a:pt x="1633" y="3293"/>
                  </a:cubicBezTo>
                  <a:lnTo>
                    <a:pt x="1365" y="3293"/>
                  </a:lnTo>
                  <a:cubicBezTo>
                    <a:pt x="1285" y="3293"/>
                    <a:pt x="1178" y="3239"/>
                    <a:pt x="1044" y="3185"/>
                  </a:cubicBezTo>
                  <a:cubicBezTo>
                    <a:pt x="937" y="3159"/>
                    <a:pt x="830" y="3078"/>
                    <a:pt x="749" y="3025"/>
                  </a:cubicBezTo>
                  <a:cubicBezTo>
                    <a:pt x="669" y="2945"/>
                    <a:pt x="562" y="2891"/>
                    <a:pt x="509" y="2784"/>
                  </a:cubicBezTo>
                  <a:cubicBezTo>
                    <a:pt x="428" y="2677"/>
                    <a:pt x="375" y="2570"/>
                    <a:pt x="294" y="2436"/>
                  </a:cubicBezTo>
                  <a:cubicBezTo>
                    <a:pt x="294" y="2302"/>
                    <a:pt x="268" y="2115"/>
                    <a:pt x="241" y="1901"/>
                  </a:cubicBezTo>
                  <a:cubicBezTo>
                    <a:pt x="241" y="1740"/>
                    <a:pt x="214" y="1606"/>
                    <a:pt x="214" y="1446"/>
                  </a:cubicBezTo>
                  <a:close/>
                  <a:moveTo>
                    <a:pt x="268" y="0"/>
                  </a:moveTo>
                  <a:cubicBezTo>
                    <a:pt x="161" y="295"/>
                    <a:pt x="80" y="643"/>
                    <a:pt x="27" y="1017"/>
                  </a:cubicBezTo>
                  <a:cubicBezTo>
                    <a:pt x="0" y="1419"/>
                    <a:pt x="0" y="1767"/>
                    <a:pt x="80" y="2115"/>
                  </a:cubicBezTo>
                  <a:cubicBezTo>
                    <a:pt x="107" y="2275"/>
                    <a:pt x="161" y="2436"/>
                    <a:pt x="241" y="2623"/>
                  </a:cubicBezTo>
                  <a:cubicBezTo>
                    <a:pt x="294" y="2784"/>
                    <a:pt x="402" y="2918"/>
                    <a:pt x="535" y="3052"/>
                  </a:cubicBezTo>
                  <a:cubicBezTo>
                    <a:pt x="642" y="3185"/>
                    <a:pt x="803" y="3293"/>
                    <a:pt x="964" y="3346"/>
                  </a:cubicBezTo>
                  <a:cubicBezTo>
                    <a:pt x="1178" y="3453"/>
                    <a:pt x="1365" y="3480"/>
                    <a:pt x="1579" y="3480"/>
                  </a:cubicBezTo>
                  <a:cubicBezTo>
                    <a:pt x="1820" y="3480"/>
                    <a:pt x="2034" y="3400"/>
                    <a:pt x="2302" y="3239"/>
                  </a:cubicBezTo>
                  <a:cubicBezTo>
                    <a:pt x="2409" y="3185"/>
                    <a:pt x="2516" y="3105"/>
                    <a:pt x="2650" y="2998"/>
                  </a:cubicBezTo>
                  <a:lnTo>
                    <a:pt x="2944" y="2704"/>
                  </a:lnTo>
                  <a:cubicBezTo>
                    <a:pt x="3105" y="2516"/>
                    <a:pt x="3239" y="2275"/>
                    <a:pt x="3399" y="2008"/>
                  </a:cubicBezTo>
                  <a:cubicBezTo>
                    <a:pt x="3480" y="1874"/>
                    <a:pt x="3533" y="1740"/>
                    <a:pt x="3613" y="1580"/>
                  </a:cubicBezTo>
                  <a:cubicBezTo>
                    <a:pt x="3694" y="1446"/>
                    <a:pt x="3720" y="1312"/>
                    <a:pt x="3774" y="1178"/>
                  </a:cubicBezTo>
                  <a:lnTo>
                    <a:pt x="3828" y="1071"/>
                  </a:lnTo>
                  <a:lnTo>
                    <a:pt x="3480" y="1071"/>
                  </a:lnTo>
                  <a:cubicBezTo>
                    <a:pt x="3346" y="1071"/>
                    <a:pt x="3212" y="1071"/>
                    <a:pt x="3078" y="1044"/>
                  </a:cubicBezTo>
                  <a:cubicBezTo>
                    <a:pt x="2730" y="991"/>
                    <a:pt x="2409" y="937"/>
                    <a:pt x="2034" y="803"/>
                  </a:cubicBezTo>
                  <a:cubicBezTo>
                    <a:pt x="1713" y="696"/>
                    <a:pt x="1338" y="536"/>
                    <a:pt x="1044" y="402"/>
                  </a:cubicBezTo>
                  <a:cubicBezTo>
                    <a:pt x="696" y="295"/>
                    <a:pt x="482" y="161"/>
                    <a:pt x="268" y="0"/>
                  </a:cubicBez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7023;p47"/>
            <p:cNvSpPr/>
            <p:nvPr/>
          </p:nvSpPr>
          <p:spPr>
            <a:xfrm>
              <a:off x="7528400" y="7425700"/>
              <a:ext cx="40175" cy="60250"/>
            </a:xfrm>
            <a:custGeom>
              <a:avLst/>
              <a:gdLst/>
              <a:ahLst/>
              <a:cxnLst/>
              <a:rect l="l" t="t" r="r" b="b"/>
              <a:pathLst>
                <a:path w="1607" h="2410" extrusionOk="0">
                  <a:moveTo>
                    <a:pt x="1045" y="1"/>
                  </a:moveTo>
                  <a:cubicBezTo>
                    <a:pt x="697" y="1"/>
                    <a:pt x="295" y="402"/>
                    <a:pt x="135" y="991"/>
                  </a:cubicBezTo>
                  <a:cubicBezTo>
                    <a:pt x="27" y="1286"/>
                    <a:pt x="1" y="1607"/>
                    <a:pt x="81" y="1875"/>
                  </a:cubicBezTo>
                  <a:cubicBezTo>
                    <a:pt x="135" y="2142"/>
                    <a:pt x="242" y="2330"/>
                    <a:pt x="429" y="2383"/>
                  </a:cubicBezTo>
                  <a:cubicBezTo>
                    <a:pt x="482" y="2383"/>
                    <a:pt x="509" y="2410"/>
                    <a:pt x="563" y="2410"/>
                  </a:cubicBezTo>
                  <a:cubicBezTo>
                    <a:pt x="911" y="2410"/>
                    <a:pt x="1312" y="2008"/>
                    <a:pt x="1473" y="1446"/>
                  </a:cubicBezTo>
                  <a:cubicBezTo>
                    <a:pt x="1580" y="1152"/>
                    <a:pt x="1607" y="804"/>
                    <a:pt x="1553" y="536"/>
                  </a:cubicBezTo>
                  <a:cubicBezTo>
                    <a:pt x="1473" y="269"/>
                    <a:pt x="1366" y="108"/>
                    <a:pt x="1178" y="54"/>
                  </a:cubicBezTo>
                  <a:cubicBezTo>
                    <a:pt x="1152" y="1"/>
                    <a:pt x="1098" y="1"/>
                    <a:pt x="1045" y="1"/>
                  </a:cubicBez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7024;p47"/>
            <p:cNvSpPr/>
            <p:nvPr/>
          </p:nvSpPr>
          <p:spPr>
            <a:xfrm>
              <a:off x="7336350" y="7374175"/>
              <a:ext cx="40175" cy="60250"/>
            </a:xfrm>
            <a:custGeom>
              <a:avLst/>
              <a:gdLst/>
              <a:ahLst/>
              <a:cxnLst/>
              <a:rect l="l" t="t" r="r" b="b"/>
              <a:pathLst>
                <a:path w="1607" h="2410" extrusionOk="0">
                  <a:moveTo>
                    <a:pt x="1018" y="1"/>
                  </a:moveTo>
                  <a:cubicBezTo>
                    <a:pt x="697" y="1"/>
                    <a:pt x="295" y="402"/>
                    <a:pt x="135" y="965"/>
                  </a:cubicBezTo>
                  <a:cubicBezTo>
                    <a:pt x="28" y="1259"/>
                    <a:pt x="1" y="1607"/>
                    <a:pt x="54" y="1875"/>
                  </a:cubicBezTo>
                  <a:cubicBezTo>
                    <a:pt x="135" y="2142"/>
                    <a:pt x="215" y="2303"/>
                    <a:pt x="429" y="2383"/>
                  </a:cubicBezTo>
                  <a:cubicBezTo>
                    <a:pt x="456" y="2383"/>
                    <a:pt x="483" y="2410"/>
                    <a:pt x="563" y="2410"/>
                  </a:cubicBezTo>
                  <a:cubicBezTo>
                    <a:pt x="884" y="2410"/>
                    <a:pt x="1286" y="2008"/>
                    <a:pt x="1473" y="1446"/>
                  </a:cubicBezTo>
                  <a:cubicBezTo>
                    <a:pt x="1553" y="1125"/>
                    <a:pt x="1607" y="804"/>
                    <a:pt x="1527" y="536"/>
                  </a:cubicBezTo>
                  <a:cubicBezTo>
                    <a:pt x="1473" y="269"/>
                    <a:pt x="1366" y="108"/>
                    <a:pt x="1152" y="28"/>
                  </a:cubicBezTo>
                  <a:cubicBezTo>
                    <a:pt x="1125" y="1"/>
                    <a:pt x="1072" y="1"/>
                    <a:pt x="1018" y="1"/>
                  </a:cubicBez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224525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595"/>
        <p:cNvGrpSpPr/>
        <p:nvPr/>
      </p:nvGrpSpPr>
      <p:grpSpPr>
        <a:xfrm>
          <a:off x="0" y="0"/>
          <a:ext cx="0" cy="0"/>
          <a:chOff x="0" y="0"/>
          <a:chExt cx="0" cy="0"/>
        </a:xfrm>
      </p:grpSpPr>
      <p:sp>
        <p:nvSpPr>
          <p:cNvPr id="8596" name="Google Shape;8596;p62"/>
          <p:cNvSpPr txBox="1">
            <a:spLocks noGrp="1"/>
          </p:cNvSpPr>
          <p:nvPr>
            <p:ph type="title"/>
          </p:nvPr>
        </p:nvSpPr>
        <p:spPr>
          <a:xfrm>
            <a:off x="1995300" y="1318175"/>
            <a:ext cx="5153400" cy="196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b="1" smtClean="0">
                <a:solidFill>
                  <a:srgbClr val="FF0000"/>
                </a:solidFill>
                <a:latin typeface="Times New Roman" panose="02020603050405020304" pitchFamily="18" charset="0"/>
                <a:cs typeface="Times New Roman" panose="02020603050405020304" pitchFamily="18" charset="0"/>
              </a:rPr>
              <a:t>CHÀO TẠM BIỆT CÁC EM!</a:t>
            </a:r>
            <a:endParaRPr sz="4400" b="1">
              <a:solidFill>
                <a:srgbClr val="FF0000"/>
              </a:solidFill>
              <a:latin typeface="Times New Roman" panose="02020603050405020304" pitchFamily="18" charset="0"/>
              <a:cs typeface="Times New Roman" panose="02020603050405020304" pitchFamily="18" charset="0"/>
            </a:endParaRPr>
          </a:p>
        </p:txBody>
      </p:sp>
      <p:grpSp>
        <p:nvGrpSpPr>
          <p:cNvPr id="8597" name="Google Shape;8597;p62"/>
          <p:cNvGrpSpPr/>
          <p:nvPr/>
        </p:nvGrpSpPr>
        <p:grpSpPr>
          <a:xfrm flipH="1">
            <a:off x="765125" y="578725"/>
            <a:ext cx="1373125" cy="987675"/>
            <a:chOff x="5785950" y="1653700"/>
            <a:chExt cx="1373125" cy="987675"/>
          </a:xfrm>
        </p:grpSpPr>
        <p:grpSp>
          <p:nvGrpSpPr>
            <p:cNvPr id="8598" name="Google Shape;8598;p62"/>
            <p:cNvGrpSpPr/>
            <p:nvPr/>
          </p:nvGrpSpPr>
          <p:grpSpPr>
            <a:xfrm>
              <a:off x="5785950" y="1653700"/>
              <a:ext cx="1373125" cy="987675"/>
              <a:chOff x="5785950" y="1653700"/>
              <a:chExt cx="1373125" cy="987675"/>
            </a:xfrm>
          </p:grpSpPr>
          <p:sp>
            <p:nvSpPr>
              <p:cNvPr id="8599" name="Google Shape;8599;p62"/>
              <p:cNvSpPr/>
              <p:nvPr/>
            </p:nvSpPr>
            <p:spPr>
              <a:xfrm>
                <a:off x="5785950" y="1653700"/>
                <a:ext cx="1373125" cy="987675"/>
              </a:xfrm>
              <a:custGeom>
                <a:avLst/>
                <a:gdLst/>
                <a:ahLst/>
                <a:cxnLst/>
                <a:rect l="l" t="t" r="r" b="b"/>
                <a:pathLst>
                  <a:path w="54925" h="39507" extrusionOk="0">
                    <a:moveTo>
                      <a:pt x="26847" y="1"/>
                    </a:moveTo>
                    <a:cubicBezTo>
                      <a:pt x="25268" y="1"/>
                      <a:pt x="23715" y="911"/>
                      <a:pt x="22216" y="2677"/>
                    </a:cubicBezTo>
                    <a:cubicBezTo>
                      <a:pt x="20182" y="5086"/>
                      <a:pt x="18630" y="9877"/>
                      <a:pt x="17613" y="14293"/>
                    </a:cubicBezTo>
                    <a:cubicBezTo>
                      <a:pt x="17532" y="14186"/>
                      <a:pt x="17506" y="14133"/>
                      <a:pt x="17425" y="14053"/>
                    </a:cubicBezTo>
                    <a:cubicBezTo>
                      <a:pt x="17425" y="14053"/>
                      <a:pt x="17425" y="14026"/>
                      <a:pt x="17399" y="14026"/>
                    </a:cubicBezTo>
                    <a:cubicBezTo>
                      <a:pt x="16890" y="13383"/>
                      <a:pt x="16221" y="12928"/>
                      <a:pt x="15418" y="12634"/>
                    </a:cubicBezTo>
                    <a:cubicBezTo>
                      <a:pt x="15124" y="12554"/>
                      <a:pt x="14856" y="12473"/>
                      <a:pt x="14615" y="12420"/>
                    </a:cubicBezTo>
                    <a:lnTo>
                      <a:pt x="14374" y="12340"/>
                    </a:lnTo>
                    <a:cubicBezTo>
                      <a:pt x="14321" y="12340"/>
                      <a:pt x="14294" y="12313"/>
                      <a:pt x="14240" y="12313"/>
                    </a:cubicBezTo>
                    <a:cubicBezTo>
                      <a:pt x="14160" y="12286"/>
                      <a:pt x="14053" y="12286"/>
                      <a:pt x="13999" y="12286"/>
                    </a:cubicBezTo>
                    <a:cubicBezTo>
                      <a:pt x="14026" y="11510"/>
                      <a:pt x="13919" y="10760"/>
                      <a:pt x="13705" y="10038"/>
                    </a:cubicBezTo>
                    <a:cubicBezTo>
                      <a:pt x="13330" y="8860"/>
                      <a:pt x="12688" y="7870"/>
                      <a:pt x="11858" y="7067"/>
                    </a:cubicBezTo>
                    <a:cubicBezTo>
                      <a:pt x="12367" y="6424"/>
                      <a:pt x="12581" y="5595"/>
                      <a:pt x="12527" y="4711"/>
                    </a:cubicBezTo>
                    <a:cubicBezTo>
                      <a:pt x="12367" y="3052"/>
                      <a:pt x="10948" y="1794"/>
                      <a:pt x="9262" y="1794"/>
                    </a:cubicBezTo>
                    <a:cubicBezTo>
                      <a:pt x="9182" y="1794"/>
                      <a:pt x="9048" y="1794"/>
                      <a:pt x="8914" y="1847"/>
                    </a:cubicBezTo>
                    <a:cubicBezTo>
                      <a:pt x="8272" y="1901"/>
                      <a:pt x="7656" y="2169"/>
                      <a:pt x="7174" y="2570"/>
                    </a:cubicBezTo>
                    <a:cubicBezTo>
                      <a:pt x="6585" y="1981"/>
                      <a:pt x="5836" y="1607"/>
                      <a:pt x="4979" y="1526"/>
                    </a:cubicBezTo>
                    <a:lnTo>
                      <a:pt x="4819" y="1526"/>
                    </a:lnTo>
                    <a:cubicBezTo>
                      <a:pt x="3159" y="1526"/>
                      <a:pt x="1741" y="2838"/>
                      <a:pt x="1687" y="4524"/>
                    </a:cubicBezTo>
                    <a:cubicBezTo>
                      <a:pt x="1607" y="5488"/>
                      <a:pt x="2008" y="6398"/>
                      <a:pt x="2678" y="6986"/>
                    </a:cubicBezTo>
                    <a:cubicBezTo>
                      <a:pt x="804" y="8699"/>
                      <a:pt x="1" y="11376"/>
                      <a:pt x="777" y="13946"/>
                    </a:cubicBezTo>
                    <a:cubicBezTo>
                      <a:pt x="1634" y="16783"/>
                      <a:pt x="4257" y="18737"/>
                      <a:pt x="7228" y="18737"/>
                    </a:cubicBezTo>
                    <a:cubicBezTo>
                      <a:pt x="7629" y="18737"/>
                      <a:pt x="8004" y="18710"/>
                      <a:pt x="8405" y="18630"/>
                    </a:cubicBezTo>
                    <a:cubicBezTo>
                      <a:pt x="8512" y="18924"/>
                      <a:pt x="8593" y="19192"/>
                      <a:pt x="8727" y="19432"/>
                    </a:cubicBezTo>
                    <a:cubicBezTo>
                      <a:pt x="8780" y="19459"/>
                      <a:pt x="8780" y="19513"/>
                      <a:pt x="8807" y="19540"/>
                    </a:cubicBezTo>
                    <a:lnTo>
                      <a:pt x="9075" y="19968"/>
                    </a:lnTo>
                    <a:cubicBezTo>
                      <a:pt x="9235" y="20235"/>
                      <a:pt x="9396" y="20476"/>
                      <a:pt x="9530" y="20664"/>
                    </a:cubicBezTo>
                    <a:cubicBezTo>
                      <a:pt x="9797" y="21012"/>
                      <a:pt x="10065" y="21279"/>
                      <a:pt x="10386" y="21520"/>
                    </a:cubicBezTo>
                    <a:cubicBezTo>
                      <a:pt x="10680" y="21734"/>
                      <a:pt x="11055" y="21948"/>
                      <a:pt x="11457" y="22109"/>
                    </a:cubicBezTo>
                    <a:cubicBezTo>
                      <a:pt x="11992" y="22323"/>
                      <a:pt x="12554" y="22457"/>
                      <a:pt x="13143" y="22484"/>
                    </a:cubicBezTo>
                    <a:lnTo>
                      <a:pt x="13491" y="22484"/>
                    </a:lnTo>
                    <a:cubicBezTo>
                      <a:pt x="13812" y="22484"/>
                      <a:pt x="14187" y="22457"/>
                      <a:pt x="14588" y="22377"/>
                    </a:cubicBezTo>
                    <a:cubicBezTo>
                      <a:pt x="14695" y="22511"/>
                      <a:pt x="14829" y="22618"/>
                      <a:pt x="14963" y="22725"/>
                    </a:cubicBezTo>
                    <a:cubicBezTo>
                      <a:pt x="15124" y="22885"/>
                      <a:pt x="15257" y="22992"/>
                      <a:pt x="15391" y="23073"/>
                    </a:cubicBezTo>
                    <a:lnTo>
                      <a:pt x="15793" y="23394"/>
                    </a:lnTo>
                    <a:cubicBezTo>
                      <a:pt x="15793" y="23394"/>
                      <a:pt x="15819" y="23394"/>
                      <a:pt x="15819" y="23421"/>
                    </a:cubicBezTo>
                    <a:cubicBezTo>
                      <a:pt x="16167" y="23661"/>
                      <a:pt x="16435" y="23822"/>
                      <a:pt x="16729" y="23983"/>
                    </a:cubicBezTo>
                    <a:cubicBezTo>
                      <a:pt x="16729" y="23983"/>
                      <a:pt x="16756" y="23983"/>
                      <a:pt x="16756" y="24009"/>
                    </a:cubicBezTo>
                    <a:cubicBezTo>
                      <a:pt x="17077" y="24197"/>
                      <a:pt x="17399" y="24331"/>
                      <a:pt x="17800" y="24464"/>
                    </a:cubicBezTo>
                    <a:cubicBezTo>
                      <a:pt x="17934" y="24491"/>
                      <a:pt x="18068" y="24545"/>
                      <a:pt x="18202" y="24598"/>
                    </a:cubicBezTo>
                    <a:cubicBezTo>
                      <a:pt x="20182" y="29416"/>
                      <a:pt x="22939" y="35037"/>
                      <a:pt x="25776" y="37446"/>
                    </a:cubicBezTo>
                    <a:cubicBezTo>
                      <a:pt x="27436" y="38838"/>
                      <a:pt x="28961" y="39507"/>
                      <a:pt x="30433" y="39507"/>
                    </a:cubicBezTo>
                    <a:cubicBezTo>
                      <a:pt x="31879" y="39507"/>
                      <a:pt x="33164" y="38811"/>
                      <a:pt x="33940" y="37580"/>
                    </a:cubicBezTo>
                    <a:cubicBezTo>
                      <a:pt x="34074" y="37365"/>
                      <a:pt x="34181" y="37178"/>
                      <a:pt x="34261" y="36937"/>
                    </a:cubicBezTo>
                    <a:cubicBezTo>
                      <a:pt x="35305" y="36910"/>
                      <a:pt x="36215" y="36455"/>
                      <a:pt x="36884" y="35733"/>
                    </a:cubicBezTo>
                    <a:cubicBezTo>
                      <a:pt x="37821" y="34716"/>
                      <a:pt x="38115" y="33431"/>
                      <a:pt x="37821" y="31905"/>
                    </a:cubicBezTo>
                    <a:lnTo>
                      <a:pt x="38008" y="31905"/>
                    </a:lnTo>
                    <a:cubicBezTo>
                      <a:pt x="39882" y="31905"/>
                      <a:pt x="40952" y="31102"/>
                      <a:pt x="41514" y="30433"/>
                    </a:cubicBezTo>
                    <a:cubicBezTo>
                      <a:pt x="41568" y="30406"/>
                      <a:pt x="41568" y="30380"/>
                      <a:pt x="41595" y="30353"/>
                    </a:cubicBezTo>
                    <a:cubicBezTo>
                      <a:pt x="41996" y="29844"/>
                      <a:pt x="42344" y="29041"/>
                      <a:pt x="42344" y="28131"/>
                    </a:cubicBezTo>
                    <a:cubicBezTo>
                      <a:pt x="43254" y="27435"/>
                      <a:pt x="43763" y="26472"/>
                      <a:pt x="43897" y="25535"/>
                    </a:cubicBezTo>
                    <a:cubicBezTo>
                      <a:pt x="44111" y="24357"/>
                      <a:pt x="43709" y="23287"/>
                      <a:pt x="42772" y="22323"/>
                    </a:cubicBezTo>
                    <a:cubicBezTo>
                      <a:pt x="42799" y="22270"/>
                      <a:pt x="42906" y="22189"/>
                      <a:pt x="42906" y="22136"/>
                    </a:cubicBezTo>
                    <a:cubicBezTo>
                      <a:pt x="43094" y="21868"/>
                      <a:pt x="43308" y="21601"/>
                      <a:pt x="43468" y="21386"/>
                    </a:cubicBezTo>
                    <a:lnTo>
                      <a:pt x="43629" y="21145"/>
                    </a:lnTo>
                    <a:cubicBezTo>
                      <a:pt x="43736" y="21012"/>
                      <a:pt x="43870" y="20798"/>
                      <a:pt x="43950" y="20744"/>
                    </a:cubicBezTo>
                    <a:lnTo>
                      <a:pt x="43977" y="20717"/>
                    </a:lnTo>
                    <a:cubicBezTo>
                      <a:pt x="43977" y="20717"/>
                      <a:pt x="44004" y="20664"/>
                      <a:pt x="44111" y="20637"/>
                    </a:cubicBezTo>
                    <a:cubicBezTo>
                      <a:pt x="44164" y="20610"/>
                      <a:pt x="44271" y="20583"/>
                      <a:pt x="44378" y="20530"/>
                    </a:cubicBezTo>
                    <a:cubicBezTo>
                      <a:pt x="44405" y="20530"/>
                      <a:pt x="44405" y="20530"/>
                      <a:pt x="44432" y="20503"/>
                    </a:cubicBezTo>
                    <a:cubicBezTo>
                      <a:pt x="44619" y="20476"/>
                      <a:pt x="44887" y="20450"/>
                      <a:pt x="45074" y="20396"/>
                    </a:cubicBezTo>
                    <a:cubicBezTo>
                      <a:pt x="46011" y="20316"/>
                      <a:pt x="47028" y="20182"/>
                      <a:pt x="47992" y="19780"/>
                    </a:cubicBezTo>
                    <a:lnTo>
                      <a:pt x="48955" y="19325"/>
                    </a:lnTo>
                    <a:lnTo>
                      <a:pt x="49972" y="18844"/>
                    </a:lnTo>
                    <a:cubicBezTo>
                      <a:pt x="50722" y="18442"/>
                      <a:pt x="51445" y="17853"/>
                      <a:pt x="52033" y="17184"/>
                    </a:cubicBezTo>
                    <a:cubicBezTo>
                      <a:pt x="52328" y="16863"/>
                      <a:pt x="52595" y="16515"/>
                      <a:pt x="52810" y="16247"/>
                    </a:cubicBezTo>
                    <a:cubicBezTo>
                      <a:pt x="53050" y="15953"/>
                      <a:pt x="53211" y="15659"/>
                      <a:pt x="53372" y="15418"/>
                    </a:cubicBezTo>
                    <a:cubicBezTo>
                      <a:pt x="53586" y="15096"/>
                      <a:pt x="53746" y="14749"/>
                      <a:pt x="53853" y="14481"/>
                    </a:cubicBezTo>
                    <a:cubicBezTo>
                      <a:pt x="53907" y="14320"/>
                      <a:pt x="53987" y="14160"/>
                      <a:pt x="54041" y="14026"/>
                    </a:cubicBezTo>
                    <a:lnTo>
                      <a:pt x="54068" y="13946"/>
                    </a:lnTo>
                    <a:cubicBezTo>
                      <a:pt x="54121" y="13838"/>
                      <a:pt x="54175" y="13758"/>
                      <a:pt x="54201" y="13624"/>
                    </a:cubicBezTo>
                    <a:cubicBezTo>
                      <a:pt x="54389" y="13143"/>
                      <a:pt x="54549" y="12634"/>
                      <a:pt x="54656" y="12072"/>
                    </a:cubicBezTo>
                    <a:cubicBezTo>
                      <a:pt x="54710" y="11751"/>
                      <a:pt x="54790" y="11376"/>
                      <a:pt x="54817" y="11028"/>
                    </a:cubicBezTo>
                    <a:cubicBezTo>
                      <a:pt x="54844" y="10841"/>
                      <a:pt x="54871" y="10627"/>
                      <a:pt x="54871" y="10439"/>
                    </a:cubicBezTo>
                    <a:cubicBezTo>
                      <a:pt x="54924" y="8914"/>
                      <a:pt x="53505" y="7495"/>
                      <a:pt x="51846" y="7495"/>
                    </a:cubicBezTo>
                    <a:lnTo>
                      <a:pt x="51766" y="7495"/>
                    </a:lnTo>
                    <a:cubicBezTo>
                      <a:pt x="51525" y="7495"/>
                      <a:pt x="51364" y="7522"/>
                      <a:pt x="51230" y="7522"/>
                    </a:cubicBezTo>
                    <a:cubicBezTo>
                      <a:pt x="50990" y="7575"/>
                      <a:pt x="50722" y="7602"/>
                      <a:pt x="50294" y="7656"/>
                    </a:cubicBezTo>
                    <a:cubicBezTo>
                      <a:pt x="49892" y="7736"/>
                      <a:pt x="49464" y="7843"/>
                      <a:pt x="48902" y="7977"/>
                    </a:cubicBezTo>
                    <a:cubicBezTo>
                      <a:pt x="48393" y="8111"/>
                      <a:pt x="47858" y="8298"/>
                      <a:pt x="47296" y="8512"/>
                    </a:cubicBezTo>
                    <a:cubicBezTo>
                      <a:pt x="46707" y="8726"/>
                      <a:pt x="46172" y="8994"/>
                      <a:pt x="45583" y="9342"/>
                    </a:cubicBezTo>
                    <a:cubicBezTo>
                      <a:pt x="45208" y="9529"/>
                      <a:pt x="44887" y="9770"/>
                      <a:pt x="44566" y="10038"/>
                    </a:cubicBezTo>
                    <a:cubicBezTo>
                      <a:pt x="44566" y="10038"/>
                      <a:pt x="44539" y="10038"/>
                      <a:pt x="44539" y="10065"/>
                    </a:cubicBezTo>
                    <a:cubicBezTo>
                      <a:pt x="44245" y="10305"/>
                      <a:pt x="44004" y="10573"/>
                      <a:pt x="43736" y="10814"/>
                    </a:cubicBezTo>
                    <a:cubicBezTo>
                      <a:pt x="43575" y="11001"/>
                      <a:pt x="43361" y="11215"/>
                      <a:pt x="43201" y="11403"/>
                    </a:cubicBezTo>
                    <a:lnTo>
                      <a:pt x="43067" y="11537"/>
                    </a:lnTo>
                    <a:lnTo>
                      <a:pt x="42505" y="12179"/>
                    </a:lnTo>
                    <a:cubicBezTo>
                      <a:pt x="42478" y="12206"/>
                      <a:pt x="42478" y="12259"/>
                      <a:pt x="42425" y="12259"/>
                    </a:cubicBezTo>
                    <a:cubicBezTo>
                      <a:pt x="42130" y="12607"/>
                      <a:pt x="41862" y="12982"/>
                      <a:pt x="41675" y="13330"/>
                    </a:cubicBezTo>
                    <a:cubicBezTo>
                      <a:pt x="41568" y="13517"/>
                      <a:pt x="41434" y="13731"/>
                      <a:pt x="41327" y="13919"/>
                    </a:cubicBezTo>
                    <a:cubicBezTo>
                      <a:pt x="41247" y="14026"/>
                      <a:pt x="41193" y="14160"/>
                      <a:pt x="41167" y="14267"/>
                    </a:cubicBezTo>
                    <a:cubicBezTo>
                      <a:pt x="41167" y="14267"/>
                      <a:pt x="41167" y="14293"/>
                      <a:pt x="41140" y="14293"/>
                    </a:cubicBezTo>
                    <a:cubicBezTo>
                      <a:pt x="41033" y="14481"/>
                      <a:pt x="40926" y="14615"/>
                      <a:pt x="40872" y="14722"/>
                    </a:cubicBezTo>
                    <a:lnTo>
                      <a:pt x="40792" y="14802"/>
                    </a:lnTo>
                    <a:lnTo>
                      <a:pt x="40551" y="14802"/>
                    </a:lnTo>
                    <a:cubicBezTo>
                      <a:pt x="40471" y="14802"/>
                      <a:pt x="40310" y="14749"/>
                      <a:pt x="40230" y="14749"/>
                    </a:cubicBezTo>
                    <a:cubicBezTo>
                      <a:pt x="39989" y="14722"/>
                      <a:pt x="39748" y="14722"/>
                      <a:pt x="39561" y="14695"/>
                    </a:cubicBezTo>
                    <a:cubicBezTo>
                      <a:pt x="39346" y="14695"/>
                      <a:pt x="39186" y="14668"/>
                      <a:pt x="38972" y="14668"/>
                    </a:cubicBezTo>
                    <a:lnTo>
                      <a:pt x="38918" y="14668"/>
                    </a:lnTo>
                    <a:cubicBezTo>
                      <a:pt x="39320" y="14267"/>
                      <a:pt x="39641" y="13812"/>
                      <a:pt x="39882" y="13410"/>
                    </a:cubicBezTo>
                    <a:cubicBezTo>
                      <a:pt x="40417" y="12473"/>
                      <a:pt x="40551" y="11456"/>
                      <a:pt x="40230" y="10520"/>
                    </a:cubicBezTo>
                    <a:cubicBezTo>
                      <a:pt x="39882" y="9583"/>
                      <a:pt x="39293" y="8833"/>
                      <a:pt x="38436" y="8378"/>
                    </a:cubicBezTo>
                    <a:cubicBezTo>
                      <a:pt x="38276" y="7522"/>
                      <a:pt x="37821" y="6853"/>
                      <a:pt x="37366" y="6505"/>
                    </a:cubicBezTo>
                    <a:lnTo>
                      <a:pt x="37339" y="6451"/>
                    </a:lnTo>
                    <a:cubicBezTo>
                      <a:pt x="36643" y="5862"/>
                      <a:pt x="35706" y="5514"/>
                      <a:pt x="34689" y="5514"/>
                    </a:cubicBezTo>
                    <a:cubicBezTo>
                      <a:pt x="34475" y="5514"/>
                      <a:pt x="34261" y="5514"/>
                      <a:pt x="34020" y="5568"/>
                    </a:cubicBezTo>
                    <a:cubicBezTo>
                      <a:pt x="33993" y="4283"/>
                      <a:pt x="33485" y="3239"/>
                      <a:pt x="32521" y="2490"/>
                    </a:cubicBezTo>
                    <a:cubicBezTo>
                      <a:pt x="31879" y="1981"/>
                      <a:pt x="31129" y="1714"/>
                      <a:pt x="30326" y="1714"/>
                    </a:cubicBezTo>
                    <a:lnTo>
                      <a:pt x="30059" y="1714"/>
                    </a:lnTo>
                    <a:cubicBezTo>
                      <a:pt x="30005" y="1687"/>
                      <a:pt x="29978" y="1633"/>
                      <a:pt x="29978" y="1607"/>
                    </a:cubicBezTo>
                    <a:cubicBezTo>
                      <a:pt x="29202" y="563"/>
                      <a:pt x="28078" y="1"/>
                      <a:pt x="2684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0" name="Google Shape;8600;p62"/>
              <p:cNvSpPr/>
              <p:nvPr/>
            </p:nvSpPr>
            <p:spPr>
              <a:xfrm>
                <a:off x="6267750" y="1722200"/>
                <a:ext cx="343275" cy="420000"/>
              </a:xfrm>
              <a:custGeom>
                <a:avLst/>
                <a:gdLst/>
                <a:ahLst/>
                <a:cxnLst/>
                <a:rect l="l" t="t" r="r" b="b"/>
                <a:pathLst>
                  <a:path w="13731" h="16800" extrusionOk="0">
                    <a:moveTo>
                      <a:pt x="7615" y="0"/>
                    </a:moveTo>
                    <a:cubicBezTo>
                      <a:pt x="6959" y="0"/>
                      <a:pt x="6091" y="469"/>
                      <a:pt x="5032" y="1704"/>
                    </a:cubicBezTo>
                    <a:cubicBezTo>
                      <a:pt x="1954" y="5290"/>
                      <a:pt x="0" y="16800"/>
                      <a:pt x="0" y="16800"/>
                    </a:cubicBezTo>
                    <a:cubicBezTo>
                      <a:pt x="9047" y="11928"/>
                      <a:pt x="13731" y="3444"/>
                      <a:pt x="11697" y="1891"/>
                    </a:cubicBezTo>
                    <a:cubicBezTo>
                      <a:pt x="11522" y="1758"/>
                      <a:pt x="11326" y="1703"/>
                      <a:pt x="11120" y="1703"/>
                    </a:cubicBezTo>
                    <a:cubicBezTo>
                      <a:pt x="10125" y="1703"/>
                      <a:pt x="8913" y="2988"/>
                      <a:pt x="8913" y="2988"/>
                    </a:cubicBezTo>
                    <a:cubicBezTo>
                      <a:pt x="9333" y="1660"/>
                      <a:pt x="8850" y="0"/>
                      <a:pt x="76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1" name="Google Shape;8601;p62"/>
              <p:cNvSpPr/>
              <p:nvPr/>
            </p:nvSpPr>
            <p:spPr>
              <a:xfrm>
                <a:off x="6277100" y="1858450"/>
                <a:ext cx="467100" cy="283075"/>
              </a:xfrm>
              <a:custGeom>
                <a:avLst/>
                <a:gdLst/>
                <a:ahLst/>
                <a:cxnLst/>
                <a:rect l="l" t="t" r="r" b="b"/>
                <a:pathLst>
                  <a:path w="18684" h="11323" extrusionOk="0">
                    <a:moveTo>
                      <a:pt x="15127" y="1"/>
                    </a:moveTo>
                    <a:cubicBezTo>
                      <a:pt x="11098" y="1"/>
                      <a:pt x="1" y="11323"/>
                      <a:pt x="1" y="11323"/>
                    </a:cubicBezTo>
                    <a:cubicBezTo>
                      <a:pt x="12581" y="8807"/>
                      <a:pt x="18683" y="4765"/>
                      <a:pt x="18148" y="3186"/>
                    </a:cubicBezTo>
                    <a:cubicBezTo>
                      <a:pt x="17914" y="2496"/>
                      <a:pt x="17271" y="2302"/>
                      <a:pt x="16621" y="2302"/>
                    </a:cubicBezTo>
                    <a:cubicBezTo>
                      <a:pt x="15784" y="2302"/>
                      <a:pt x="14936" y="2624"/>
                      <a:pt x="14936" y="2624"/>
                    </a:cubicBezTo>
                    <a:cubicBezTo>
                      <a:pt x="17077" y="1232"/>
                      <a:pt x="16034" y="295"/>
                      <a:pt x="16034" y="295"/>
                    </a:cubicBezTo>
                    <a:cubicBezTo>
                      <a:pt x="15798" y="93"/>
                      <a:pt x="15492" y="1"/>
                      <a:pt x="151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2" name="Google Shape;8602;p62"/>
              <p:cNvSpPr/>
              <p:nvPr/>
            </p:nvSpPr>
            <p:spPr>
              <a:xfrm>
                <a:off x="6390200" y="1964725"/>
                <a:ext cx="247600" cy="107875"/>
              </a:xfrm>
              <a:custGeom>
                <a:avLst/>
                <a:gdLst/>
                <a:ahLst/>
                <a:cxnLst/>
                <a:rect l="l" t="t" r="r" b="b"/>
                <a:pathLst>
                  <a:path w="9904" h="4315" extrusionOk="0">
                    <a:moveTo>
                      <a:pt x="8178" y="0"/>
                    </a:moveTo>
                    <a:cubicBezTo>
                      <a:pt x="6553" y="0"/>
                      <a:pt x="3394" y="1494"/>
                      <a:pt x="0" y="4315"/>
                    </a:cubicBezTo>
                    <a:lnTo>
                      <a:pt x="0" y="4315"/>
                    </a:lnTo>
                    <a:cubicBezTo>
                      <a:pt x="0" y="4315"/>
                      <a:pt x="9904" y="1719"/>
                      <a:pt x="9208" y="434"/>
                    </a:cubicBezTo>
                    <a:cubicBezTo>
                      <a:pt x="9037" y="143"/>
                      <a:pt x="8681" y="0"/>
                      <a:pt x="8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3" name="Google Shape;8603;p62"/>
              <p:cNvSpPr/>
              <p:nvPr/>
            </p:nvSpPr>
            <p:spPr>
              <a:xfrm>
                <a:off x="6323275" y="1858950"/>
                <a:ext cx="178025" cy="203625"/>
              </a:xfrm>
              <a:custGeom>
                <a:avLst/>
                <a:gdLst/>
                <a:ahLst/>
                <a:cxnLst/>
                <a:rect l="l" t="t" r="r" b="b"/>
                <a:pathLst>
                  <a:path w="7121" h="8145" extrusionOk="0">
                    <a:moveTo>
                      <a:pt x="5522" y="1"/>
                    </a:moveTo>
                    <a:cubicBezTo>
                      <a:pt x="4135" y="1"/>
                      <a:pt x="1711" y="3136"/>
                      <a:pt x="1" y="8144"/>
                    </a:cubicBezTo>
                    <a:cubicBezTo>
                      <a:pt x="1" y="8144"/>
                      <a:pt x="7120" y="837"/>
                      <a:pt x="5889" y="88"/>
                    </a:cubicBezTo>
                    <a:cubicBezTo>
                      <a:pt x="5777" y="30"/>
                      <a:pt x="5654" y="1"/>
                      <a:pt x="5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4" name="Google Shape;8604;p62"/>
              <p:cNvSpPr/>
              <p:nvPr/>
            </p:nvSpPr>
            <p:spPr>
              <a:xfrm>
                <a:off x="5857550" y="1760775"/>
                <a:ext cx="1235925" cy="486475"/>
              </a:xfrm>
              <a:custGeom>
                <a:avLst/>
                <a:gdLst/>
                <a:ahLst/>
                <a:cxnLst/>
                <a:rect l="l" t="t" r="r" b="b"/>
                <a:pathLst>
                  <a:path w="49437" h="19459" extrusionOk="0">
                    <a:moveTo>
                      <a:pt x="2142" y="0"/>
                    </a:moveTo>
                    <a:cubicBezTo>
                      <a:pt x="1874" y="0"/>
                      <a:pt x="1634" y="188"/>
                      <a:pt x="1634" y="455"/>
                    </a:cubicBezTo>
                    <a:cubicBezTo>
                      <a:pt x="1634" y="723"/>
                      <a:pt x="1821" y="964"/>
                      <a:pt x="2089" y="964"/>
                    </a:cubicBezTo>
                    <a:lnTo>
                      <a:pt x="2222" y="964"/>
                    </a:lnTo>
                    <a:cubicBezTo>
                      <a:pt x="2945" y="1874"/>
                      <a:pt x="3159" y="3239"/>
                      <a:pt x="3240" y="3908"/>
                    </a:cubicBezTo>
                    <a:cubicBezTo>
                      <a:pt x="1152" y="4604"/>
                      <a:pt x="1" y="6852"/>
                      <a:pt x="616" y="8967"/>
                    </a:cubicBezTo>
                    <a:cubicBezTo>
                      <a:pt x="1162" y="10712"/>
                      <a:pt x="2774" y="11852"/>
                      <a:pt x="4511" y="11852"/>
                    </a:cubicBezTo>
                    <a:cubicBezTo>
                      <a:pt x="4905" y="11852"/>
                      <a:pt x="5306" y="11794"/>
                      <a:pt x="5702" y="11670"/>
                    </a:cubicBezTo>
                    <a:cubicBezTo>
                      <a:pt x="5970" y="11616"/>
                      <a:pt x="6211" y="11509"/>
                      <a:pt x="6451" y="11376"/>
                    </a:cubicBezTo>
                    <a:lnTo>
                      <a:pt x="6612" y="11376"/>
                    </a:lnTo>
                    <a:cubicBezTo>
                      <a:pt x="6732" y="11362"/>
                      <a:pt x="6853" y="11355"/>
                      <a:pt x="6963" y="11355"/>
                    </a:cubicBezTo>
                    <a:cubicBezTo>
                      <a:pt x="7074" y="11355"/>
                      <a:pt x="7174" y="11362"/>
                      <a:pt x="7254" y="11376"/>
                    </a:cubicBezTo>
                    <a:cubicBezTo>
                      <a:pt x="7442" y="11402"/>
                      <a:pt x="7576" y="11483"/>
                      <a:pt x="7683" y="11616"/>
                    </a:cubicBezTo>
                    <a:cubicBezTo>
                      <a:pt x="7790" y="11750"/>
                      <a:pt x="7897" y="11884"/>
                      <a:pt x="7950" y="12071"/>
                    </a:cubicBezTo>
                    <a:cubicBezTo>
                      <a:pt x="8031" y="12286"/>
                      <a:pt x="8057" y="12473"/>
                      <a:pt x="8084" y="12714"/>
                    </a:cubicBezTo>
                    <a:lnTo>
                      <a:pt x="8111" y="13035"/>
                    </a:lnTo>
                    <a:lnTo>
                      <a:pt x="8191" y="13383"/>
                    </a:lnTo>
                    <a:cubicBezTo>
                      <a:pt x="8218" y="13570"/>
                      <a:pt x="8298" y="13784"/>
                      <a:pt x="8379" y="13945"/>
                    </a:cubicBezTo>
                    <a:cubicBezTo>
                      <a:pt x="8486" y="14132"/>
                      <a:pt x="8593" y="14266"/>
                      <a:pt x="8646" y="14427"/>
                    </a:cubicBezTo>
                    <a:cubicBezTo>
                      <a:pt x="8753" y="14587"/>
                      <a:pt x="8860" y="14721"/>
                      <a:pt x="8967" y="14855"/>
                    </a:cubicBezTo>
                    <a:cubicBezTo>
                      <a:pt x="9048" y="14989"/>
                      <a:pt x="9155" y="15123"/>
                      <a:pt x="9289" y="15203"/>
                    </a:cubicBezTo>
                    <a:cubicBezTo>
                      <a:pt x="9422" y="15283"/>
                      <a:pt x="9556" y="15364"/>
                      <a:pt x="9690" y="15417"/>
                    </a:cubicBezTo>
                    <a:cubicBezTo>
                      <a:pt x="9984" y="15524"/>
                      <a:pt x="10306" y="15605"/>
                      <a:pt x="10600" y="15605"/>
                    </a:cubicBezTo>
                    <a:cubicBezTo>
                      <a:pt x="10674" y="15611"/>
                      <a:pt x="10747" y="15615"/>
                      <a:pt x="10821" y="15615"/>
                    </a:cubicBezTo>
                    <a:cubicBezTo>
                      <a:pt x="11043" y="15615"/>
                      <a:pt x="11269" y="15584"/>
                      <a:pt x="11510" y="15524"/>
                    </a:cubicBezTo>
                    <a:cubicBezTo>
                      <a:pt x="11778" y="15471"/>
                      <a:pt x="12045" y="15390"/>
                      <a:pt x="12260" y="15283"/>
                    </a:cubicBezTo>
                    <a:cubicBezTo>
                      <a:pt x="12500" y="15230"/>
                      <a:pt x="12715" y="15123"/>
                      <a:pt x="12795" y="15042"/>
                    </a:cubicBezTo>
                    <a:cubicBezTo>
                      <a:pt x="12848" y="15016"/>
                      <a:pt x="12875" y="15016"/>
                      <a:pt x="12902" y="14989"/>
                    </a:cubicBezTo>
                    <a:cubicBezTo>
                      <a:pt x="12982" y="15149"/>
                      <a:pt x="13063" y="15390"/>
                      <a:pt x="13250" y="15631"/>
                    </a:cubicBezTo>
                    <a:cubicBezTo>
                      <a:pt x="13410" y="15926"/>
                      <a:pt x="13705" y="16220"/>
                      <a:pt x="14053" y="16541"/>
                    </a:cubicBezTo>
                    <a:cubicBezTo>
                      <a:pt x="14133" y="16595"/>
                      <a:pt x="14213" y="16702"/>
                      <a:pt x="14320" y="16755"/>
                    </a:cubicBezTo>
                    <a:cubicBezTo>
                      <a:pt x="14401" y="16836"/>
                      <a:pt x="14508" y="16889"/>
                      <a:pt x="14588" y="16970"/>
                    </a:cubicBezTo>
                    <a:cubicBezTo>
                      <a:pt x="14776" y="17103"/>
                      <a:pt x="14990" y="17237"/>
                      <a:pt x="15204" y="17371"/>
                    </a:cubicBezTo>
                    <a:cubicBezTo>
                      <a:pt x="15445" y="17478"/>
                      <a:pt x="15686" y="17558"/>
                      <a:pt x="15953" y="17665"/>
                    </a:cubicBezTo>
                    <a:cubicBezTo>
                      <a:pt x="16087" y="17692"/>
                      <a:pt x="16221" y="17773"/>
                      <a:pt x="16355" y="17799"/>
                    </a:cubicBezTo>
                    <a:cubicBezTo>
                      <a:pt x="16489" y="17826"/>
                      <a:pt x="16622" y="17826"/>
                      <a:pt x="16783" y="17826"/>
                    </a:cubicBezTo>
                    <a:cubicBezTo>
                      <a:pt x="17077" y="17826"/>
                      <a:pt x="17399" y="17799"/>
                      <a:pt x="17693" y="17746"/>
                    </a:cubicBezTo>
                    <a:cubicBezTo>
                      <a:pt x="18014" y="17639"/>
                      <a:pt x="18335" y="17532"/>
                      <a:pt x="18657" y="17398"/>
                    </a:cubicBezTo>
                    <a:cubicBezTo>
                      <a:pt x="19004" y="17291"/>
                      <a:pt x="19326" y="17210"/>
                      <a:pt x="19620" y="17130"/>
                    </a:cubicBezTo>
                    <a:cubicBezTo>
                      <a:pt x="19764" y="17119"/>
                      <a:pt x="19899" y="17113"/>
                      <a:pt x="20029" y="17113"/>
                    </a:cubicBezTo>
                    <a:cubicBezTo>
                      <a:pt x="20212" y="17113"/>
                      <a:pt x="20384" y="17126"/>
                      <a:pt x="20557" y="17157"/>
                    </a:cubicBezTo>
                    <a:cubicBezTo>
                      <a:pt x="20878" y="17237"/>
                      <a:pt x="21172" y="17291"/>
                      <a:pt x="21467" y="17478"/>
                    </a:cubicBezTo>
                    <a:cubicBezTo>
                      <a:pt x="21761" y="17612"/>
                      <a:pt x="22083" y="17799"/>
                      <a:pt x="22377" y="17960"/>
                    </a:cubicBezTo>
                    <a:cubicBezTo>
                      <a:pt x="22671" y="18174"/>
                      <a:pt x="22966" y="18361"/>
                      <a:pt x="23287" y="18549"/>
                    </a:cubicBezTo>
                    <a:cubicBezTo>
                      <a:pt x="23581" y="18709"/>
                      <a:pt x="23903" y="18843"/>
                      <a:pt x="24224" y="18950"/>
                    </a:cubicBezTo>
                    <a:cubicBezTo>
                      <a:pt x="24518" y="19031"/>
                      <a:pt x="24839" y="19111"/>
                      <a:pt x="25161" y="19164"/>
                    </a:cubicBezTo>
                    <a:cubicBezTo>
                      <a:pt x="25455" y="19245"/>
                      <a:pt x="25776" y="19352"/>
                      <a:pt x="26097" y="19378"/>
                    </a:cubicBezTo>
                    <a:cubicBezTo>
                      <a:pt x="26405" y="19432"/>
                      <a:pt x="26706" y="19459"/>
                      <a:pt x="27004" y="19459"/>
                    </a:cubicBezTo>
                    <a:cubicBezTo>
                      <a:pt x="27302" y="19459"/>
                      <a:pt x="27596" y="19432"/>
                      <a:pt x="27891" y="19378"/>
                    </a:cubicBezTo>
                    <a:cubicBezTo>
                      <a:pt x="28185" y="19352"/>
                      <a:pt x="28453" y="19271"/>
                      <a:pt x="28720" y="19164"/>
                    </a:cubicBezTo>
                    <a:cubicBezTo>
                      <a:pt x="28988" y="19111"/>
                      <a:pt x="29256" y="19004"/>
                      <a:pt x="29497" y="18897"/>
                    </a:cubicBezTo>
                    <a:lnTo>
                      <a:pt x="30193" y="18602"/>
                    </a:lnTo>
                    <a:cubicBezTo>
                      <a:pt x="30300" y="18549"/>
                      <a:pt x="30407" y="18495"/>
                      <a:pt x="30514" y="18442"/>
                    </a:cubicBezTo>
                    <a:cubicBezTo>
                      <a:pt x="30594" y="18361"/>
                      <a:pt x="30701" y="18335"/>
                      <a:pt x="30808" y="18281"/>
                    </a:cubicBezTo>
                    <a:cubicBezTo>
                      <a:pt x="30915" y="18201"/>
                      <a:pt x="30969" y="18147"/>
                      <a:pt x="31076" y="18094"/>
                    </a:cubicBezTo>
                    <a:cubicBezTo>
                      <a:pt x="31183" y="18040"/>
                      <a:pt x="31236" y="17960"/>
                      <a:pt x="31317" y="17933"/>
                    </a:cubicBezTo>
                    <a:cubicBezTo>
                      <a:pt x="31477" y="17799"/>
                      <a:pt x="31611" y="17692"/>
                      <a:pt x="31745" y="17558"/>
                    </a:cubicBezTo>
                    <a:cubicBezTo>
                      <a:pt x="31986" y="17344"/>
                      <a:pt x="32173" y="17103"/>
                      <a:pt x="32307" y="16970"/>
                    </a:cubicBezTo>
                    <a:cubicBezTo>
                      <a:pt x="32334" y="16943"/>
                      <a:pt x="32334" y="16889"/>
                      <a:pt x="32387" y="16889"/>
                    </a:cubicBezTo>
                    <a:cubicBezTo>
                      <a:pt x="32414" y="16943"/>
                      <a:pt x="32441" y="16943"/>
                      <a:pt x="32468" y="16970"/>
                    </a:cubicBezTo>
                    <a:cubicBezTo>
                      <a:pt x="32655" y="17077"/>
                      <a:pt x="32923" y="17210"/>
                      <a:pt x="33244" y="17291"/>
                    </a:cubicBezTo>
                    <a:cubicBezTo>
                      <a:pt x="33324" y="17344"/>
                      <a:pt x="33404" y="17371"/>
                      <a:pt x="33511" y="17398"/>
                    </a:cubicBezTo>
                    <a:cubicBezTo>
                      <a:pt x="33619" y="17425"/>
                      <a:pt x="33726" y="17425"/>
                      <a:pt x="33779" y="17478"/>
                    </a:cubicBezTo>
                    <a:cubicBezTo>
                      <a:pt x="33993" y="17505"/>
                      <a:pt x="34181" y="17532"/>
                      <a:pt x="34421" y="17558"/>
                    </a:cubicBezTo>
                    <a:cubicBezTo>
                      <a:pt x="34502" y="17558"/>
                      <a:pt x="34662" y="17612"/>
                      <a:pt x="34743" y="17612"/>
                    </a:cubicBezTo>
                    <a:lnTo>
                      <a:pt x="35117" y="17612"/>
                    </a:lnTo>
                    <a:cubicBezTo>
                      <a:pt x="35358" y="17612"/>
                      <a:pt x="35626" y="17558"/>
                      <a:pt x="35867" y="17532"/>
                    </a:cubicBezTo>
                    <a:cubicBezTo>
                      <a:pt x="36134" y="17505"/>
                      <a:pt x="36349" y="17425"/>
                      <a:pt x="36616" y="17344"/>
                    </a:cubicBezTo>
                    <a:cubicBezTo>
                      <a:pt x="36884" y="17264"/>
                      <a:pt x="37152" y="17157"/>
                      <a:pt x="37392" y="16970"/>
                    </a:cubicBezTo>
                    <a:cubicBezTo>
                      <a:pt x="37633" y="16809"/>
                      <a:pt x="37848" y="16595"/>
                      <a:pt x="38088" y="16327"/>
                    </a:cubicBezTo>
                    <a:cubicBezTo>
                      <a:pt x="38303" y="16060"/>
                      <a:pt x="38490" y="15765"/>
                      <a:pt x="38704" y="15497"/>
                    </a:cubicBezTo>
                    <a:cubicBezTo>
                      <a:pt x="38891" y="15203"/>
                      <a:pt x="39105" y="14935"/>
                      <a:pt x="39320" y="14694"/>
                    </a:cubicBezTo>
                    <a:cubicBezTo>
                      <a:pt x="39561" y="14454"/>
                      <a:pt x="39828" y="14293"/>
                      <a:pt x="40096" y="14132"/>
                    </a:cubicBezTo>
                    <a:cubicBezTo>
                      <a:pt x="40363" y="13999"/>
                      <a:pt x="40711" y="13865"/>
                      <a:pt x="41006" y="13784"/>
                    </a:cubicBezTo>
                    <a:cubicBezTo>
                      <a:pt x="41327" y="13731"/>
                      <a:pt x="41675" y="13651"/>
                      <a:pt x="42050" y="13624"/>
                    </a:cubicBezTo>
                    <a:cubicBezTo>
                      <a:pt x="42772" y="13544"/>
                      <a:pt x="43522" y="13463"/>
                      <a:pt x="44111" y="13196"/>
                    </a:cubicBezTo>
                    <a:lnTo>
                      <a:pt x="45021" y="12794"/>
                    </a:lnTo>
                    <a:cubicBezTo>
                      <a:pt x="45315" y="12660"/>
                      <a:pt x="45636" y="12473"/>
                      <a:pt x="45904" y="12339"/>
                    </a:cubicBezTo>
                    <a:cubicBezTo>
                      <a:pt x="46466" y="12045"/>
                      <a:pt x="46921" y="11643"/>
                      <a:pt x="47323" y="11242"/>
                    </a:cubicBezTo>
                    <a:cubicBezTo>
                      <a:pt x="47537" y="11054"/>
                      <a:pt x="47697" y="10813"/>
                      <a:pt x="47858" y="10573"/>
                    </a:cubicBezTo>
                    <a:cubicBezTo>
                      <a:pt x="48045" y="10332"/>
                      <a:pt x="48179" y="10144"/>
                      <a:pt x="48313" y="9903"/>
                    </a:cubicBezTo>
                    <a:cubicBezTo>
                      <a:pt x="48420" y="9663"/>
                      <a:pt x="48527" y="9475"/>
                      <a:pt x="48634" y="9234"/>
                    </a:cubicBezTo>
                    <a:cubicBezTo>
                      <a:pt x="48714" y="9127"/>
                      <a:pt x="48741" y="9047"/>
                      <a:pt x="48768" y="8913"/>
                    </a:cubicBezTo>
                    <a:cubicBezTo>
                      <a:pt x="48795" y="8806"/>
                      <a:pt x="48875" y="8699"/>
                      <a:pt x="48902" y="8592"/>
                    </a:cubicBezTo>
                    <a:cubicBezTo>
                      <a:pt x="49062" y="8190"/>
                      <a:pt x="49169" y="7789"/>
                      <a:pt x="49223" y="7468"/>
                    </a:cubicBezTo>
                    <a:cubicBezTo>
                      <a:pt x="49303" y="7120"/>
                      <a:pt x="49330" y="6852"/>
                      <a:pt x="49357" y="6665"/>
                    </a:cubicBezTo>
                    <a:cubicBezTo>
                      <a:pt x="49357" y="6558"/>
                      <a:pt x="49410" y="6504"/>
                      <a:pt x="49410" y="6424"/>
                    </a:cubicBezTo>
                    <a:cubicBezTo>
                      <a:pt x="49410" y="6370"/>
                      <a:pt x="49437" y="6370"/>
                      <a:pt x="49437" y="6370"/>
                    </a:cubicBezTo>
                    <a:cubicBezTo>
                      <a:pt x="49383" y="6103"/>
                      <a:pt x="49169" y="5889"/>
                      <a:pt x="48982" y="5889"/>
                    </a:cubicBezTo>
                    <a:lnTo>
                      <a:pt x="48875" y="5889"/>
                    </a:lnTo>
                    <a:cubicBezTo>
                      <a:pt x="48795" y="5889"/>
                      <a:pt x="48741" y="5915"/>
                      <a:pt x="48634" y="5915"/>
                    </a:cubicBezTo>
                    <a:cubicBezTo>
                      <a:pt x="48447" y="5915"/>
                      <a:pt x="48179" y="5996"/>
                      <a:pt x="47831" y="6022"/>
                    </a:cubicBezTo>
                    <a:cubicBezTo>
                      <a:pt x="47510" y="6103"/>
                      <a:pt x="47135" y="6156"/>
                      <a:pt x="46734" y="6263"/>
                    </a:cubicBezTo>
                    <a:cubicBezTo>
                      <a:pt x="46332" y="6370"/>
                      <a:pt x="45904" y="6531"/>
                      <a:pt x="45449" y="6692"/>
                    </a:cubicBezTo>
                    <a:cubicBezTo>
                      <a:pt x="45021" y="6852"/>
                      <a:pt x="44566" y="7093"/>
                      <a:pt x="44111" y="7361"/>
                    </a:cubicBezTo>
                    <a:cubicBezTo>
                      <a:pt x="43897" y="7495"/>
                      <a:pt x="43682" y="7628"/>
                      <a:pt x="43495" y="7842"/>
                    </a:cubicBezTo>
                    <a:cubicBezTo>
                      <a:pt x="43281" y="8003"/>
                      <a:pt x="43094" y="8190"/>
                      <a:pt x="42879" y="8405"/>
                    </a:cubicBezTo>
                    <a:cubicBezTo>
                      <a:pt x="42692" y="8592"/>
                      <a:pt x="42505" y="8833"/>
                      <a:pt x="42317" y="9074"/>
                    </a:cubicBezTo>
                    <a:cubicBezTo>
                      <a:pt x="42103" y="9315"/>
                      <a:pt x="41916" y="9502"/>
                      <a:pt x="41702" y="9743"/>
                    </a:cubicBezTo>
                    <a:cubicBezTo>
                      <a:pt x="41514" y="9984"/>
                      <a:pt x="41300" y="10251"/>
                      <a:pt x="41140" y="10519"/>
                    </a:cubicBezTo>
                    <a:cubicBezTo>
                      <a:pt x="40979" y="10787"/>
                      <a:pt x="40818" y="11108"/>
                      <a:pt x="40631" y="11402"/>
                    </a:cubicBezTo>
                    <a:cubicBezTo>
                      <a:pt x="40471" y="11723"/>
                      <a:pt x="40283" y="11991"/>
                      <a:pt x="40069" y="12259"/>
                    </a:cubicBezTo>
                    <a:cubicBezTo>
                      <a:pt x="39882" y="12473"/>
                      <a:pt x="39614" y="12687"/>
                      <a:pt x="39373" y="12848"/>
                    </a:cubicBezTo>
                    <a:cubicBezTo>
                      <a:pt x="39105" y="13008"/>
                      <a:pt x="38838" y="13115"/>
                      <a:pt x="38490" y="13196"/>
                    </a:cubicBezTo>
                    <a:cubicBezTo>
                      <a:pt x="38317" y="13227"/>
                      <a:pt x="38136" y="13240"/>
                      <a:pt x="37945" y="13240"/>
                    </a:cubicBezTo>
                    <a:cubicBezTo>
                      <a:pt x="37810" y="13240"/>
                      <a:pt x="37670" y="13233"/>
                      <a:pt x="37526" y="13222"/>
                    </a:cubicBezTo>
                    <a:cubicBezTo>
                      <a:pt x="37205" y="13196"/>
                      <a:pt x="36857" y="13142"/>
                      <a:pt x="36563" y="13115"/>
                    </a:cubicBezTo>
                    <a:cubicBezTo>
                      <a:pt x="36441" y="13104"/>
                      <a:pt x="36314" y="13098"/>
                      <a:pt x="36193" y="13098"/>
                    </a:cubicBezTo>
                    <a:cubicBezTo>
                      <a:pt x="36021" y="13098"/>
                      <a:pt x="35858" y="13111"/>
                      <a:pt x="35733" y="13142"/>
                    </a:cubicBezTo>
                    <a:cubicBezTo>
                      <a:pt x="35465" y="13222"/>
                      <a:pt x="35224" y="13276"/>
                      <a:pt x="35010" y="13383"/>
                    </a:cubicBezTo>
                    <a:cubicBezTo>
                      <a:pt x="34823" y="13490"/>
                      <a:pt x="34609" y="13624"/>
                      <a:pt x="34421" y="13704"/>
                    </a:cubicBezTo>
                    <a:cubicBezTo>
                      <a:pt x="34207" y="13865"/>
                      <a:pt x="34047" y="13945"/>
                      <a:pt x="33886" y="14079"/>
                    </a:cubicBezTo>
                    <a:cubicBezTo>
                      <a:pt x="33779" y="14159"/>
                      <a:pt x="33726" y="14213"/>
                      <a:pt x="33645" y="14293"/>
                    </a:cubicBezTo>
                    <a:cubicBezTo>
                      <a:pt x="33592" y="14347"/>
                      <a:pt x="33485" y="14427"/>
                      <a:pt x="33404" y="14480"/>
                    </a:cubicBezTo>
                    <a:lnTo>
                      <a:pt x="33003" y="14882"/>
                    </a:lnTo>
                    <a:cubicBezTo>
                      <a:pt x="32869" y="15016"/>
                      <a:pt x="32789" y="15176"/>
                      <a:pt x="32682" y="15283"/>
                    </a:cubicBezTo>
                    <a:cubicBezTo>
                      <a:pt x="32468" y="15551"/>
                      <a:pt x="32307" y="15792"/>
                      <a:pt x="32200" y="15952"/>
                    </a:cubicBezTo>
                    <a:cubicBezTo>
                      <a:pt x="32173" y="15979"/>
                      <a:pt x="32173" y="16033"/>
                      <a:pt x="32173" y="16033"/>
                    </a:cubicBezTo>
                    <a:lnTo>
                      <a:pt x="32146" y="15979"/>
                    </a:lnTo>
                    <a:cubicBezTo>
                      <a:pt x="31986" y="15899"/>
                      <a:pt x="31745" y="15765"/>
                      <a:pt x="31451" y="15578"/>
                    </a:cubicBezTo>
                    <a:cubicBezTo>
                      <a:pt x="31129" y="15444"/>
                      <a:pt x="30808" y="15283"/>
                      <a:pt x="30433" y="15123"/>
                    </a:cubicBezTo>
                    <a:lnTo>
                      <a:pt x="30139" y="15016"/>
                    </a:lnTo>
                    <a:lnTo>
                      <a:pt x="29845" y="14909"/>
                    </a:lnTo>
                    <a:cubicBezTo>
                      <a:pt x="29630" y="14855"/>
                      <a:pt x="29390" y="14775"/>
                      <a:pt x="29202" y="14721"/>
                    </a:cubicBezTo>
                    <a:cubicBezTo>
                      <a:pt x="28961" y="14641"/>
                      <a:pt x="28720" y="14614"/>
                      <a:pt x="28506" y="14561"/>
                    </a:cubicBezTo>
                    <a:cubicBezTo>
                      <a:pt x="28265" y="14480"/>
                      <a:pt x="28025" y="14454"/>
                      <a:pt x="27757" y="14427"/>
                    </a:cubicBezTo>
                    <a:cubicBezTo>
                      <a:pt x="27516" y="14373"/>
                      <a:pt x="27248" y="14373"/>
                      <a:pt x="26981" y="14373"/>
                    </a:cubicBezTo>
                    <a:cubicBezTo>
                      <a:pt x="26713" y="14373"/>
                      <a:pt x="26445" y="14427"/>
                      <a:pt x="26178" y="14454"/>
                    </a:cubicBezTo>
                    <a:cubicBezTo>
                      <a:pt x="25642" y="14534"/>
                      <a:pt x="25054" y="14641"/>
                      <a:pt x="24491" y="14748"/>
                    </a:cubicBezTo>
                    <a:cubicBezTo>
                      <a:pt x="23876" y="14855"/>
                      <a:pt x="23287" y="15123"/>
                      <a:pt x="22645" y="15390"/>
                    </a:cubicBezTo>
                    <a:cubicBezTo>
                      <a:pt x="22350" y="15524"/>
                      <a:pt x="22002" y="15658"/>
                      <a:pt x="21708" y="15685"/>
                    </a:cubicBezTo>
                    <a:cubicBezTo>
                      <a:pt x="21521" y="15736"/>
                      <a:pt x="21313" y="15754"/>
                      <a:pt x="21111" y="15754"/>
                    </a:cubicBezTo>
                    <a:cubicBezTo>
                      <a:pt x="20994" y="15754"/>
                      <a:pt x="20879" y="15748"/>
                      <a:pt x="20771" y="15738"/>
                    </a:cubicBezTo>
                    <a:cubicBezTo>
                      <a:pt x="20155" y="15658"/>
                      <a:pt x="19593" y="15364"/>
                      <a:pt x="19138" y="14882"/>
                    </a:cubicBezTo>
                    <a:cubicBezTo>
                      <a:pt x="18897" y="14668"/>
                      <a:pt x="18657" y="14427"/>
                      <a:pt x="18416" y="14266"/>
                    </a:cubicBezTo>
                    <a:cubicBezTo>
                      <a:pt x="18202" y="14052"/>
                      <a:pt x="17961" y="13892"/>
                      <a:pt x="17720" y="13784"/>
                    </a:cubicBezTo>
                    <a:cubicBezTo>
                      <a:pt x="17613" y="13704"/>
                      <a:pt x="17479" y="13677"/>
                      <a:pt x="17399" y="13651"/>
                    </a:cubicBezTo>
                    <a:cubicBezTo>
                      <a:pt x="17291" y="13624"/>
                      <a:pt x="17158" y="13570"/>
                      <a:pt x="17051" y="13570"/>
                    </a:cubicBezTo>
                    <a:cubicBezTo>
                      <a:pt x="16810" y="13544"/>
                      <a:pt x="16596" y="13517"/>
                      <a:pt x="16381" y="13517"/>
                    </a:cubicBezTo>
                    <a:cubicBezTo>
                      <a:pt x="16221" y="13517"/>
                      <a:pt x="16084" y="13505"/>
                      <a:pt x="15947" y="13505"/>
                    </a:cubicBezTo>
                    <a:cubicBezTo>
                      <a:pt x="15879" y="13505"/>
                      <a:pt x="15810" y="13508"/>
                      <a:pt x="15739" y="13517"/>
                    </a:cubicBezTo>
                    <a:cubicBezTo>
                      <a:pt x="15659" y="13517"/>
                      <a:pt x="15552" y="13517"/>
                      <a:pt x="15445" y="13544"/>
                    </a:cubicBezTo>
                    <a:cubicBezTo>
                      <a:pt x="15391" y="13544"/>
                      <a:pt x="15338" y="13544"/>
                      <a:pt x="15284" y="13570"/>
                    </a:cubicBezTo>
                    <a:cubicBezTo>
                      <a:pt x="15257" y="13570"/>
                      <a:pt x="15177" y="13570"/>
                      <a:pt x="15150" y="13624"/>
                    </a:cubicBezTo>
                    <a:cubicBezTo>
                      <a:pt x="14990" y="13651"/>
                      <a:pt x="14776" y="13677"/>
                      <a:pt x="14615" y="13704"/>
                    </a:cubicBezTo>
                    <a:cubicBezTo>
                      <a:pt x="14508" y="13758"/>
                      <a:pt x="14454" y="13758"/>
                      <a:pt x="14347" y="13784"/>
                    </a:cubicBezTo>
                    <a:cubicBezTo>
                      <a:pt x="14267" y="13811"/>
                      <a:pt x="14187" y="13811"/>
                      <a:pt x="14106" y="13838"/>
                    </a:cubicBezTo>
                    <a:cubicBezTo>
                      <a:pt x="13785" y="13918"/>
                      <a:pt x="13518" y="14025"/>
                      <a:pt x="13303" y="14079"/>
                    </a:cubicBezTo>
                    <a:lnTo>
                      <a:pt x="13303" y="13758"/>
                    </a:lnTo>
                    <a:cubicBezTo>
                      <a:pt x="13303" y="13517"/>
                      <a:pt x="13277" y="13249"/>
                      <a:pt x="13196" y="12981"/>
                    </a:cubicBezTo>
                    <a:cubicBezTo>
                      <a:pt x="13143" y="12714"/>
                      <a:pt x="13063" y="12446"/>
                      <a:pt x="12982" y="12179"/>
                    </a:cubicBezTo>
                    <a:cubicBezTo>
                      <a:pt x="12875" y="11911"/>
                      <a:pt x="12741" y="11670"/>
                      <a:pt x="12581" y="11429"/>
                    </a:cubicBezTo>
                    <a:cubicBezTo>
                      <a:pt x="12393" y="11242"/>
                      <a:pt x="12179" y="11081"/>
                      <a:pt x="11912" y="10974"/>
                    </a:cubicBezTo>
                    <a:cubicBezTo>
                      <a:pt x="11590" y="10867"/>
                      <a:pt x="11296" y="10813"/>
                      <a:pt x="10975" y="10706"/>
                    </a:cubicBezTo>
                    <a:cubicBezTo>
                      <a:pt x="10846" y="10688"/>
                      <a:pt x="10716" y="10657"/>
                      <a:pt x="10578" y="10657"/>
                    </a:cubicBezTo>
                    <a:cubicBezTo>
                      <a:pt x="10516" y="10657"/>
                      <a:pt x="10452" y="10663"/>
                      <a:pt x="10386" y="10680"/>
                    </a:cubicBezTo>
                    <a:lnTo>
                      <a:pt x="10065" y="10706"/>
                    </a:lnTo>
                    <a:lnTo>
                      <a:pt x="9717" y="10733"/>
                    </a:lnTo>
                    <a:cubicBezTo>
                      <a:pt x="9610" y="10747"/>
                      <a:pt x="9503" y="10753"/>
                      <a:pt x="9399" y="10753"/>
                    </a:cubicBezTo>
                    <a:cubicBezTo>
                      <a:pt x="9295" y="10753"/>
                      <a:pt x="9195" y="10747"/>
                      <a:pt x="9101" y="10733"/>
                    </a:cubicBezTo>
                    <a:cubicBezTo>
                      <a:pt x="8887" y="10706"/>
                      <a:pt x="8753" y="10626"/>
                      <a:pt x="8619" y="10546"/>
                    </a:cubicBezTo>
                    <a:cubicBezTo>
                      <a:pt x="8486" y="10439"/>
                      <a:pt x="8379" y="10305"/>
                      <a:pt x="8352" y="10144"/>
                    </a:cubicBezTo>
                    <a:cubicBezTo>
                      <a:pt x="8298" y="9957"/>
                      <a:pt x="8298" y="9743"/>
                      <a:pt x="8298" y="9529"/>
                    </a:cubicBezTo>
                    <a:lnTo>
                      <a:pt x="8298" y="9288"/>
                    </a:lnTo>
                    <a:cubicBezTo>
                      <a:pt x="8619" y="8458"/>
                      <a:pt x="8700" y="7521"/>
                      <a:pt x="8379" y="6584"/>
                    </a:cubicBezTo>
                    <a:cubicBezTo>
                      <a:pt x="7950" y="5193"/>
                      <a:pt x="6853" y="4176"/>
                      <a:pt x="5541" y="3854"/>
                    </a:cubicBezTo>
                    <a:cubicBezTo>
                      <a:pt x="5675" y="3078"/>
                      <a:pt x="5943" y="2141"/>
                      <a:pt x="6451" y="1445"/>
                    </a:cubicBezTo>
                    <a:lnTo>
                      <a:pt x="6585" y="1445"/>
                    </a:lnTo>
                    <a:cubicBezTo>
                      <a:pt x="6906" y="1392"/>
                      <a:pt x="7147" y="1098"/>
                      <a:pt x="7094" y="803"/>
                    </a:cubicBezTo>
                    <a:cubicBezTo>
                      <a:pt x="7046" y="491"/>
                      <a:pt x="6804" y="286"/>
                      <a:pt x="6542" y="286"/>
                    </a:cubicBezTo>
                    <a:cubicBezTo>
                      <a:pt x="6512" y="286"/>
                      <a:pt x="6482" y="289"/>
                      <a:pt x="6451" y="295"/>
                    </a:cubicBezTo>
                    <a:cubicBezTo>
                      <a:pt x="6103" y="321"/>
                      <a:pt x="5889" y="643"/>
                      <a:pt x="5943" y="937"/>
                    </a:cubicBezTo>
                    <a:cubicBezTo>
                      <a:pt x="5943" y="1044"/>
                      <a:pt x="5970" y="1098"/>
                      <a:pt x="6023" y="1178"/>
                    </a:cubicBezTo>
                    <a:cubicBezTo>
                      <a:pt x="5675" y="1660"/>
                      <a:pt x="5167" y="2570"/>
                      <a:pt x="5006" y="3747"/>
                    </a:cubicBezTo>
                    <a:cubicBezTo>
                      <a:pt x="4847" y="3719"/>
                      <a:pt x="4682" y="3708"/>
                      <a:pt x="4514" y="3708"/>
                    </a:cubicBezTo>
                    <a:cubicBezTo>
                      <a:pt x="4200" y="3708"/>
                      <a:pt x="3875" y="3749"/>
                      <a:pt x="3561" y="3801"/>
                    </a:cubicBezTo>
                    <a:cubicBezTo>
                      <a:pt x="3561" y="2329"/>
                      <a:pt x="2945" y="1258"/>
                      <a:pt x="2544" y="696"/>
                    </a:cubicBezTo>
                    <a:cubicBezTo>
                      <a:pt x="2570" y="643"/>
                      <a:pt x="2597" y="562"/>
                      <a:pt x="2597" y="509"/>
                    </a:cubicBezTo>
                    <a:cubicBezTo>
                      <a:pt x="2597" y="241"/>
                      <a:pt x="2410" y="0"/>
                      <a:pt x="21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5" name="Google Shape;8605;p62"/>
              <p:cNvSpPr/>
              <p:nvPr/>
            </p:nvSpPr>
            <p:spPr>
              <a:xfrm>
                <a:off x="6264400" y="2141500"/>
                <a:ext cx="444325" cy="433650"/>
              </a:xfrm>
              <a:custGeom>
                <a:avLst/>
                <a:gdLst/>
                <a:ahLst/>
                <a:cxnLst/>
                <a:rect l="l" t="t" r="r" b="b"/>
                <a:pathLst>
                  <a:path w="17773" h="17346" extrusionOk="0">
                    <a:moveTo>
                      <a:pt x="0" y="1"/>
                    </a:moveTo>
                    <a:cubicBezTo>
                      <a:pt x="1" y="1"/>
                      <a:pt x="4336" y="12474"/>
                      <a:pt x="8405" y="15900"/>
                    </a:cubicBezTo>
                    <a:cubicBezTo>
                      <a:pt x="9658" y="16939"/>
                      <a:pt x="10627" y="17346"/>
                      <a:pt x="11339" y="17346"/>
                    </a:cubicBezTo>
                    <a:cubicBezTo>
                      <a:pt x="12955" y="17346"/>
                      <a:pt x="13243" y="15255"/>
                      <a:pt x="12500" y="13732"/>
                    </a:cubicBezTo>
                    <a:lnTo>
                      <a:pt x="12500" y="13732"/>
                    </a:lnTo>
                    <a:cubicBezTo>
                      <a:pt x="12500" y="13732"/>
                      <a:pt x="13881" y="14795"/>
                      <a:pt x="14956" y="14795"/>
                    </a:cubicBezTo>
                    <a:cubicBezTo>
                      <a:pt x="15277" y="14795"/>
                      <a:pt x="15571" y="14700"/>
                      <a:pt x="15792" y="14454"/>
                    </a:cubicBezTo>
                    <a:cubicBezTo>
                      <a:pt x="17773" y="12340"/>
                      <a:pt x="11028" y="3748"/>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6" name="Google Shape;8606;p62"/>
              <p:cNvSpPr/>
              <p:nvPr/>
            </p:nvSpPr>
            <p:spPr>
              <a:xfrm>
                <a:off x="6275775" y="2140850"/>
                <a:ext cx="550050" cy="245400"/>
              </a:xfrm>
              <a:custGeom>
                <a:avLst/>
                <a:gdLst/>
                <a:ahLst/>
                <a:cxnLst/>
                <a:rect l="l" t="t" r="r" b="b"/>
                <a:pathLst>
                  <a:path w="22002" h="9816" extrusionOk="0">
                    <a:moveTo>
                      <a:pt x="0" y="0"/>
                    </a:moveTo>
                    <a:cubicBezTo>
                      <a:pt x="1" y="0"/>
                      <a:pt x="13494" y="9815"/>
                      <a:pt x="18448" y="9815"/>
                    </a:cubicBezTo>
                    <a:cubicBezTo>
                      <a:pt x="19084" y="9815"/>
                      <a:pt x="19580" y="9653"/>
                      <a:pt x="19887" y="9288"/>
                    </a:cubicBezTo>
                    <a:cubicBezTo>
                      <a:pt x="19887" y="9288"/>
                      <a:pt x="20904" y="7976"/>
                      <a:pt x="18228" y="6906"/>
                    </a:cubicBezTo>
                    <a:lnTo>
                      <a:pt x="18228" y="6906"/>
                    </a:lnTo>
                    <a:cubicBezTo>
                      <a:pt x="18228" y="6906"/>
                      <a:pt x="18729" y="7004"/>
                      <a:pt x="19349" y="7004"/>
                    </a:cubicBezTo>
                    <a:cubicBezTo>
                      <a:pt x="20279" y="7004"/>
                      <a:pt x="21477" y="6782"/>
                      <a:pt x="21654" y="5674"/>
                    </a:cubicBezTo>
                    <a:cubicBezTo>
                      <a:pt x="22002" y="3828"/>
                      <a:pt x="14481" y="428"/>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7" name="Google Shape;8607;p62"/>
              <p:cNvSpPr/>
              <p:nvPr/>
            </p:nvSpPr>
            <p:spPr>
              <a:xfrm>
                <a:off x="6414275" y="2195700"/>
                <a:ext cx="287775" cy="83725"/>
              </a:xfrm>
              <a:custGeom>
                <a:avLst/>
                <a:gdLst/>
                <a:ahLst/>
                <a:cxnLst/>
                <a:rect l="l" t="t" r="r" b="b"/>
                <a:pathLst>
                  <a:path w="11511" h="3349" extrusionOk="0">
                    <a:moveTo>
                      <a:pt x="1" y="1"/>
                    </a:moveTo>
                    <a:cubicBezTo>
                      <a:pt x="3837" y="2255"/>
                      <a:pt x="7265" y="3349"/>
                      <a:pt x="9246" y="3349"/>
                    </a:cubicBezTo>
                    <a:cubicBezTo>
                      <a:pt x="10182" y="3349"/>
                      <a:pt x="10794" y="3105"/>
                      <a:pt x="10975" y="2624"/>
                    </a:cubicBezTo>
                    <a:cubicBezTo>
                      <a:pt x="11510" y="1071"/>
                      <a:pt x="2"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8" name="Google Shape;8608;p62"/>
              <p:cNvSpPr/>
              <p:nvPr/>
            </p:nvSpPr>
            <p:spPr>
              <a:xfrm>
                <a:off x="6340675" y="2219125"/>
                <a:ext cx="232900" cy="201725"/>
              </a:xfrm>
              <a:custGeom>
                <a:avLst/>
                <a:gdLst/>
                <a:ahLst/>
                <a:cxnLst/>
                <a:rect l="l" t="t" r="r" b="b"/>
                <a:pathLst>
                  <a:path w="9316" h="8069" extrusionOk="0">
                    <a:moveTo>
                      <a:pt x="1" y="1"/>
                    </a:moveTo>
                    <a:cubicBezTo>
                      <a:pt x="2755" y="5042"/>
                      <a:pt x="5875" y="8069"/>
                      <a:pt x="7463" y="8069"/>
                    </a:cubicBezTo>
                    <a:cubicBezTo>
                      <a:pt x="7696" y="8069"/>
                      <a:pt x="7896" y="8003"/>
                      <a:pt x="8057" y="7870"/>
                    </a:cubicBezTo>
                    <a:cubicBezTo>
                      <a:pt x="9315" y="6853"/>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09" name="Google Shape;8609;p62"/>
            <p:cNvGrpSpPr/>
            <p:nvPr/>
          </p:nvGrpSpPr>
          <p:grpSpPr>
            <a:xfrm>
              <a:off x="5891858" y="1901182"/>
              <a:ext cx="135420" cy="69561"/>
              <a:chOff x="2330525" y="2356200"/>
              <a:chExt cx="229525" cy="117900"/>
            </a:xfrm>
          </p:grpSpPr>
          <p:sp>
            <p:nvSpPr>
              <p:cNvPr id="8610" name="Google Shape;8610;p62"/>
              <p:cNvSpPr/>
              <p:nvPr/>
            </p:nvSpPr>
            <p:spPr>
              <a:xfrm>
                <a:off x="2397175" y="2395750"/>
                <a:ext cx="97975" cy="61625"/>
              </a:xfrm>
              <a:custGeom>
                <a:avLst/>
                <a:gdLst/>
                <a:ahLst/>
                <a:cxnLst/>
                <a:rect l="l" t="t" r="r" b="b"/>
                <a:pathLst>
                  <a:path w="3919" h="2465" extrusionOk="0">
                    <a:moveTo>
                      <a:pt x="884" y="1"/>
                    </a:moveTo>
                    <a:cubicBezTo>
                      <a:pt x="1" y="1"/>
                      <a:pt x="171" y="1885"/>
                      <a:pt x="1724" y="2411"/>
                    </a:cubicBezTo>
                    <a:cubicBezTo>
                      <a:pt x="1831" y="2437"/>
                      <a:pt x="1965" y="2464"/>
                      <a:pt x="2072" y="2464"/>
                    </a:cubicBezTo>
                    <a:lnTo>
                      <a:pt x="2098" y="1822"/>
                    </a:lnTo>
                    <a:cubicBezTo>
                      <a:pt x="2124" y="1413"/>
                      <a:pt x="2466" y="1151"/>
                      <a:pt x="2846" y="1151"/>
                    </a:cubicBezTo>
                    <a:cubicBezTo>
                      <a:pt x="2865" y="1151"/>
                      <a:pt x="2883" y="1151"/>
                      <a:pt x="2901" y="1153"/>
                    </a:cubicBezTo>
                    <a:lnTo>
                      <a:pt x="3731" y="1233"/>
                    </a:lnTo>
                    <a:cubicBezTo>
                      <a:pt x="3919" y="805"/>
                      <a:pt x="3838" y="376"/>
                      <a:pt x="3464" y="296"/>
                    </a:cubicBezTo>
                    <a:cubicBezTo>
                      <a:pt x="3464" y="296"/>
                      <a:pt x="3434" y="297"/>
                      <a:pt x="3379" y="297"/>
                    </a:cubicBezTo>
                    <a:cubicBezTo>
                      <a:pt x="3080" y="297"/>
                      <a:pt x="2033" y="278"/>
                      <a:pt x="1081" y="28"/>
                    </a:cubicBezTo>
                    <a:cubicBezTo>
                      <a:pt x="1011" y="9"/>
                      <a:pt x="945" y="1"/>
                      <a:pt x="884"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1" name="Google Shape;8611;p62"/>
              <p:cNvSpPr/>
              <p:nvPr/>
            </p:nvSpPr>
            <p:spPr>
              <a:xfrm>
                <a:off x="2448950" y="2425575"/>
                <a:ext cx="41525" cy="32875"/>
              </a:xfrm>
              <a:custGeom>
                <a:avLst/>
                <a:gdLst/>
                <a:ahLst/>
                <a:cxnLst/>
                <a:rect l="l" t="t" r="r" b="b"/>
                <a:pathLst>
                  <a:path w="1661" h="1315" extrusionOk="0">
                    <a:moveTo>
                      <a:pt x="706" y="1"/>
                    </a:moveTo>
                    <a:cubicBezTo>
                      <a:pt x="355" y="1"/>
                      <a:pt x="51" y="299"/>
                      <a:pt x="27" y="682"/>
                    </a:cubicBezTo>
                    <a:lnTo>
                      <a:pt x="1" y="1298"/>
                    </a:lnTo>
                    <a:cubicBezTo>
                      <a:pt x="64" y="1309"/>
                      <a:pt x="125" y="1315"/>
                      <a:pt x="186" y="1315"/>
                    </a:cubicBezTo>
                    <a:cubicBezTo>
                      <a:pt x="408" y="1315"/>
                      <a:pt x="614" y="1243"/>
                      <a:pt x="804" y="1137"/>
                    </a:cubicBezTo>
                    <a:cubicBezTo>
                      <a:pt x="1098" y="950"/>
                      <a:pt x="1339" y="682"/>
                      <a:pt x="1500" y="441"/>
                    </a:cubicBezTo>
                    <a:cubicBezTo>
                      <a:pt x="1580" y="334"/>
                      <a:pt x="1633" y="201"/>
                      <a:pt x="1660" y="67"/>
                    </a:cubicBezTo>
                    <a:lnTo>
                      <a:pt x="830" y="13"/>
                    </a:lnTo>
                    <a:cubicBezTo>
                      <a:pt x="789" y="5"/>
                      <a:pt x="747" y="1"/>
                      <a:pt x="706" y="1"/>
                    </a:cubicBezTo>
                    <a:close/>
                  </a:path>
                </a:pathLst>
              </a:custGeom>
              <a:solidFill>
                <a:srgbClr val="F66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2" name="Google Shape;8612;p62"/>
              <p:cNvSpPr/>
              <p:nvPr/>
            </p:nvSpPr>
            <p:spPr>
              <a:xfrm>
                <a:off x="2354600" y="2356200"/>
                <a:ext cx="40850" cy="18100"/>
              </a:xfrm>
              <a:custGeom>
                <a:avLst/>
                <a:gdLst/>
                <a:ahLst/>
                <a:cxnLst/>
                <a:rect l="l" t="t" r="r" b="b"/>
                <a:pathLst>
                  <a:path w="1634" h="724" extrusionOk="0">
                    <a:moveTo>
                      <a:pt x="864" y="0"/>
                    </a:moveTo>
                    <a:cubicBezTo>
                      <a:pt x="827" y="0"/>
                      <a:pt x="789" y="2"/>
                      <a:pt x="750" y="5"/>
                    </a:cubicBezTo>
                    <a:cubicBezTo>
                      <a:pt x="402" y="31"/>
                      <a:pt x="161" y="245"/>
                      <a:pt x="81" y="379"/>
                    </a:cubicBezTo>
                    <a:cubicBezTo>
                      <a:pt x="1" y="567"/>
                      <a:pt x="54" y="674"/>
                      <a:pt x="161" y="700"/>
                    </a:cubicBezTo>
                    <a:cubicBezTo>
                      <a:pt x="195" y="717"/>
                      <a:pt x="230" y="723"/>
                      <a:pt x="266" y="723"/>
                    </a:cubicBezTo>
                    <a:cubicBezTo>
                      <a:pt x="346" y="723"/>
                      <a:pt x="427" y="692"/>
                      <a:pt x="483" y="674"/>
                    </a:cubicBezTo>
                    <a:cubicBezTo>
                      <a:pt x="616" y="647"/>
                      <a:pt x="723" y="647"/>
                      <a:pt x="830" y="620"/>
                    </a:cubicBezTo>
                    <a:cubicBezTo>
                      <a:pt x="938" y="620"/>
                      <a:pt x="1071" y="567"/>
                      <a:pt x="1205" y="567"/>
                    </a:cubicBezTo>
                    <a:cubicBezTo>
                      <a:pt x="1339" y="567"/>
                      <a:pt x="1419" y="567"/>
                      <a:pt x="1526" y="513"/>
                    </a:cubicBezTo>
                    <a:cubicBezTo>
                      <a:pt x="1633" y="486"/>
                      <a:pt x="1633" y="353"/>
                      <a:pt x="1526" y="219"/>
                    </a:cubicBezTo>
                    <a:cubicBezTo>
                      <a:pt x="1407" y="99"/>
                      <a:pt x="1179" y="0"/>
                      <a:pt x="864"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3" name="Google Shape;8613;p62"/>
              <p:cNvSpPr/>
              <p:nvPr/>
            </p:nvSpPr>
            <p:spPr>
              <a:xfrm>
                <a:off x="2519875" y="2409100"/>
                <a:ext cx="30150" cy="28375"/>
              </a:xfrm>
              <a:custGeom>
                <a:avLst/>
                <a:gdLst/>
                <a:ahLst/>
                <a:cxnLst/>
                <a:rect l="l" t="t" r="r" b="b"/>
                <a:pathLst>
                  <a:path w="1206" h="1135" extrusionOk="0">
                    <a:moveTo>
                      <a:pt x="585" y="1"/>
                    </a:moveTo>
                    <a:cubicBezTo>
                      <a:pt x="266" y="1"/>
                      <a:pt x="28" y="210"/>
                      <a:pt x="28" y="538"/>
                    </a:cubicBezTo>
                    <a:cubicBezTo>
                      <a:pt x="1" y="860"/>
                      <a:pt x="269" y="1127"/>
                      <a:pt x="563" y="1127"/>
                    </a:cubicBezTo>
                    <a:cubicBezTo>
                      <a:pt x="593" y="1132"/>
                      <a:pt x="622" y="1134"/>
                      <a:pt x="651" y="1134"/>
                    </a:cubicBezTo>
                    <a:cubicBezTo>
                      <a:pt x="955" y="1134"/>
                      <a:pt x="1179" y="885"/>
                      <a:pt x="1179" y="592"/>
                    </a:cubicBezTo>
                    <a:cubicBezTo>
                      <a:pt x="1205" y="271"/>
                      <a:pt x="938" y="3"/>
                      <a:pt x="643" y="3"/>
                    </a:cubicBezTo>
                    <a:cubicBezTo>
                      <a:pt x="624" y="2"/>
                      <a:pt x="604" y="1"/>
                      <a:pt x="585"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4" name="Google Shape;8614;p62"/>
              <p:cNvSpPr/>
              <p:nvPr/>
            </p:nvSpPr>
            <p:spPr>
              <a:xfrm>
                <a:off x="2352600" y="2391835"/>
                <a:ext cx="30125" cy="28175"/>
              </a:xfrm>
              <a:custGeom>
                <a:avLst/>
                <a:gdLst/>
                <a:ahLst/>
                <a:cxnLst/>
                <a:rect l="l" t="t" r="r" b="b"/>
                <a:pathLst>
                  <a:path w="1205" h="1127" extrusionOk="0">
                    <a:moveTo>
                      <a:pt x="643" y="1"/>
                    </a:moveTo>
                    <a:cubicBezTo>
                      <a:pt x="348" y="1"/>
                      <a:pt x="27" y="215"/>
                      <a:pt x="27" y="536"/>
                    </a:cubicBezTo>
                    <a:cubicBezTo>
                      <a:pt x="0" y="857"/>
                      <a:pt x="268" y="1125"/>
                      <a:pt x="563" y="1125"/>
                    </a:cubicBezTo>
                    <a:cubicBezTo>
                      <a:pt x="579" y="1126"/>
                      <a:pt x="595" y="1127"/>
                      <a:pt x="610" y="1127"/>
                    </a:cubicBezTo>
                    <a:cubicBezTo>
                      <a:pt x="935" y="1127"/>
                      <a:pt x="1178" y="870"/>
                      <a:pt x="1178" y="590"/>
                    </a:cubicBezTo>
                    <a:cubicBezTo>
                      <a:pt x="1205" y="268"/>
                      <a:pt x="937" y="1"/>
                      <a:pt x="643"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5" name="Google Shape;8615;p62"/>
              <p:cNvSpPr/>
              <p:nvPr/>
            </p:nvSpPr>
            <p:spPr>
              <a:xfrm>
                <a:off x="2345900" y="2415925"/>
                <a:ext cx="37500" cy="18025"/>
              </a:xfrm>
              <a:custGeom>
                <a:avLst/>
                <a:gdLst/>
                <a:ahLst/>
                <a:cxnLst/>
                <a:rect l="l" t="t" r="r" b="b"/>
                <a:pathLst>
                  <a:path w="1500" h="721" extrusionOk="0">
                    <a:moveTo>
                      <a:pt x="701" y="0"/>
                    </a:moveTo>
                    <a:cubicBezTo>
                      <a:pt x="540" y="0"/>
                      <a:pt x="359" y="37"/>
                      <a:pt x="161" y="132"/>
                    </a:cubicBezTo>
                    <a:cubicBezTo>
                      <a:pt x="28" y="185"/>
                      <a:pt x="1" y="372"/>
                      <a:pt x="81" y="506"/>
                    </a:cubicBezTo>
                    <a:cubicBezTo>
                      <a:pt x="115" y="590"/>
                      <a:pt x="190" y="632"/>
                      <a:pt x="274" y="632"/>
                    </a:cubicBezTo>
                    <a:cubicBezTo>
                      <a:pt x="325" y="632"/>
                      <a:pt x="379" y="617"/>
                      <a:pt x="429" y="587"/>
                    </a:cubicBezTo>
                    <a:cubicBezTo>
                      <a:pt x="542" y="534"/>
                      <a:pt x="635" y="516"/>
                      <a:pt x="711" y="516"/>
                    </a:cubicBezTo>
                    <a:cubicBezTo>
                      <a:pt x="867" y="516"/>
                      <a:pt x="946" y="595"/>
                      <a:pt x="964" y="613"/>
                    </a:cubicBezTo>
                    <a:cubicBezTo>
                      <a:pt x="1045" y="694"/>
                      <a:pt x="1098" y="720"/>
                      <a:pt x="1205" y="720"/>
                    </a:cubicBezTo>
                    <a:cubicBezTo>
                      <a:pt x="1286" y="720"/>
                      <a:pt x="1339" y="694"/>
                      <a:pt x="1366" y="667"/>
                    </a:cubicBezTo>
                    <a:cubicBezTo>
                      <a:pt x="1473" y="560"/>
                      <a:pt x="1500" y="399"/>
                      <a:pt x="1419" y="292"/>
                    </a:cubicBezTo>
                    <a:cubicBezTo>
                      <a:pt x="1292" y="165"/>
                      <a:pt x="1041" y="0"/>
                      <a:pt x="701" y="0"/>
                    </a:cubicBezTo>
                    <a:close/>
                  </a:path>
                </a:pathLst>
              </a:custGeom>
              <a:solidFill>
                <a:srgbClr val="FABB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6" name="Google Shape;8616;p62"/>
              <p:cNvSpPr/>
              <p:nvPr/>
            </p:nvSpPr>
            <p:spPr>
              <a:xfrm>
                <a:off x="2497800" y="2435925"/>
                <a:ext cx="62250" cy="38175"/>
              </a:xfrm>
              <a:custGeom>
                <a:avLst/>
                <a:gdLst/>
                <a:ahLst/>
                <a:cxnLst/>
                <a:rect l="l" t="t" r="r" b="b"/>
                <a:pathLst>
                  <a:path w="2490" h="1527" extrusionOk="0">
                    <a:moveTo>
                      <a:pt x="1259" y="1"/>
                    </a:moveTo>
                    <a:cubicBezTo>
                      <a:pt x="563" y="1"/>
                      <a:pt x="1" y="349"/>
                      <a:pt x="1" y="750"/>
                    </a:cubicBezTo>
                    <a:cubicBezTo>
                      <a:pt x="1" y="1178"/>
                      <a:pt x="563" y="1526"/>
                      <a:pt x="1259" y="1526"/>
                    </a:cubicBezTo>
                    <a:cubicBezTo>
                      <a:pt x="1928" y="1526"/>
                      <a:pt x="2490" y="1178"/>
                      <a:pt x="2490" y="750"/>
                    </a:cubicBezTo>
                    <a:cubicBezTo>
                      <a:pt x="2490" y="349"/>
                      <a:pt x="1928" y="1"/>
                      <a:pt x="1259" y="1"/>
                    </a:cubicBezTo>
                    <a:close/>
                  </a:path>
                </a:pathLst>
              </a:custGeom>
              <a:solidFill>
                <a:srgbClr val="F46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7" name="Google Shape;8617;p62"/>
              <p:cNvSpPr/>
              <p:nvPr/>
            </p:nvSpPr>
            <p:spPr>
              <a:xfrm>
                <a:off x="2330525" y="2423875"/>
                <a:ext cx="62250" cy="38850"/>
              </a:xfrm>
              <a:custGeom>
                <a:avLst/>
                <a:gdLst/>
                <a:ahLst/>
                <a:cxnLst/>
                <a:rect l="l" t="t" r="r" b="b"/>
                <a:pathLst>
                  <a:path w="2490" h="1554" extrusionOk="0">
                    <a:moveTo>
                      <a:pt x="1258" y="1"/>
                    </a:moveTo>
                    <a:cubicBezTo>
                      <a:pt x="562" y="1"/>
                      <a:pt x="0" y="349"/>
                      <a:pt x="0" y="777"/>
                    </a:cubicBezTo>
                    <a:cubicBezTo>
                      <a:pt x="0" y="1205"/>
                      <a:pt x="562" y="1553"/>
                      <a:pt x="1258" y="1553"/>
                    </a:cubicBezTo>
                    <a:cubicBezTo>
                      <a:pt x="1927" y="1553"/>
                      <a:pt x="2489" y="1205"/>
                      <a:pt x="2489" y="777"/>
                    </a:cubicBezTo>
                    <a:cubicBezTo>
                      <a:pt x="2489" y="349"/>
                      <a:pt x="1927" y="1"/>
                      <a:pt x="1258" y="1"/>
                    </a:cubicBezTo>
                    <a:close/>
                  </a:path>
                </a:pathLst>
              </a:custGeom>
              <a:solidFill>
                <a:srgbClr val="F46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18" name="Google Shape;8618;p62"/>
            <p:cNvSpPr/>
            <p:nvPr/>
          </p:nvSpPr>
          <p:spPr>
            <a:xfrm>
              <a:off x="6007018" y="1912806"/>
              <a:ext cx="23320" cy="11431"/>
            </a:xfrm>
            <a:custGeom>
              <a:avLst/>
              <a:gdLst/>
              <a:ahLst/>
              <a:cxnLst/>
              <a:rect l="l" t="t" r="r" b="b"/>
              <a:pathLst>
                <a:path w="1581" h="775" extrusionOk="0">
                  <a:moveTo>
                    <a:pt x="574" y="0"/>
                  </a:moveTo>
                  <a:cubicBezTo>
                    <a:pt x="379" y="0"/>
                    <a:pt x="222" y="53"/>
                    <a:pt x="135" y="105"/>
                  </a:cubicBezTo>
                  <a:cubicBezTo>
                    <a:pt x="1" y="212"/>
                    <a:pt x="1" y="319"/>
                    <a:pt x="54" y="373"/>
                  </a:cubicBezTo>
                  <a:cubicBezTo>
                    <a:pt x="161" y="453"/>
                    <a:pt x="269" y="480"/>
                    <a:pt x="402" y="507"/>
                  </a:cubicBezTo>
                  <a:cubicBezTo>
                    <a:pt x="509" y="560"/>
                    <a:pt x="616" y="587"/>
                    <a:pt x="724" y="614"/>
                  </a:cubicBezTo>
                  <a:cubicBezTo>
                    <a:pt x="831" y="641"/>
                    <a:pt x="964" y="694"/>
                    <a:pt x="1072" y="721"/>
                  </a:cubicBezTo>
                  <a:cubicBezTo>
                    <a:pt x="1179" y="748"/>
                    <a:pt x="1286" y="774"/>
                    <a:pt x="1393" y="774"/>
                  </a:cubicBezTo>
                  <a:cubicBezTo>
                    <a:pt x="1500" y="774"/>
                    <a:pt x="1580" y="694"/>
                    <a:pt x="1500" y="507"/>
                  </a:cubicBezTo>
                  <a:cubicBezTo>
                    <a:pt x="1446" y="373"/>
                    <a:pt x="1232" y="159"/>
                    <a:pt x="911" y="52"/>
                  </a:cubicBezTo>
                  <a:cubicBezTo>
                    <a:pt x="791" y="15"/>
                    <a:pt x="677" y="0"/>
                    <a:pt x="574"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19" name="Google Shape;8619;p62"/>
          <p:cNvGrpSpPr/>
          <p:nvPr/>
        </p:nvGrpSpPr>
        <p:grpSpPr>
          <a:xfrm>
            <a:off x="7672187" y="1318178"/>
            <a:ext cx="275728" cy="315573"/>
            <a:chOff x="9115600" y="4660700"/>
            <a:chExt cx="764850" cy="875375"/>
          </a:xfrm>
        </p:grpSpPr>
        <p:sp>
          <p:nvSpPr>
            <p:cNvPr id="8620" name="Google Shape;8620;p62"/>
            <p:cNvSpPr/>
            <p:nvPr/>
          </p:nvSpPr>
          <p:spPr>
            <a:xfrm>
              <a:off x="9115600" y="4660700"/>
              <a:ext cx="764850" cy="875375"/>
            </a:xfrm>
            <a:custGeom>
              <a:avLst/>
              <a:gdLst/>
              <a:ahLst/>
              <a:cxnLst/>
              <a:rect l="l" t="t" r="r" b="b"/>
              <a:pathLst>
                <a:path w="30594" h="35015" extrusionOk="0">
                  <a:moveTo>
                    <a:pt x="15900" y="0"/>
                  </a:moveTo>
                  <a:cubicBezTo>
                    <a:pt x="14587" y="0"/>
                    <a:pt x="13311" y="502"/>
                    <a:pt x="12259" y="1397"/>
                  </a:cubicBezTo>
                  <a:cubicBezTo>
                    <a:pt x="10038" y="3271"/>
                    <a:pt x="9636" y="6483"/>
                    <a:pt x="9958" y="8704"/>
                  </a:cubicBezTo>
                  <a:cubicBezTo>
                    <a:pt x="7335" y="8999"/>
                    <a:pt x="5006" y="9962"/>
                    <a:pt x="3132" y="11595"/>
                  </a:cubicBezTo>
                  <a:cubicBezTo>
                    <a:pt x="1393" y="13147"/>
                    <a:pt x="376" y="15181"/>
                    <a:pt x="81" y="17697"/>
                  </a:cubicBezTo>
                  <a:lnTo>
                    <a:pt x="81" y="17805"/>
                  </a:lnTo>
                  <a:cubicBezTo>
                    <a:pt x="54" y="17992"/>
                    <a:pt x="54" y="18206"/>
                    <a:pt x="1" y="18420"/>
                  </a:cubicBezTo>
                  <a:lnTo>
                    <a:pt x="1" y="18661"/>
                  </a:lnTo>
                  <a:lnTo>
                    <a:pt x="1" y="19223"/>
                  </a:lnTo>
                  <a:lnTo>
                    <a:pt x="1" y="19277"/>
                  </a:lnTo>
                  <a:lnTo>
                    <a:pt x="1" y="19303"/>
                  </a:lnTo>
                  <a:lnTo>
                    <a:pt x="1" y="19464"/>
                  </a:lnTo>
                  <a:cubicBezTo>
                    <a:pt x="1" y="19678"/>
                    <a:pt x="1" y="19865"/>
                    <a:pt x="54" y="20080"/>
                  </a:cubicBezTo>
                  <a:lnTo>
                    <a:pt x="54" y="20213"/>
                  </a:lnTo>
                  <a:lnTo>
                    <a:pt x="54" y="20294"/>
                  </a:lnTo>
                  <a:cubicBezTo>
                    <a:pt x="81" y="20561"/>
                    <a:pt x="81" y="20883"/>
                    <a:pt x="108" y="21177"/>
                  </a:cubicBezTo>
                  <a:cubicBezTo>
                    <a:pt x="108" y="21231"/>
                    <a:pt x="135" y="21338"/>
                    <a:pt x="135" y="21418"/>
                  </a:cubicBezTo>
                  <a:cubicBezTo>
                    <a:pt x="456" y="23372"/>
                    <a:pt x="1473" y="25031"/>
                    <a:pt x="2651" y="26262"/>
                  </a:cubicBezTo>
                  <a:cubicBezTo>
                    <a:pt x="3079" y="26717"/>
                    <a:pt x="3534" y="27119"/>
                    <a:pt x="3962" y="27494"/>
                  </a:cubicBezTo>
                  <a:cubicBezTo>
                    <a:pt x="3802" y="28109"/>
                    <a:pt x="3748" y="28725"/>
                    <a:pt x="3802" y="29367"/>
                  </a:cubicBezTo>
                  <a:cubicBezTo>
                    <a:pt x="3828" y="30143"/>
                    <a:pt x="4016" y="30920"/>
                    <a:pt x="4390" y="31669"/>
                  </a:cubicBezTo>
                  <a:cubicBezTo>
                    <a:pt x="4658" y="32204"/>
                    <a:pt x="5006" y="32740"/>
                    <a:pt x="5434" y="33222"/>
                  </a:cubicBezTo>
                  <a:cubicBezTo>
                    <a:pt x="6773" y="34720"/>
                    <a:pt x="7843" y="34720"/>
                    <a:pt x="8218" y="34720"/>
                  </a:cubicBezTo>
                  <a:cubicBezTo>
                    <a:pt x="8941" y="34720"/>
                    <a:pt x="9636" y="34426"/>
                    <a:pt x="10145" y="33891"/>
                  </a:cubicBezTo>
                  <a:cubicBezTo>
                    <a:pt x="10761" y="34292"/>
                    <a:pt x="11323" y="34479"/>
                    <a:pt x="11912" y="34479"/>
                  </a:cubicBezTo>
                  <a:cubicBezTo>
                    <a:pt x="12768" y="34479"/>
                    <a:pt x="13571" y="34078"/>
                    <a:pt x="14053" y="33462"/>
                  </a:cubicBezTo>
                  <a:cubicBezTo>
                    <a:pt x="14267" y="33195"/>
                    <a:pt x="14535" y="32740"/>
                    <a:pt x="14642" y="32124"/>
                  </a:cubicBezTo>
                  <a:cubicBezTo>
                    <a:pt x="14775" y="32392"/>
                    <a:pt x="14909" y="32686"/>
                    <a:pt x="15097" y="32981"/>
                  </a:cubicBezTo>
                  <a:cubicBezTo>
                    <a:pt x="15659" y="33864"/>
                    <a:pt x="16515" y="34533"/>
                    <a:pt x="17398" y="34801"/>
                  </a:cubicBezTo>
                  <a:cubicBezTo>
                    <a:pt x="17853" y="34935"/>
                    <a:pt x="18308" y="35015"/>
                    <a:pt x="18790" y="35015"/>
                  </a:cubicBezTo>
                  <a:cubicBezTo>
                    <a:pt x="19085" y="35015"/>
                    <a:pt x="19379" y="34988"/>
                    <a:pt x="19674" y="34935"/>
                  </a:cubicBezTo>
                  <a:lnTo>
                    <a:pt x="19754" y="34935"/>
                  </a:lnTo>
                  <a:cubicBezTo>
                    <a:pt x="20958" y="34667"/>
                    <a:pt x="21761" y="34185"/>
                    <a:pt x="22216" y="33462"/>
                  </a:cubicBezTo>
                  <a:cubicBezTo>
                    <a:pt x="22270" y="33409"/>
                    <a:pt x="22270" y="33382"/>
                    <a:pt x="22297" y="33355"/>
                  </a:cubicBezTo>
                  <a:cubicBezTo>
                    <a:pt x="22698" y="33248"/>
                    <a:pt x="23019" y="33141"/>
                    <a:pt x="23207" y="33061"/>
                  </a:cubicBezTo>
                  <a:cubicBezTo>
                    <a:pt x="23635" y="32874"/>
                    <a:pt x="24063" y="32686"/>
                    <a:pt x="24465" y="32445"/>
                  </a:cubicBezTo>
                  <a:cubicBezTo>
                    <a:pt x="25616" y="31776"/>
                    <a:pt x="26178" y="31080"/>
                    <a:pt x="26365" y="30170"/>
                  </a:cubicBezTo>
                  <a:cubicBezTo>
                    <a:pt x="26472" y="29635"/>
                    <a:pt x="26445" y="29073"/>
                    <a:pt x="26231" y="28591"/>
                  </a:cubicBezTo>
                  <a:cubicBezTo>
                    <a:pt x="26472" y="28323"/>
                    <a:pt x="26713" y="28029"/>
                    <a:pt x="26954" y="27761"/>
                  </a:cubicBezTo>
                  <a:lnTo>
                    <a:pt x="27409" y="27735"/>
                  </a:lnTo>
                  <a:cubicBezTo>
                    <a:pt x="28747" y="27654"/>
                    <a:pt x="29898" y="26771"/>
                    <a:pt x="30246" y="25486"/>
                  </a:cubicBezTo>
                  <a:cubicBezTo>
                    <a:pt x="30594" y="24282"/>
                    <a:pt x="30139" y="22890"/>
                    <a:pt x="29068" y="22114"/>
                  </a:cubicBezTo>
                  <a:lnTo>
                    <a:pt x="28587" y="21793"/>
                  </a:lnTo>
                  <a:cubicBezTo>
                    <a:pt x="28479" y="20240"/>
                    <a:pt x="28051" y="18634"/>
                    <a:pt x="27355" y="17162"/>
                  </a:cubicBezTo>
                  <a:cubicBezTo>
                    <a:pt x="27007" y="16439"/>
                    <a:pt x="26552" y="15770"/>
                    <a:pt x="26044" y="15128"/>
                  </a:cubicBezTo>
                  <a:cubicBezTo>
                    <a:pt x="26044" y="15074"/>
                    <a:pt x="26017" y="15074"/>
                    <a:pt x="26017" y="15048"/>
                  </a:cubicBezTo>
                  <a:lnTo>
                    <a:pt x="25990" y="15021"/>
                  </a:lnTo>
                  <a:cubicBezTo>
                    <a:pt x="27596" y="13923"/>
                    <a:pt x="28694" y="12451"/>
                    <a:pt x="29175" y="10605"/>
                  </a:cubicBezTo>
                  <a:cubicBezTo>
                    <a:pt x="29711" y="8624"/>
                    <a:pt x="29497" y="6643"/>
                    <a:pt x="28506" y="5171"/>
                  </a:cubicBezTo>
                  <a:cubicBezTo>
                    <a:pt x="27676" y="3913"/>
                    <a:pt x="26311" y="3083"/>
                    <a:pt x="24705" y="2843"/>
                  </a:cubicBezTo>
                  <a:cubicBezTo>
                    <a:pt x="24438" y="2806"/>
                    <a:pt x="24173" y="2789"/>
                    <a:pt x="23911" y="2789"/>
                  </a:cubicBezTo>
                  <a:cubicBezTo>
                    <a:pt x="23021" y="2789"/>
                    <a:pt x="22166" y="2987"/>
                    <a:pt x="21360" y="3298"/>
                  </a:cubicBezTo>
                  <a:lnTo>
                    <a:pt x="21360" y="3271"/>
                  </a:lnTo>
                  <a:cubicBezTo>
                    <a:pt x="20182" y="1504"/>
                    <a:pt x="18469" y="327"/>
                    <a:pt x="16676" y="59"/>
                  </a:cubicBezTo>
                  <a:cubicBezTo>
                    <a:pt x="16417" y="19"/>
                    <a:pt x="16158" y="0"/>
                    <a:pt x="15900"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1" name="Google Shape;8621;p62"/>
            <p:cNvSpPr/>
            <p:nvPr/>
          </p:nvSpPr>
          <p:spPr>
            <a:xfrm>
              <a:off x="9424750" y="4728500"/>
              <a:ext cx="220175" cy="289675"/>
            </a:xfrm>
            <a:custGeom>
              <a:avLst/>
              <a:gdLst/>
              <a:ahLst/>
              <a:cxnLst/>
              <a:rect l="l" t="t" r="r" b="b"/>
              <a:pathLst>
                <a:path w="8807" h="11587" extrusionOk="0">
                  <a:moveTo>
                    <a:pt x="3572" y="0"/>
                  </a:moveTo>
                  <a:cubicBezTo>
                    <a:pt x="2926" y="0"/>
                    <a:pt x="2264" y="234"/>
                    <a:pt x="1633" y="773"/>
                  </a:cubicBezTo>
                  <a:cubicBezTo>
                    <a:pt x="322" y="1870"/>
                    <a:pt x="1" y="4092"/>
                    <a:pt x="241" y="5698"/>
                  </a:cubicBezTo>
                  <a:cubicBezTo>
                    <a:pt x="536" y="7866"/>
                    <a:pt x="1606" y="10141"/>
                    <a:pt x="3266" y="11586"/>
                  </a:cubicBezTo>
                  <a:lnTo>
                    <a:pt x="4979" y="11319"/>
                  </a:lnTo>
                  <a:cubicBezTo>
                    <a:pt x="7067" y="8829"/>
                    <a:pt x="8806" y="5109"/>
                    <a:pt x="6799" y="2084"/>
                  </a:cubicBezTo>
                  <a:cubicBezTo>
                    <a:pt x="6006" y="868"/>
                    <a:pt x="4818" y="0"/>
                    <a:pt x="3572"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2" name="Google Shape;8622;p62"/>
            <p:cNvSpPr/>
            <p:nvPr/>
          </p:nvSpPr>
          <p:spPr>
            <a:xfrm>
              <a:off x="9558575" y="4797325"/>
              <a:ext cx="234900" cy="222175"/>
            </a:xfrm>
            <a:custGeom>
              <a:avLst/>
              <a:gdLst/>
              <a:ahLst/>
              <a:cxnLst/>
              <a:rect l="l" t="t" r="r" b="b"/>
              <a:pathLst>
                <a:path w="9396" h="8887" extrusionOk="0">
                  <a:moveTo>
                    <a:pt x="6187" y="1"/>
                  </a:moveTo>
                  <a:cubicBezTo>
                    <a:pt x="4717" y="1"/>
                    <a:pt x="3159" y="1033"/>
                    <a:pt x="2276" y="2088"/>
                  </a:cubicBezTo>
                  <a:cubicBezTo>
                    <a:pt x="964" y="3667"/>
                    <a:pt x="1" y="5809"/>
                    <a:pt x="27" y="7896"/>
                  </a:cubicBezTo>
                  <a:lnTo>
                    <a:pt x="1232" y="8887"/>
                  </a:lnTo>
                  <a:cubicBezTo>
                    <a:pt x="4283" y="8780"/>
                    <a:pt x="7950" y="7709"/>
                    <a:pt x="8860" y="4444"/>
                  </a:cubicBezTo>
                  <a:cubicBezTo>
                    <a:pt x="9395" y="2463"/>
                    <a:pt x="8833" y="349"/>
                    <a:pt x="6585" y="27"/>
                  </a:cubicBezTo>
                  <a:cubicBezTo>
                    <a:pt x="6453" y="9"/>
                    <a:pt x="6320" y="1"/>
                    <a:pt x="6187"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3" name="Google Shape;8623;p62"/>
            <p:cNvSpPr/>
            <p:nvPr/>
          </p:nvSpPr>
          <p:spPr>
            <a:xfrm>
              <a:off x="9720500" y="5227575"/>
              <a:ext cx="90375" cy="65600"/>
            </a:xfrm>
            <a:custGeom>
              <a:avLst/>
              <a:gdLst/>
              <a:ahLst/>
              <a:cxnLst/>
              <a:rect l="l" t="t" r="r" b="b"/>
              <a:pathLst>
                <a:path w="3615" h="2624" extrusionOk="0">
                  <a:moveTo>
                    <a:pt x="1072" y="1"/>
                  </a:moveTo>
                  <a:lnTo>
                    <a:pt x="1" y="2624"/>
                  </a:lnTo>
                  <a:lnTo>
                    <a:pt x="1" y="2624"/>
                  </a:lnTo>
                  <a:lnTo>
                    <a:pt x="3052" y="2463"/>
                  </a:lnTo>
                  <a:cubicBezTo>
                    <a:pt x="3480" y="2410"/>
                    <a:pt x="3614" y="1874"/>
                    <a:pt x="3293" y="1607"/>
                  </a:cubicBezTo>
                  <a:lnTo>
                    <a:pt x="10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4" name="Google Shape;8624;p62"/>
            <p:cNvSpPr/>
            <p:nvPr/>
          </p:nvSpPr>
          <p:spPr>
            <a:xfrm>
              <a:off x="9275525" y="5322075"/>
              <a:ext cx="45525" cy="141950"/>
            </a:xfrm>
            <a:custGeom>
              <a:avLst/>
              <a:gdLst/>
              <a:ahLst/>
              <a:cxnLst/>
              <a:rect l="l" t="t" r="r" b="b"/>
              <a:pathLst>
                <a:path w="1821" h="5678" extrusionOk="0">
                  <a:moveTo>
                    <a:pt x="1613" y="0"/>
                  </a:moveTo>
                  <a:cubicBezTo>
                    <a:pt x="1568" y="0"/>
                    <a:pt x="1508" y="44"/>
                    <a:pt x="1393" y="102"/>
                  </a:cubicBezTo>
                  <a:cubicBezTo>
                    <a:pt x="1259" y="182"/>
                    <a:pt x="1018" y="343"/>
                    <a:pt x="804" y="584"/>
                  </a:cubicBezTo>
                  <a:cubicBezTo>
                    <a:pt x="590" y="825"/>
                    <a:pt x="376" y="1119"/>
                    <a:pt x="242" y="1520"/>
                  </a:cubicBezTo>
                  <a:cubicBezTo>
                    <a:pt x="108" y="1922"/>
                    <a:pt x="1" y="2377"/>
                    <a:pt x="54" y="2859"/>
                  </a:cubicBezTo>
                  <a:cubicBezTo>
                    <a:pt x="81" y="3367"/>
                    <a:pt x="215" y="3796"/>
                    <a:pt x="376" y="4170"/>
                  </a:cubicBezTo>
                  <a:cubicBezTo>
                    <a:pt x="536" y="4518"/>
                    <a:pt x="777" y="4839"/>
                    <a:pt x="991" y="5054"/>
                  </a:cubicBezTo>
                  <a:cubicBezTo>
                    <a:pt x="1372" y="5482"/>
                    <a:pt x="1669" y="5678"/>
                    <a:pt x="1767" y="5678"/>
                  </a:cubicBezTo>
                  <a:cubicBezTo>
                    <a:pt x="1779" y="5678"/>
                    <a:pt x="1788" y="5675"/>
                    <a:pt x="1794" y="5669"/>
                  </a:cubicBezTo>
                  <a:cubicBezTo>
                    <a:pt x="1821" y="5642"/>
                    <a:pt x="1553" y="5375"/>
                    <a:pt x="1205" y="4893"/>
                  </a:cubicBezTo>
                  <a:cubicBezTo>
                    <a:pt x="884" y="4438"/>
                    <a:pt x="483" y="3688"/>
                    <a:pt x="456" y="2832"/>
                  </a:cubicBezTo>
                  <a:cubicBezTo>
                    <a:pt x="376" y="1949"/>
                    <a:pt x="670" y="1172"/>
                    <a:pt x="1018" y="744"/>
                  </a:cubicBezTo>
                  <a:cubicBezTo>
                    <a:pt x="1178" y="503"/>
                    <a:pt x="1339" y="343"/>
                    <a:pt x="1473" y="236"/>
                  </a:cubicBezTo>
                  <a:cubicBezTo>
                    <a:pt x="1580" y="102"/>
                    <a:pt x="1660" y="48"/>
                    <a:pt x="1660" y="22"/>
                  </a:cubicBezTo>
                  <a:cubicBezTo>
                    <a:pt x="1645" y="7"/>
                    <a:pt x="1630" y="0"/>
                    <a:pt x="16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5" name="Google Shape;8625;p62"/>
            <p:cNvSpPr/>
            <p:nvPr/>
          </p:nvSpPr>
          <p:spPr>
            <a:xfrm>
              <a:off x="9365875" y="5351775"/>
              <a:ext cx="48875" cy="106575"/>
            </a:xfrm>
            <a:custGeom>
              <a:avLst/>
              <a:gdLst/>
              <a:ahLst/>
              <a:cxnLst/>
              <a:rect l="l" t="t" r="r" b="b"/>
              <a:pathLst>
                <a:path w="1955" h="4263" extrusionOk="0">
                  <a:moveTo>
                    <a:pt x="933" y="1"/>
                  </a:moveTo>
                  <a:cubicBezTo>
                    <a:pt x="889" y="1"/>
                    <a:pt x="823" y="21"/>
                    <a:pt x="750" y="65"/>
                  </a:cubicBezTo>
                  <a:cubicBezTo>
                    <a:pt x="616" y="118"/>
                    <a:pt x="455" y="225"/>
                    <a:pt x="268" y="440"/>
                  </a:cubicBezTo>
                  <a:cubicBezTo>
                    <a:pt x="134" y="627"/>
                    <a:pt x="0" y="921"/>
                    <a:pt x="0" y="1269"/>
                  </a:cubicBezTo>
                  <a:cubicBezTo>
                    <a:pt x="0" y="1590"/>
                    <a:pt x="80" y="1965"/>
                    <a:pt x="214" y="2313"/>
                  </a:cubicBezTo>
                  <a:cubicBezTo>
                    <a:pt x="482" y="2982"/>
                    <a:pt x="883" y="3518"/>
                    <a:pt x="1258" y="3839"/>
                  </a:cubicBezTo>
                  <a:cubicBezTo>
                    <a:pt x="1541" y="4121"/>
                    <a:pt x="1771" y="4263"/>
                    <a:pt x="1875" y="4263"/>
                  </a:cubicBezTo>
                  <a:cubicBezTo>
                    <a:pt x="1900" y="4263"/>
                    <a:pt x="1917" y="4255"/>
                    <a:pt x="1927" y="4240"/>
                  </a:cubicBezTo>
                  <a:cubicBezTo>
                    <a:pt x="1954" y="4213"/>
                    <a:pt x="1740" y="3999"/>
                    <a:pt x="1472" y="3651"/>
                  </a:cubicBezTo>
                  <a:cubicBezTo>
                    <a:pt x="1205" y="3303"/>
                    <a:pt x="857" y="2768"/>
                    <a:pt x="616" y="2179"/>
                  </a:cubicBezTo>
                  <a:cubicBezTo>
                    <a:pt x="482" y="1858"/>
                    <a:pt x="402" y="1564"/>
                    <a:pt x="402" y="1296"/>
                  </a:cubicBezTo>
                  <a:cubicBezTo>
                    <a:pt x="402" y="1028"/>
                    <a:pt x="455" y="787"/>
                    <a:pt x="535" y="600"/>
                  </a:cubicBezTo>
                  <a:cubicBezTo>
                    <a:pt x="723" y="225"/>
                    <a:pt x="990" y="92"/>
                    <a:pt x="990" y="38"/>
                  </a:cubicBezTo>
                  <a:cubicBezTo>
                    <a:pt x="990" y="14"/>
                    <a:pt x="969" y="1"/>
                    <a:pt x="9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6" name="Google Shape;8626;p62"/>
            <p:cNvSpPr/>
            <p:nvPr/>
          </p:nvSpPr>
          <p:spPr>
            <a:xfrm>
              <a:off x="9529800" y="5382825"/>
              <a:ext cx="85000" cy="90025"/>
            </a:xfrm>
            <a:custGeom>
              <a:avLst/>
              <a:gdLst/>
              <a:ahLst/>
              <a:cxnLst/>
              <a:rect l="l" t="t" r="r" b="b"/>
              <a:pathLst>
                <a:path w="3400" h="3601" extrusionOk="0">
                  <a:moveTo>
                    <a:pt x="108" y="0"/>
                  </a:moveTo>
                  <a:cubicBezTo>
                    <a:pt x="27" y="0"/>
                    <a:pt x="1" y="322"/>
                    <a:pt x="27" y="830"/>
                  </a:cubicBezTo>
                  <a:cubicBezTo>
                    <a:pt x="81" y="1098"/>
                    <a:pt x="108" y="1392"/>
                    <a:pt x="242" y="1740"/>
                  </a:cubicBezTo>
                  <a:cubicBezTo>
                    <a:pt x="349" y="2061"/>
                    <a:pt x="483" y="2409"/>
                    <a:pt x="697" y="2757"/>
                  </a:cubicBezTo>
                  <a:cubicBezTo>
                    <a:pt x="938" y="3105"/>
                    <a:pt x="1285" y="3400"/>
                    <a:pt x="1607" y="3507"/>
                  </a:cubicBezTo>
                  <a:cubicBezTo>
                    <a:pt x="1794" y="3574"/>
                    <a:pt x="1968" y="3600"/>
                    <a:pt x="2129" y="3600"/>
                  </a:cubicBezTo>
                  <a:cubicBezTo>
                    <a:pt x="2289" y="3600"/>
                    <a:pt x="2436" y="3574"/>
                    <a:pt x="2570" y="3534"/>
                  </a:cubicBezTo>
                  <a:cubicBezTo>
                    <a:pt x="3132" y="3400"/>
                    <a:pt x="3400" y="3239"/>
                    <a:pt x="3400" y="3212"/>
                  </a:cubicBezTo>
                  <a:cubicBezTo>
                    <a:pt x="3400" y="3187"/>
                    <a:pt x="3365" y="3178"/>
                    <a:pt x="3302" y="3178"/>
                  </a:cubicBezTo>
                  <a:cubicBezTo>
                    <a:pt x="3166" y="3178"/>
                    <a:pt x="2899" y="3221"/>
                    <a:pt x="2570" y="3239"/>
                  </a:cubicBezTo>
                  <a:cubicBezTo>
                    <a:pt x="2356" y="3239"/>
                    <a:pt x="2062" y="3239"/>
                    <a:pt x="1767" y="3132"/>
                  </a:cubicBezTo>
                  <a:cubicBezTo>
                    <a:pt x="1500" y="3025"/>
                    <a:pt x="1285" y="2811"/>
                    <a:pt x="1071" y="2490"/>
                  </a:cubicBezTo>
                  <a:cubicBezTo>
                    <a:pt x="884" y="2195"/>
                    <a:pt x="750" y="1874"/>
                    <a:pt x="616" y="1553"/>
                  </a:cubicBezTo>
                  <a:cubicBezTo>
                    <a:pt x="509" y="1258"/>
                    <a:pt x="402" y="991"/>
                    <a:pt x="349" y="750"/>
                  </a:cubicBezTo>
                  <a:cubicBezTo>
                    <a:pt x="215" y="295"/>
                    <a:pt x="161" y="0"/>
                    <a:pt x="1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7" name="Google Shape;8627;p62"/>
            <p:cNvSpPr/>
            <p:nvPr/>
          </p:nvSpPr>
          <p:spPr>
            <a:xfrm>
              <a:off x="9601400" y="5369975"/>
              <a:ext cx="108425" cy="61550"/>
            </a:xfrm>
            <a:custGeom>
              <a:avLst/>
              <a:gdLst/>
              <a:ahLst/>
              <a:cxnLst/>
              <a:rect l="l" t="t" r="r" b="b"/>
              <a:pathLst>
                <a:path w="4337" h="2462" extrusionOk="0">
                  <a:moveTo>
                    <a:pt x="34" y="0"/>
                  </a:moveTo>
                  <a:cubicBezTo>
                    <a:pt x="32" y="0"/>
                    <a:pt x="29" y="2"/>
                    <a:pt x="27" y="6"/>
                  </a:cubicBezTo>
                  <a:cubicBezTo>
                    <a:pt x="1" y="6"/>
                    <a:pt x="1" y="327"/>
                    <a:pt x="134" y="862"/>
                  </a:cubicBezTo>
                  <a:cubicBezTo>
                    <a:pt x="188" y="1130"/>
                    <a:pt x="322" y="1425"/>
                    <a:pt x="563" y="1746"/>
                  </a:cubicBezTo>
                  <a:cubicBezTo>
                    <a:pt x="804" y="2040"/>
                    <a:pt x="1125" y="2335"/>
                    <a:pt x="1580" y="2442"/>
                  </a:cubicBezTo>
                  <a:cubicBezTo>
                    <a:pt x="1700" y="2455"/>
                    <a:pt x="1821" y="2462"/>
                    <a:pt x="1934" y="2462"/>
                  </a:cubicBezTo>
                  <a:cubicBezTo>
                    <a:pt x="2048" y="2462"/>
                    <a:pt x="2155" y="2455"/>
                    <a:pt x="2249" y="2442"/>
                  </a:cubicBezTo>
                  <a:cubicBezTo>
                    <a:pt x="2463" y="2415"/>
                    <a:pt x="2624" y="2335"/>
                    <a:pt x="2784" y="2281"/>
                  </a:cubicBezTo>
                  <a:cubicBezTo>
                    <a:pt x="3132" y="2147"/>
                    <a:pt x="3427" y="2013"/>
                    <a:pt x="3668" y="1880"/>
                  </a:cubicBezTo>
                  <a:cubicBezTo>
                    <a:pt x="4096" y="1585"/>
                    <a:pt x="4337" y="1344"/>
                    <a:pt x="4310" y="1317"/>
                  </a:cubicBezTo>
                  <a:cubicBezTo>
                    <a:pt x="4306" y="1309"/>
                    <a:pt x="4295" y="1306"/>
                    <a:pt x="4279" y="1306"/>
                  </a:cubicBezTo>
                  <a:cubicBezTo>
                    <a:pt x="4184" y="1306"/>
                    <a:pt x="3894" y="1430"/>
                    <a:pt x="3507" y="1612"/>
                  </a:cubicBezTo>
                  <a:cubicBezTo>
                    <a:pt x="3266" y="1719"/>
                    <a:pt x="2972" y="1799"/>
                    <a:pt x="2650" y="1906"/>
                  </a:cubicBezTo>
                  <a:cubicBezTo>
                    <a:pt x="2408" y="1987"/>
                    <a:pt x="2150" y="2068"/>
                    <a:pt x="1899" y="2068"/>
                  </a:cubicBezTo>
                  <a:cubicBezTo>
                    <a:pt x="1819" y="2068"/>
                    <a:pt x="1739" y="2060"/>
                    <a:pt x="1660" y="2040"/>
                  </a:cubicBezTo>
                  <a:cubicBezTo>
                    <a:pt x="1312" y="1960"/>
                    <a:pt x="1018" y="1746"/>
                    <a:pt x="830" y="1505"/>
                  </a:cubicBezTo>
                  <a:cubicBezTo>
                    <a:pt x="616" y="1264"/>
                    <a:pt x="482" y="996"/>
                    <a:pt x="375" y="755"/>
                  </a:cubicBezTo>
                  <a:cubicBezTo>
                    <a:pt x="201" y="331"/>
                    <a:pt x="73" y="0"/>
                    <a:pt x="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8" name="Google Shape;8628;p62"/>
            <p:cNvSpPr/>
            <p:nvPr/>
          </p:nvSpPr>
          <p:spPr>
            <a:xfrm>
              <a:off x="9175825" y="4944075"/>
              <a:ext cx="590200" cy="450300"/>
            </a:xfrm>
            <a:custGeom>
              <a:avLst/>
              <a:gdLst/>
              <a:ahLst/>
              <a:cxnLst/>
              <a:rect l="l" t="t" r="r" b="b"/>
              <a:pathLst>
                <a:path w="23608" h="18012" extrusionOk="0">
                  <a:moveTo>
                    <a:pt x="9112" y="1"/>
                  </a:moveTo>
                  <a:cubicBezTo>
                    <a:pt x="6699" y="1"/>
                    <a:pt x="4342" y="669"/>
                    <a:pt x="2463" y="2348"/>
                  </a:cubicBezTo>
                  <a:cubicBezTo>
                    <a:pt x="349" y="4221"/>
                    <a:pt x="1" y="6978"/>
                    <a:pt x="349" y="9655"/>
                  </a:cubicBezTo>
                  <a:cubicBezTo>
                    <a:pt x="590" y="11609"/>
                    <a:pt x="2062" y="13295"/>
                    <a:pt x="3561" y="14472"/>
                  </a:cubicBezTo>
                  <a:cubicBezTo>
                    <a:pt x="5862" y="16239"/>
                    <a:pt x="8405" y="17069"/>
                    <a:pt x="11216" y="17550"/>
                  </a:cubicBezTo>
                  <a:cubicBezTo>
                    <a:pt x="12527" y="17765"/>
                    <a:pt x="13892" y="17952"/>
                    <a:pt x="15230" y="18005"/>
                  </a:cubicBezTo>
                  <a:cubicBezTo>
                    <a:pt x="15343" y="18009"/>
                    <a:pt x="15456" y="18011"/>
                    <a:pt x="15569" y="18011"/>
                  </a:cubicBezTo>
                  <a:cubicBezTo>
                    <a:pt x="19299" y="18011"/>
                    <a:pt x="23215" y="15872"/>
                    <a:pt x="23501" y="11716"/>
                  </a:cubicBezTo>
                  <a:cubicBezTo>
                    <a:pt x="23608" y="10136"/>
                    <a:pt x="23233" y="8477"/>
                    <a:pt x="22537" y="7032"/>
                  </a:cubicBezTo>
                  <a:cubicBezTo>
                    <a:pt x="20985" y="3900"/>
                    <a:pt x="17505" y="2053"/>
                    <a:pt x="14374" y="956"/>
                  </a:cubicBezTo>
                  <a:cubicBezTo>
                    <a:pt x="12703" y="365"/>
                    <a:pt x="10892" y="1"/>
                    <a:pt x="9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9" name="Google Shape;8629;p62"/>
            <p:cNvSpPr/>
            <p:nvPr/>
          </p:nvSpPr>
          <p:spPr>
            <a:xfrm>
              <a:off x="9549875" y="5028850"/>
              <a:ext cx="164650" cy="364825"/>
            </a:xfrm>
            <a:custGeom>
              <a:avLst/>
              <a:gdLst/>
              <a:ahLst/>
              <a:cxnLst/>
              <a:rect l="l" t="t" r="r" b="b"/>
              <a:pathLst>
                <a:path w="6586" h="14593" extrusionOk="0">
                  <a:moveTo>
                    <a:pt x="4363" y="0"/>
                  </a:moveTo>
                  <a:cubicBezTo>
                    <a:pt x="4337" y="830"/>
                    <a:pt x="4283" y="1713"/>
                    <a:pt x="4230" y="2650"/>
                  </a:cubicBezTo>
                  <a:cubicBezTo>
                    <a:pt x="4149" y="3453"/>
                    <a:pt x="4042" y="4283"/>
                    <a:pt x="3908" y="5113"/>
                  </a:cubicBezTo>
                  <a:cubicBezTo>
                    <a:pt x="3855" y="5541"/>
                    <a:pt x="3775" y="5942"/>
                    <a:pt x="3694" y="6397"/>
                  </a:cubicBezTo>
                  <a:cubicBezTo>
                    <a:pt x="3641" y="6585"/>
                    <a:pt x="3587" y="6826"/>
                    <a:pt x="3507" y="7013"/>
                  </a:cubicBezTo>
                  <a:cubicBezTo>
                    <a:pt x="3453" y="7227"/>
                    <a:pt x="3427" y="7468"/>
                    <a:pt x="3346" y="7655"/>
                  </a:cubicBezTo>
                  <a:cubicBezTo>
                    <a:pt x="3106" y="8485"/>
                    <a:pt x="2784" y="9315"/>
                    <a:pt x="2490" y="10091"/>
                  </a:cubicBezTo>
                  <a:cubicBezTo>
                    <a:pt x="2142" y="10867"/>
                    <a:pt x="1767" y="11590"/>
                    <a:pt x="1419" y="12259"/>
                  </a:cubicBezTo>
                  <a:cubicBezTo>
                    <a:pt x="937" y="13116"/>
                    <a:pt x="482" y="13865"/>
                    <a:pt x="1" y="14534"/>
                  </a:cubicBezTo>
                  <a:cubicBezTo>
                    <a:pt x="108" y="14534"/>
                    <a:pt x="215" y="14534"/>
                    <a:pt x="295" y="14588"/>
                  </a:cubicBezTo>
                  <a:cubicBezTo>
                    <a:pt x="402" y="14591"/>
                    <a:pt x="509" y="14593"/>
                    <a:pt x="616" y="14593"/>
                  </a:cubicBezTo>
                  <a:cubicBezTo>
                    <a:pt x="1365" y="14593"/>
                    <a:pt x="2108" y="14511"/>
                    <a:pt x="2811" y="14347"/>
                  </a:cubicBezTo>
                  <a:cubicBezTo>
                    <a:pt x="3025" y="14079"/>
                    <a:pt x="3213" y="13785"/>
                    <a:pt x="3427" y="13517"/>
                  </a:cubicBezTo>
                  <a:cubicBezTo>
                    <a:pt x="3882" y="12768"/>
                    <a:pt x="4363" y="12018"/>
                    <a:pt x="4765" y="11135"/>
                  </a:cubicBezTo>
                  <a:cubicBezTo>
                    <a:pt x="5166" y="10252"/>
                    <a:pt x="5514" y="9368"/>
                    <a:pt x="5836" y="8351"/>
                  </a:cubicBezTo>
                  <a:cubicBezTo>
                    <a:pt x="5889" y="8137"/>
                    <a:pt x="5969" y="7843"/>
                    <a:pt x="6023" y="7629"/>
                  </a:cubicBezTo>
                  <a:cubicBezTo>
                    <a:pt x="6103" y="7388"/>
                    <a:pt x="6157" y="7120"/>
                    <a:pt x="6184" y="6879"/>
                  </a:cubicBezTo>
                  <a:cubicBezTo>
                    <a:pt x="6291" y="6397"/>
                    <a:pt x="6371" y="5916"/>
                    <a:pt x="6424" y="5461"/>
                  </a:cubicBezTo>
                  <a:cubicBezTo>
                    <a:pt x="6532" y="4497"/>
                    <a:pt x="6585" y="3614"/>
                    <a:pt x="6585" y="2784"/>
                  </a:cubicBezTo>
                  <a:lnTo>
                    <a:pt x="6585" y="2035"/>
                  </a:lnTo>
                  <a:cubicBezTo>
                    <a:pt x="5943" y="1258"/>
                    <a:pt x="5193" y="589"/>
                    <a:pt x="43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0" name="Google Shape;8630;p62"/>
            <p:cNvSpPr/>
            <p:nvPr/>
          </p:nvSpPr>
          <p:spPr>
            <a:xfrm>
              <a:off x="9382600" y="4969300"/>
              <a:ext cx="206775" cy="410200"/>
            </a:xfrm>
            <a:custGeom>
              <a:avLst/>
              <a:gdLst/>
              <a:ahLst/>
              <a:cxnLst/>
              <a:rect l="l" t="t" r="r" b="b"/>
              <a:pathLst>
                <a:path w="8271" h="16408" extrusionOk="0">
                  <a:moveTo>
                    <a:pt x="6290" y="0"/>
                  </a:moveTo>
                  <a:cubicBezTo>
                    <a:pt x="6290" y="214"/>
                    <a:pt x="6263" y="402"/>
                    <a:pt x="6263" y="616"/>
                  </a:cubicBezTo>
                  <a:cubicBezTo>
                    <a:pt x="6210" y="1820"/>
                    <a:pt x="6076" y="3185"/>
                    <a:pt x="5755" y="4711"/>
                  </a:cubicBezTo>
                  <a:cubicBezTo>
                    <a:pt x="5460" y="6237"/>
                    <a:pt x="5005" y="7869"/>
                    <a:pt x="4336" y="9475"/>
                  </a:cubicBezTo>
                  <a:cubicBezTo>
                    <a:pt x="3667" y="11108"/>
                    <a:pt x="2757" y="12527"/>
                    <a:pt x="1820" y="13731"/>
                  </a:cubicBezTo>
                  <a:cubicBezTo>
                    <a:pt x="1339" y="14320"/>
                    <a:pt x="857" y="14882"/>
                    <a:pt x="375" y="15417"/>
                  </a:cubicBezTo>
                  <a:cubicBezTo>
                    <a:pt x="241" y="15551"/>
                    <a:pt x="134" y="15685"/>
                    <a:pt x="0" y="15819"/>
                  </a:cubicBezTo>
                  <a:cubicBezTo>
                    <a:pt x="776" y="16060"/>
                    <a:pt x="1579" y="16274"/>
                    <a:pt x="2382" y="16408"/>
                  </a:cubicBezTo>
                  <a:cubicBezTo>
                    <a:pt x="2784" y="16033"/>
                    <a:pt x="3185" y="15631"/>
                    <a:pt x="3587" y="15203"/>
                  </a:cubicBezTo>
                  <a:cubicBezTo>
                    <a:pt x="4765" y="13892"/>
                    <a:pt x="5862" y="12286"/>
                    <a:pt x="6638" y="10439"/>
                  </a:cubicBezTo>
                  <a:cubicBezTo>
                    <a:pt x="7441" y="8592"/>
                    <a:pt x="7869" y="6718"/>
                    <a:pt x="8084" y="5032"/>
                  </a:cubicBezTo>
                  <a:cubicBezTo>
                    <a:pt x="8271" y="3426"/>
                    <a:pt x="8217" y="1954"/>
                    <a:pt x="8084" y="696"/>
                  </a:cubicBezTo>
                  <a:cubicBezTo>
                    <a:pt x="7468" y="429"/>
                    <a:pt x="6879" y="214"/>
                    <a:pt x="62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1" name="Google Shape;8631;p62"/>
            <p:cNvSpPr/>
            <p:nvPr/>
          </p:nvSpPr>
          <p:spPr>
            <a:xfrm>
              <a:off x="9357825" y="5146800"/>
              <a:ext cx="106425" cy="93675"/>
            </a:xfrm>
            <a:custGeom>
              <a:avLst/>
              <a:gdLst/>
              <a:ahLst/>
              <a:cxnLst/>
              <a:rect l="l" t="t" r="r" b="b"/>
              <a:pathLst>
                <a:path w="4257" h="3747" extrusionOk="0">
                  <a:moveTo>
                    <a:pt x="2118" y="0"/>
                  </a:moveTo>
                  <a:cubicBezTo>
                    <a:pt x="1745" y="0"/>
                    <a:pt x="1368" y="112"/>
                    <a:pt x="1045" y="341"/>
                  </a:cubicBezTo>
                  <a:cubicBezTo>
                    <a:pt x="188" y="930"/>
                    <a:pt x="1" y="2108"/>
                    <a:pt x="590" y="2964"/>
                  </a:cubicBezTo>
                  <a:cubicBezTo>
                    <a:pt x="949" y="3470"/>
                    <a:pt x="1526" y="3747"/>
                    <a:pt x="2110" y="3747"/>
                  </a:cubicBezTo>
                  <a:cubicBezTo>
                    <a:pt x="2485" y="3747"/>
                    <a:pt x="2862" y="3633"/>
                    <a:pt x="3186" y="3392"/>
                  </a:cubicBezTo>
                  <a:cubicBezTo>
                    <a:pt x="4043" y="2804"/>
                    <a:pt x="4257" y="1626"/>
                    <a:pt x="3641" y="796"/>
                  </a:cubicBezTo>
                  <a:cubicBezTo>
                    <a:pt x="3282" y="274"/>
                    <a:pt x="2703" y="0"/>
                    <a:pt x="21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2" name="Google Shape;8632;p62"/>
            <p:cNvSpPr/>
            <p:nvPr/>
          </p:nvSpPr>
          <p:spPr>
            <a:xfrm>
              <a:off x="9180525" y="5110475"/>
              <a:ext cx="57550" cy="93050"/>
            </a:xfrm>
            <a:custGeom>
              <a:avLst/>
              <a:gdLst/>
              <a:ahLst/>
              <a:cxnLst/>
              <a:rect l="l" t="t" r="r" b="b"/>
              <a:pathLst>
                <a:path w="2302" h="3722" extrusionOk="0">
                  <a:moveTo>
                    <a:pt x="428" y="1"/>
                  </a:moveTo>
                  <a:cubicBezTo>
                    <a:pt x="321" y="1"/>
                    <a:pt x="187" y="1"/>
                    <a:pt x="107" y="54"/>
                  </a:cubicBezTo>
                  <a:cubicBezTo>
                    <a:pt x="0" y="991"/>
                    <a:pt x="27" y="1982"/>
                    <a:pt x="134" y="2945"/>
                  </a:cubicBezTo>
                  <a:cubicBezTo>
                    <a:pt x="161" y="3213"/>
                    <a:pt x="241" y="3480"/>
                    <a:pt x="294" y="3721"/>
                  </a:cubicBezTo>
                  <a:lnTo>
                    <a:pt x="428" y="3721"/>
                  </a:lnTo>
                  <a:cubicBezTo>
                    <a:pt x="1472" y="3721"/>
                    <a:pt x="2302" y="2892"/>
                    <a:pt x="2302" y="1848"/>
                  </a:cubicBezTo>
                  <a:cubicBezTo>
                    <a:pt x="2302" y="857"/>
                    <a:pt x="1472" y="1"/>
                    <a:pt x="4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3" name="Google Shape;8633;p62"/>
            <p:cNvSpPr/>
            <p:nvPr/>
          </p:nvSpPr>
          <p:spPr>
            <a:xfrm>
              <a:off x="9181175" y="5143275"/>
              <a:ext cx="582850" cy="251100"/>
            </a:xfrm>
            <a:custGeom>
              <a:avLst/>
              <a:gdLst/>
              <a:ahLst/>
              <a:cxnLst/>
              <a:rect l="l" t="t" r="r" b="b"/>
              <a:pathLst>
                <a:path w="23314" h="10044" extrusionOk="0">
                  <a:moveTo>
                    <a:pt x="1" y="0"/>
                  </a:moveTo>
                  <a:cubicBezTo>
                    <a:pt x="1" y="536"/>
                    <a:pt x="28" y="1098"/>
                    <a:pt x="108" y="1633"/>
                  </a:cubicBezTo>
                  <a:cubicBezTo>
                    <a:pt x="322" y="3614"/>
                    <a:pt x="1794" y="5273"/>
                    <a:pt x="3320" y="6451"/>
                  </a:cubicBezTo>
                  <a:cubicBezTo>
                    <a:pt x="5622" y="8244"/>
                    <a:pt x="8164" y="9074"/>
                    <a:pt x="10975" y="9529"/>
                  </a:cubicBezTo>
                  <a:cubicBezTo>
                    <a:pt x="12313" y="9797"/>
                    <a:pt x="13678" y="9984"/>
                    <a:pt x="15016" y="10037"/>
                  </a:cubicBezTo>
                  <a:cubicBezTo>
                    <a:pt x="15129" y="10041"/>
                    <a:pt x="15242" y="10043"/>
                    <a:pt x="15355" y="10043"/>
                  </a:cubicBezTo>
                  <a:cubicBezTo>
                    <a:pt x="19085" y="10043"/>
                    <a:pt x="23001" y="7904"/>
                    <a:pt x="23287" y="3748"/>
                  </a:cubicBezTo>
                  <a:cubicBezTo>
                    <a:pt x="23287" y="3560"/>
                    <a:pt x="23314" y="3319"/>
                    <a:pt x="23287" y="3078"/>
                  </a:cubicBezTo>
                  <a:cubicBezTo>
                    <a:pt x="20744" y="3962"/>
                    <a:pt x="18228" y="5059"/>
                    <a:pt x="15605" y="5354"/>
                  </a:cubicBezTo>
                  <a:cubicBezTo>
                    <a:pt x="15074" y="5413"/>
                    <a:pt x="14542" y="5441"/>
                    <a:pt x="14011" y="5441"/>
                  </a:cubicBezTo>
                  <a:cubicBezTo>
                    <a:pt x="11915" y="5441"/>
                    <a:pt x="9823" y="5009"/>
                    <a:pt x="7816" y="4390"/>
                  </a:cubicBezTo>
                  <a:cubicBezTo>
                    <a:pt x="4979" y="3507"/>
                    <a:pt x="2115" y="2088"/>
                    <a:pt x="1"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4" name="Google Shape;8634;p62"/>
            <p:cNvSpPr/>
            <p:nvPr/>
          </p:nvSpPr>
          <p:spPr>
            <a:xfrm>
              <a:off x="9311000" y="5123875"/>
              <a:ext cx="54900" cy="32350"/>
            </a:xfrm>
            <a:custGeom>
              <a:avLst/>
              <a:gdLst/>
              <a:ahLst/>
              <a:cxnLst/>
              <a:rect l="l" t="t" r="r" b="b"/>
              <a:pathLst>
                <a:path w="2196" h="1294" extrusionOk="0">
                  <a:moveTo>
                    <a:pt x="1258" y="0"/>
                  </a:moveTo>
                  <a:cubicBezTo>
                    <a:pt x="991" y="0"/>
                    <a:pt x="803" y="27"/>
                    <a:pt x="589" y="107"/>
                  </a:cubicBezTo>
                  <a:cubicBezTo>
                    <a:pt x="429" y="161"/>
                    <a:pt x="295" y="241"/>
                    <a:pt x="188" y="375"/>
                  </a:cubicBezTo>
                  <a:lnTo>
                    <a:pt x="81" y="482"/>
                  </a:lnTo>
                  <a:cubicBezTo>
                    <a:pt x="54" y="509"/>
                    <a:pt x="27" y="535"/>
                    <a:pt x="27" y="562"/>
                  </a:cubicBezTo>
                  <a:cubicBezTo>
                    <a:pt x="0" y="643"/>
                    <a:pt x="0" y="696"/>
                    <a:pt x="0" y="776"/>
                  </a:cubicBezTo>
                  <a:lnTo>
                    <a:pt x="81" y="991"/>
                  </a:lnTo>
                  <a:cubicBezTo>
                    <a:pt x="161" y="1017"/>
                    <a:pt x="188" y="1071"/>
                    <a:pt x="268" y="1098"/>
                  </a:cubicBezTo>
                  <a:cubicBezTo>
                    <a:pt x="295" y="1098"/>
                    <a:pt x="295" y="1151"/>
                    <a:pt x="322" y="1151"/>
                  </a:cubicBezTo>
                  <a:cubicBezTo>
                    <a:pt x="455" y="1205"/>
                    <a:pt x="562" y="1231"/>
                    <a:pt x="696" y="1285"/>
                  </a:cubicBezTo>
                  <a:cubicBezTo>
                    <a:pt x="746" y="1291"/>
                    <a:pt x="794" y="1294"/>
                    <a:pt x="843" y="1294"/>
                  </a:cubicBezTo>
                  <a:cubicBezTo>
                    <a:pt x="1447" y="1294"/>
                    <a:pt x="1945" y="842"/>
                    <a:pt x="2168" y="321"/>
                  </a:cubicBezTo>
                  <a:cubicBezTo>
                    <a:pt x="2195" y="268"/>
                    <a:pt x="2168" y="214"/>
                    <a:pt x="2142" y="188"/>
                  </a:cubicBezTo>
                  <a:cubicBezTo>
                    <a:pt x="2126" y="156"/>
                    <a:pt x="2101" y="143"/>
                    <a:pt x="2072" y="143"/>
                  </a:cubicBezTo>
                  <a:cubicBezTo>
                    <a:pt x="2052" y="143"/>
                    <a:pt x="2030" y="150"/>
                    <a:pt x="2008" y="161"/>
                  </a:cubicBezTo>
                  <a:lnTo>
                    <a:pt x="1954" y="161"/>
                  </a:lnTo>
                  <a:cubicBezTo>
                    <a:pt x="1874" y="107"/>
                    <a:pt x="1740" y="80"/>
                    <a:pt x="1553" y="27"/>
                  </a:cubicBezTo>
                  <a:cubicBezTo>
                    <a:pt x="1472" y="27"/>
                    <a:pt x="1365" y="0"/>
                    <a:pt x="1258" y="0"/>
                  </a:cubicBezTo>
                  <a:close/>
                </a:path>
              </a:pathLst>
            </a:custGeom>
            <a:solidFill>
              <a:srgbClr val="FF6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5" name="Google Shape;8635;p62"/>
            <p:cNvSpPr/>
            <p:nvPr/>
          </p:nvSpPr>
          <p:spPr>
            <a:xfrm>
              <a:off x="9415375" y="5014575"/>
              <a:ext cx="62925" cy="47775"/>
            </a:xfrm>
            <a:custGeom>
              <a:avLst/>
              <a:gdLst/>
              <a:ahLst/>
              <a:cxnLst/>
              <a:rect l="l" t="t" r="r" b="b"/>
              <a:pathLst>
                <a:path w="2517" h="1911" extrusionOk="0">
                  <a:moveTo>
                    <a:pt x="500" y="1"/>
                  </a:moveTo>
                  <a:cubicBezTo>
                    <a:pt x="316" y="1"/>
                    <a:pt x="176" y="56"/>
                    <a:pt x="108" y="170"/>
                  </a:cubicBezTo>
                  <a:cubicBezTo>
                    <a:pt x="1" y="304"/>
                    <a:pt x="28" y="545"/>
                    <a:pt x="215" y="759"/>
                  </a:cubicBezTo>
                  <a:cubicBezTo>
                    <a:pt x="322" y="1000"/>
                    <a:pt x="590" y="1267"/>
                    <a:pt x="911" y="1481"/>
                  </a:cubicBezTo>
                  <a:cubicBezTo>
                    <a:pt x="964" y="1535"/>
                    <a:pt x="1045" y="1562"/>
                    <a:pt x="1098" y="1615"/>
                  </a:cubicBezTo>
                  <a:cubicBezTo>
                    <a:pt x="1430" y="1805"/>
                    <a:pt x="1770" y="1910"/>
                    <a:pt x="2027" y="1910"/>
                  </a:cubicBezTo>
                  <a:cubicBezTo>
                    <a:pt x="2206" y="1910"/>
                    <a:pt x="2344" y="1859"/>
                    <a:pt x="2410" y="1749"/>
                  </a:cubicBezTo>
                  <a:cubicBezTo>
                    <a:pt x="2517" y="1615"/>
                    <a:pt x="2463" y="1374"/>
                    <a:pt x="2303" y="1134"/>
                  </a:cubicBezTo>
                  <a:cubicBezTo>
                    <a:pt x="2169" y="893"/>
                    <a:pt x="1901" y="625"/>
                    <a:pt x="1607" y="438"/>
                  </a:cubicBezTo>
                  <a:cubicBezTo>
                    <a:pt x="1553" y="411"/>
                    <a:pt x="1500" y="357"/>
                    <a:pt x="1419" y="304"/>
                  </a:cubicBezTo>
                  <a:cubicBezTo>
                    <a:pt x="1080" y="103"/>
                    <a:pt x="750" y="1"/>
                    <a:pt x="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6" name="Google Shape;8636;p62"/>
            <p:cNvSpPr/>
            <p:nvPr/>
          </p:nvSpPr>
          <p:spPr>
            <a:xfrm>
              <a:off x="9250100" y="4983625"/>
              <a:ext cx="68275" cy="32500"/>
            </a:xfrm>
            <a:custGeom>
              <a:avLst/>
              <a:gdLst/>
              <a:ahLst/>
              <a:cxnLst/>
              <a:rect l="l" t="t" r="r" b="b"/>
              <a:pathLst>
                <a:path w="2731" h="1300" extrusionOk="0">
                  <a:moveTo>
                    <a:pt x="1775" y="0"/>
                  </a:moveTo>
                  <a:cubicBezTo>
                    <a:pt x="1610" y="0"/>
                    <a:pt x="1434" y="15"/>
                    <a:pt x="1259" y="43"/>
                  </a:cubicBezTo>
                  <a:cubicBezTo>
                    <a:pt x="723" y="123"/>
                    <a:pt x="268" y="337"/>
                    <a:pt x="54" y="605"/>
                  </a:cubicBezTo>
                  <a:cubicBezTo>
                    <a:pt x="1" y="712"/>
                    <a:pt x="1" y="766"/>
                    <a:pt x="1" y="873"/>
                  </a:cubicBezTo>
                  <a:cubicBezTo>
                    <a:pt x="1" y="980"/>
                    <a:pt x="54" y="1060"/>
                    <a:pt x="188" y="1140"/>
                  </a:cubicBezTo>
                  <a:cubicBezTo>
                    <a:pt x="375" y="1252"/>
                    <a:pt x="678" y="1299"/>
                    <a:pt x="1018" y="1299"/>
                  </a:cubicBezTo>
                  <a:cubicBezTo>
                    <a:pt x="1165" y="1299"/>
                    <a:pt x="1319" y="1290"/>
                    <a:pt x="1473" y="1274"/>
                  </a:cubicBezTo>
                  <a:cubicBezTo>
                    <a:pt x="1981" y="1167"/>
                    <a:pt x="2463" y="980"/>
                    <a:pt x="2650" y="712"/>
                  </a:cubicBezTo>
                  <a:cubicBezTo>
                    <a:pt x="2731" y="605"/>
                    <a:pt x="2731" y="525"/>
                    <a:pt x="2731" y="444"/>
                  </a:cubicBezTo>
                  <a:cubicBezTo>
                    <a:pt x="2731" y="337"/>
                    <a:pt x="2624" y="230"/>
                    <a:pt x="2543" y="177"/>
                  </a:cubicBezTo>
                  <a:cubicBezTo>
                    <a:pt x="2368" y="54"/>
                    <a:pt x="2090" y="0"/>
                    <a:pt x="1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7" name="Google Shape;8637;p62"/>
            <p:cNvSpPr/>
            <p:nvPr/>
          </p:nvSpPr>
          <p:spPr>
            <a:xfrm>
              <a:off x="9302975" y="5089075"/>
              <a:ext cx="73625" cy="67225"/>
            </a:xfrm>
            <a:custGeom>
              <a:avLst/>
              <a:gdLst/>
              <a:ahLst/>
              <a:cxnLst/>
              <a:rect l="l" t="t" r="r" b="b"/>
              <a:pathLst>
                <a:path w="2945" h="2689" extrusionOk="0">
                  <a:moveTo>
                    <a:pt x="1713" y="1446"/>
                  </a:moveTo>
                  <a:lnTo>
                    <a:pt x="2115" y="1526"/>
                  </a:lnTo>
                  <a:cubicBezTo>
                    <a:pt x="2222" y="1580"/>
                    <a:pt x="2329" y="1606"/>
                    <a:pt x="2436" y="1660"/>
                  </a:cubicBezTo>
                  <a:cubicBezTo>
                    <a:pt x="2356" y="1794"/>
                    <a:pt x="2302" y="1901"/>
                    <a:pt x="2222" y="2008"/>
                  </a:cubicBezTo>
                  <a:lnTo>
                    <a:pt x="1927" y="2302"/>
                  </a:lnTo>
                  <a:cubicBezTo>
                    <a:pt x="1820" y="2329"/>
                    <a:pt x="1767" y="2409"/>
                    <a:pt x="1660" y="2436"/>
                  </a:cubicBezTo>
                  <a:cubicBezTo>
                    <a:pt x="1553" y="2463"/>
                    <a:pt x="1499" y="2516"/>
                    <a:pt x="1392" y="2516"/>
                  </a:cubicBezTo>
                  <a:lnTo>
                    <a:pt x="1124" y="2516"/>
                  </a:lnTo>
                  <a:cubicBezTo>
                    <a:pt x="1017" y="2516"/>
                    <a:pt x="910" y="2463"/>
                    <a:pt x="857" y="2436"/>
                  </a:cubicBezTo>
                  <a:cubicBezTo>
                    <a:pt x="857" y="2436"/>
                    <a:pt x="830" y="2409"/>
                    <a:pt x="776" y="2409"/>
                  </a:cubicBezTo>
                  <a:cubicBezTo>
                    <a:pt x="750" y="2383"/>
                    <a:pt x="723" y="2383"/>
                    <a:pt x="696" y="2329"/>
                  </a:cubicBezTo>
                  <a:cubicBezTo>
                    <a:pt x="616" y="2302"/>
                    <a:pt x="589" y="2249"/>
                    <a:pt x="509" y="2168"/>
                  </a:cubicBezTo>
                  <a:cubicBezTo>
                    <a:pt x="482" y="2168"/>
                    <a:pt x="455" y="2142"/>
                    <a:pt x="455" y="2115"/>
                  </a:cubicBezTo>
                  <a:lnTo>
                    <a:pt x="482" y="2061"/>
                  </a:lnTo>
                  <a:lnTo>
                    <a:pt x="509" y="2008"/>
                  </a:lnTo>
                  <a:lnTo>
                    <a:pt x="535" y="1927"/>
                  </a:lnTo>
                  <a:lnTo>
                    <a:pt x="535" y="1981"/>
                  </a:lnTo>
                  <a:cubicBezTo>
                    <a:pt x="616" y="1874"/>
                    <a:pt x="723" y="1767"/>
                    <a:pt x="803" y="1713"/>
                  </a:cubicBezTo>
                  <a:cubicBezTo>
                    <a:pt x="883" y="1633"/>
                    <a:pt x="991" y="1580"/>
                    <a:pt x="1071" y="1526"/>
                  </a:cubicBezTo>
                  <a:cubicBezTo>
                    <a:pt x="1178" y="1472"/>
                    <a:pt x="1285" y="1472"/>
                    <a:pt x="1392" y="1446"/>
                  </a:cubicBezTo>
                  <a:close/>
                  <a:moveTo>
                    <a:pt x="134" y="0"/>
                  </a:moveTo>
                  <a:lnTo>
                    <a:pt x="107" y="107"/>
                  </a:lnTo>
                  <a:cubicBezTo>
                    <a:pt x="80" y="188"/>
                    <a:pt x="54" y="295"/>
                    <a:pt x="54" y="429"/>
                  </a:cubicBezTo>
                  <a:cubicBezTo>
                    <a:pt x="0" y="562"/>
                    <a:pt x="0" y="670"/>
                    <a:pt x="0" y="803"/>
                  </a:cubicBezTo>
                  <a:cubicBezTo>
                    <a:pt x="0" y="1071"/>
                    <a:pt x="0" y="1258"/>
                    <a:pt x="54" y="1472"/>
                  </a:cubicBezTo>
                  <a:cubicBezTo>
                    <a:pt x="54" y="1606"/>
                    <a:pt x="80" y="1713"/>
                    <a:pt x="107" y="1794"/>
                  </a:cubicBezTo>
                  <a:cubicBezTo>
                    <a:pt x="134" y="1927"/>
                    <a:pt x="214" y="2008"/>
                    <a:pt x="241" y="2115"/>
                  </a:cubicBezTo>
                  <a:cubicBezTo>
                    <a:pt x="348" y="2302"/>
                    <a:pt x="482" y="2436"/>
                    <a:pt x="643" y="2543"/>
                  </a:cubicBezTo>
                  <a:cubicBezTo>
                    <a:pt x="776" y="2597"/>
                    <a:pt x="937" y="2677"/>
                    <a:pt x="1124" y="2677"/>
                  </a:cubicBezTo>
                  <a:cubicBezTo>
                    <a:pt x="1171" y="2685"/>
                    <a:pt x="1216" y="2688"/>
                    <a:pt x="1259" y="2688"/>
                  </a:cubicBezTo>
                  <a:cubicBezTo>
                    <a:pt x="1363" y="2688"/>
                    <a:pt x="1458" y="2669"/>
                    <a:pt x="1553" y="2650"/>
                  </a:cubicBezTo>
                  <a:cubicBezTo>
                    <a:pt x="1686" y="2597"/>
                    <a:pt x="1820" y="2543"/>
                    <a:pt x="1927" y="2463"/>
                  </a:cubicBezTo>
                  <a:cubicBezTo>
                    <a:pt x="2034" y="2409"/>
                    <a:pt x="2115" y="2302"/>
                    <a:pt x="2222" y="2195"/>
                  </a:cubicBezTo>
                  <a:cubicBezTo>
                    <a:pt x="2436" y="2008"/>
                    <a:pt x="2543" y="1767"/>
                    <a:pt x="2704" y="1472"/>
                  </a:cubicBezTo>
                  <a:cubicBezTo>
                    <a:pt x="2784" y="1205"/>
                    <a:pt x="2891" y="937"/>
                    <a:pt x="2944" y="643"/>
                  </a:cubicBezTo>
                  <a:lnTo>
                    <a:pt x="2329" y="643"/>
                  </a:lnTo>
                  <a:cubicBezTo>
                    <a:pt x="2008" y="643"/>
                    <a:pt x="1740" y="589"/>
                    <a:pt x="1446" y="536"/>
                  </a:cubicBezTo>
                  <a:cubicBezTo>
                    <a:pt x="1151" y="455"/>
                    <a:pt x="883" y="375"/>
                    <a:pt x="643" y="268"/>
                  </a:cubicBezTo>
                  <a:cubicBezTo>
                    <a:pt x="535" y="241"/>
                    <a:pt x="455" y="188"/>
                    <a:pt x="348" y="134"/>
                  </a:cubicBezTo>
                  <a:cubicBezTo>
                    <a:pt x="321" y="107"/>
                    <a:pt x="268" y="107"/>
                    <a:pt x="241" y="54"/>
                  </a:cubicBezTo>
                  <a:cubicBezTo>
                    <a:pt x="214" y="27"/>
                    <a:pt x="188" y="27"/>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8" name="Google Shape;8638;p62"/>
            <p:cNvSpPr/>
            <p:nvPr/>
          </p:nvSpPr>
          <p:spPr>
            <a:xfrm>
              <a:off x="9252100" y="5050800"/>
              <a:ext cx="32150" cy="48500"/>
            </a:xfrm>
            <a:custGeom>
              <a:avLst/>
              <a:gdLst/>
              <a:ahLst/>
              <a:cxnLst/>
              <a:rect l="l" t="t" r="r" b="b"/>
              <a:pathLst>
                <a:path w="1286" h="1940" extrusionOk="0">
                  <a:moveTo>
                    <a:pt x="804" y="1"/>
                  </a:moveTo>
                  <a:cubicBezTo>
                    <a:pt x="677" y="1"/>
                    <a:pt x="519" y="80"/>
                    <a:pt x="402" y="220"/>
                  </a:cubicBezTo>
                  <a:cubicBezTo>
                    <a:pt x="269" y="380"/>
                    <a:pt x="188" y="595"/>
                    <a:pt x="108" y="862"/>
                  </a:cubicBezTo>
                  <a:cubicBezTo>
                    <a:pt x="1" y="1317"/>
                    <a:pt x="108" y="1772"/>
                    <a:pt x="349" y="1906"/>
                  </a:cubicBezTo>
                  <a:cubicBezTo>
                    <a:pt x="376" y="1906"/>
                    <a:pt x="402" y="1933"/>
                    <a:pt x="456" y="1933"/>
                  </a:cubicBezTo>
                  <a:cubicBezTo>
                    <a:pt x="473" y="1937"/>
                    <a:pt x="492" y="1939"/>
                    <a:pt x="512" y="1939"/>
                  </a:cubicBezTo>
                  <a:cubicBezTo>
                    <a:pt x="621" y="1939"/>
                    <a:pt x="772" y="1876"/>
                    <a:pt x="884" y="1719"/>
                  </a:cubicBezTo>
                  <a:cubicBezTo>
                    <a:pt x="1018" y="1558"/>
                    <a:pt x="1125" y="1371"/>
                    <a:pt x="1179" y="1103"/>
                  </a:cubicBezTo>
                  <a:cubicBezTo>
                    <a:pt x="1286" y="621"/>
                    <a:pt x="1179" y="193"/>
                    <a:pt x="938" y="59"/>
                  </a:cubicBezTo>
                  <a:cubicBezTo>
                    <a:pt x="911" y="59"/>
                    <a:pt x="884" y="6"/>
                    <a:pt x="857" y="6"/>
                  </a:cubicBezTo>
                  <a:cubicBezTo>
                    <a:pt x="840" y="2"/>
                    <a:pt x="823" y="1"/>
                    <a:pt x="8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9" name="Google Shape;8639;p62"/>
            <p:cNvSpPr/>
            <p:nvPr/>
          </p:nvSpPr>
          <p:spPr>
            <a:xfrm>
              <a:off x="9406025" y="5092250"/>
              <a:ext cx="32125" cy="47875"/>
            </a:xfrm>
            <a:custGeom>
              <a:avLst/>
              <a:gdLst/>
              <a:ahLst/>
              <a:cxnLst/>
              <a:rect l="l" t="t" r="r" b="b"/>
              <a:pathLst>
                <a:path w="1285" h="1915" extrusionOk="0">
                  <a:moveTo>
                    <a:pt x="772" y="1"/>
                  </a:moveTo>
                  <a:cubicBezTo>
                    <a:pt x="663" y="1"/>
                    <a:pt x="514" y="60"/>
                    <a:pt x="402" y="195"/>
                  </a:cubicBezTo>
                  <a:cubicBezTo>
                    <a:pt x="268" y="382"/>
                    <a:pt x="161" y="569"/>
                    <a:pt x="107" y="837"/>
                  </a:cubicBezTo>
                  <a:cubicBezTo>
                    <a:pt x="0" y="1319"/>
                    <a:pt x="107" y="1747"/>
                    <a:pt x="348" y="1881"/>
                  </a:cubicBezTo>
                  <a:cubicBezTo>
                    <a:pt x="375" y="1881"/>
                    <a:pt x="402" y="1908"/>
                    <a:pt x="428" y="1908"/>
                  </a:cubicBezTo>
                  <a:cubicBezTo>
                    <a:pt x="450" y="1912"/>
                    <a:pt x="473" y="1914"/>
                    <a:pt x="497" y="1914"/>
                  </a:cubicBezTo>
                  <a:cubicBezTo>
                    <a:pt x="622" y="1914"/>
                    <a:pt x="771" y="1855"/>
                    <a:pt x="883" y="1720"/>
                  </a:cubicBezTo>
                  <a:cubicBezTo>
                    <a:pt x="1017" y="1533"/>
                    <a:pt x="1097" y="1345"/>
                    <a:pt x="1178" y="1078"/>
                  </a:cubicBezTo>
                  <a:cubicBezTo>
                    <a:pt x="1285" y="596"/>
                    <a:pt x="1178" y="168"/>
                    <a:pt x="937" y="34"/>
                  </a:cubicBezTo>
                  <a:cubicBezTo>
                    <a:pt x="910" y="34"/>
                    <a:pt x="883" y="7"/>
                    <a:pt x="830" y="7"/>
                  </a:cubicBezTo>
                  <a:cubicBezTo>
                    <a:pt x="812" y="3"/>
                    <a:pt x="793" y="1"/>
                    <a:pt x="7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40" name="Google Shape;8640;p62"/>
          <p:cNvGrpSpPr/>
          <p:nvPr/>
        </p:nvGrpSpPr>
        <p:grpSpPr>
          <a:xfrm>
            <a:off x="7047118" y="869800"/>
            <a:ext cx="449885" cy="514896"/>
            <a:chOff x="9115600" y="4660700"/>
            <a:chExt cx="764850" cy="875375"/>
          </a:xfrm>
        </p:grpSpPr>
        <p:sp>
          <p:nvSpPr>
            <p:cNvPr id="8641" name="Google Shape;8641;p62"/>
            <p:cNvSpPr/>
            <p:nvPr/>
          </p:nvSpPr>
          <p:spPr>
            <a:xfrm>
              <a:off x="9115600" y="4660700"/>
              <a:ext cx="764850" cy="875375"/>
            </a:xfrm>
            <a:custGeom>
              <a:avLst/>
              <a:gdLst/>
              <a:ahLst/>
              <a:cxnLst/>
              <a:rect l="l" t="t" r="r" b="b"/>
              <a:pathLst>
                <a:path w="30594" h="35015" extrusionOk="0">
                  <a:moveTo>
                    <a:pt x="15900" y="0"/>
                  </a:moveTo>
                  <a:cubicBezTo>
                    <a:pt x="14587" y="0"/>
                    <a:pt x="13311" y="502"/>
                    <a:pt x="12259" y="1397"/>
                  </a:cubicBezTo>
                  <a:cubicBezTo>
                    <a:pt x="10038" y="3271"/>
                    <a:pt x="9636" y="6483"/>
                    <a:pt x="9958" y="8704"/>
                  </a:cubicBezTo>
                  <a:cubicBezTo>
                    <a:pt x="7335" y="8999"/>
                    <a:pt x="5006" y="9962"/>
                    <a:pt x="3132" y="11595"/>
                  </a:cubicBezTo>
                  <a:cubicBezTo>
                    <a:pt x="1393" y="13147"/>
                    <a:pt x="376" y="15181"/>
                    <a:pt x="81" y="17697"/>
                  </a:cubicBezTo>
                  <a:lnTo>
                    <a:pt x="81" y="17805"/>
                  </a:lnTo>
                  <a:cubicBezTo>
                    <a:pt x="54" y="17992"/>
                    <a:pt x="54" y="18206"/>
                    <a:pt x="1" y="18420"/>
                  </a:cubicBezTo>
                  <a:lnTo>
                    <a:pt x="1" y="18661"/>
                  </a:lnTo>
                  <a:lnTo>
                    <a:pt x="1" y="19223"/>
                  </a:lnTo>
                  <a:lnTo>
                    <a:pt x="1" y="19277"/>
                  </a:lnTo>
                  <a:lnTo>
                    <a:pt x="1" y="19303"/>
                  </a:lnTo>
                  <a:lnTo>
                    <a:pt x="1" y="19464"/>
                  </a:lnTo>
                  <a:cubicBezTo>
                    <a:pt x="1" y="19678"/>
                    <a:pt x="1" y="19865"/>
                    <a:pt x="54" y="20080"/>
                  </a:cubicBezTo>
                  <a:lnTo>
                    <a:pt x="54" y="20213"/>
                  </a:lnTo>
                  <a:lnTo>
                    <a:pt x="54" y="20294"/>
                  </a:lnTo>
                  <a:cubicBezTo>
                    <a:pt x="81" y="20561"/>
                    <a:pt x="81" y="20883"/>
                    <a:pt x="108" y="21177"/>
                  </a:cubicBezTo>
                  <a:cubicBezTo>
                    <a:pt x="108" y="21231"/>
                    <a:pt x="135" y="21338"/>
                    <a:pt x="135" y="21418"/>
                  </a:cubicBezTo>
                  <a:cubicBezTo>
                    <a:pt x="456" y="23372"/>
                    <a:pt x="1473" y="25031"/>
                    <a:pt x="2651" y="26262"/>
                  </a:cubicBezTo>
                  <a:cubicBezTo>
                    <a:pt x="3079" y="26717"/>
                    <a:pt x="3534" y="27119"/>
                    <a:pt x="3962" y="27494"/>
                  </a:cubicBezTo>
                  <a:cubicBezTo>
                    <a:pt x="3802" y="28109"/>
                    <a:pt x="3748" y="28725"/>
                    <a:pt x="3802" y="29367"/>
                  </a:cubicBezTo>
                  <a:cubicBezTo>
                    <a:pt x="3828" y="30143"/>
                    <a:pt x="4016" y="30920"/>
                    <a:pt x="4390" y="31669"/>
                  </a:cubicBezTo>
                  <a:cubicBezTo>
                    <a:pt x="4658" y="32204"/>
                    <a:pt x="5006" y="32740"/>
                    <a:pt x="5434" y="33222"/>
                  </a:cubicBezTo>
                  <a:cubicBezTo>
                    <a:pt x="6773" y="34720"/>
                    <a:pt x="7843" y="34720"/>
                    <a:pt x="8218" y="34720"/>
                  </a:cubicBezTo>
                  <a:cubicBezTo>
                    <a:pt x="8941" y="34720"/>
                    <a:pt x="9636" y="34426"/>
                    <a:pt x="10145" y="33891"/>
                  </a:cubicBezTo>
                  <a:cubicBezTo>
                    <a:pt x="10761" y="34292"/>
                    <a:pt x="11323" y="34479"/>
                    <a:pt x="11912" y="34479"/>
                  </a:cubicBezTo>
                  <a:cubicBezTo>
                    <a:pt x="12768" y="34479"/>
                    <a:pt x="13571" y="34078"/>
                    <a:pt x="14053" y="33462"/>
                  </a:cubicBezTo>
                  <a:cubicBezTo>
                    <a:pt x="14267" y="33195"/>
                    <a:pt x="14535" y="32740"/>
                    <a:pt x="14642" y="32124"/>
                  </a:cubicBezTo>
                  <a:cubicBezTo>
                    <a:pt x="14775" y="32392"/>
                    <a:pt x="14909" y="32686"/>
                    <a:pt x="15097" y="32981"/>
                  </a:cubicBezTo>
                  <a:cubicBezTo>
                    <a:pt x="15659" y="33864"/>
                    <a:pt x="16515" y="34533"/>
                    <a:pt x="17398" y="34801"/>
                  </a:cubicBezTo>
                  <a:cubicBezTo>
                    <a:pt x="17853" y="34935"/>
                    <a:pt x="18308" y="35015"/>
                    <a:pt x="18790" y="35015"/>
                  </a:cubicBezTo>
                  <a:cubicBezTo>
                    <a:pt x="19085" y="35015"/>
                    <a:pt x="19379" y="34988"/>
                    <a:pt x="19674" y="34935"/>
                  </a:cubicBezTo>
                  <a:lnTo>
                    <a:pt x="19754" y="34935"/>
                  </a:lnTo>
                  <a:cubicBezTo>
                    <a:pt x="20958" y="34667"/>
                    <a:pt x="21761" y="34185"/>
                    <a:pt x="22216" y="33462"/>
                  </a:cubicBezTo>
                  <a:cubicBezTo>
                    <a:pt x="22270" y="33409"/>
                    <a:pt x="22270" y="33382"/>
                    <a:pt x="22297" y="33355"/>
                  </a:cubicBezTo>
                  <a:cubicBezTo>
                    <a:pt x="22698" y="33248"/>
                    <a:pt x="23019" y="33141"/>
                    <a:pt x="23207" y="33061"/>
                  </a:cubicBezTo>
                  <a:cubicBezTo>
                    <a:pt x="23635" y="32874"/>
                    <a:pt x="24063" y="32686"/>
                    <a:pt x="24465" y="32445"/>
                  </a:cubicBezTo>
                  <a:cubicBezTo>
                    <a:pt x="25616" y="31776"/>
                    <a:pt x="26178" y="31080"/>
                    <a:pt x="26365" y="30170"/>
                  </a:cubicBezTo>
                  <a:cubicBezTo>
                    <a:pt x="26472" y="29635"/>
                    <a:pt x="26445" y="29073"/>
                    <a:pt x="26231" y="28591"/>
                  </a:cubicBezTo>
                  <a:cubicBezTo>
                    <a:pt x="26472" y="28323"/>
                    <a:pt x="26713" y="28029"/>
                    <a:pt x="26954" y="27761"/>
                  </a:cubicBezTo>
                  <a:lnTo>
                    <a:pt x="27409" y="27735"/>
                  </a:lnTo>
                  <a:cubicBezTo>
                    <a:pt x="28747" y="27654"/>
                    <a:pt x="29898" y="26771"/>
                    <a:pt x="30246" y="25486"/>
                  </a:cubicBezTo>
                  <a:cubicBezTo>
                    <a:pt x="30594" y="24282"/>
                    <a:pt x="30139" y="22890"/>
                    <a:pt x="29068" y="22114"/>
                  </a:cubicBezTo>
                  <a:lnTo>
                    <a:pt x="28587" y="21793"/>
                  </a:lnTo>
                  <a:cubicBezTo>
                    <a:pt x="28479" y="20240"/>
                    <a:pt x="28051" y="18634"/>
                    <a:pt x="27355" y="17162"/>
                  </a:cubicBezTo>
                  <a:cubicBezTo>
                    <a:pt x="27007" y="16439"/>
                    <a:pt x="26552" y="15770"/>
                    <a:pt x="26044" y="15128"/>
                  </a:cubicBezTo>
                  <a:cubicBezTo>
                    <a:pt x="26044" y="15074"/>
                    <a:pt x="26017" y="15074"/>
                    <a:pt x="26017" y="15048"/>
                  </a:cubicBezTo>
                  <a:lnTo>
                    <a:pt x="25990" y="15021"/>
                  </a:lnTo>
                  <a:cubicBezTo>
                    <a:pt x="27596" y="13923"/>
                    <a:pt x="28694" y="12451"/>
                    <a:pt x="29175" y="10605"/>
                  </a:cubicBezTo>
                  <a:cubicBezTo>
                    <a:pt x="29711" y="8624"/>
                    <a:pt x="29497" y="6643"/>
                    <a:pt x="28506" y="5171"/>
                  </a:cubicBezTo>
                  <a:cubicBezTo>
                    <a:pt x="27676" y="3913"/>
                    <a:pt x="26311" y="3083"/>
                    <a:pt x="24705" y="2843"/>
                  </a:cubicBezTo>
                  <a:cubicBezTo>
                    <a:pt x="24438" y="2806"/>
                    <a:pt x="24173" y="2789"/>
                    <a:pt x="23911" y="2789"/>
                  </a:cubicBezTo>
                  <a:cubicBezTo>
                    <a:pt x="23021" y="2789"/>
                    <a:pt x="22166" y="2987"/>
                    <a:pt x="21360" y="3298"/>
                  </a:cubicBezTo>
                  <a:lnTo>
                    <a:pt x="21360" y="3271"/>
                  </a:lnTo>
                  <a:cubicBezTo>
                    <a:pt x="20182" y="1504"/>
                    <a:pt x="18469" y="327"/>
                    <a:pt x="16676" y="59"/>
                  </a:cubicBezTo>
                  <a:cubicBezTo>
                    <a:pt x="16417" y="19"/>
                    <a:pt x="16158" y="0"/>
                    <a:pt x="15900"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2" name="Google Shape;8642;p62"/>
            <p:cNvSpPr/>
            <p:nvPr/>
          </p:nvSpPr>
          <p:spPr>
            <a:xfrm>
              <a:off x="9424750" y="4728500"/>
              <a:ext cx="220175" cy="289675"/>
            </a:xfrm>
            <a:custGeom>
              <a:avLst/>
              <a:gdLst/>
              <a:ahLst/>
              <a:cxnLst/>
              <a:rect l="l" t="t" r="r" b="b"/>
              <a:pathLst>
                <a:path w="8807" h="11587" extrusionOk="0">
                  <a:moveTo>
                    <a:pt x="3572" y="0"/>
                  </a:moveTo>
                  <a:cubicBezTo>
                    <a:pt x="2926" y="0"/>
                    <a:pt x="2264" y="234"/>
                    <a:pt x="1633" y="773"/>
                  </a:cubicBezTo>
                  <a:cubicBezTo>
                    <a:pt x="322" y="1870"/>
                    <a:pt x="1" y="4092"/>
                    <a:pt x="241" y="5698"/>
                  </a:cubicBezTo>
                  <a:cubicBezTo>
                    <a:pt x="536" y="7866"/>
                    <a:pt x="1606" y="10141"/>
                    <a:pt x="3266" y="11586"/>
                  </a:cubicBezTo>
                  <a:lnTo>
                    <a:pt x="4979" y="11319"/>
                  </a:lnTo>
                  <a:cubicBezTo>
                    <a:pt x="7067" y="8829"/>
                    <a:pt x="8806" y="5109"/>
                    <a:pt x="6799" y="2084"/>
                  </a:cubicBezTo>
                  <a:cubicBezTo>
                    <a:pt x="6006" y="868"/>
                    <a:pt x="4818" y="0"/>
                    <a:pt x="3572"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3" name="Google Shape;8643;p62"/>
            <p:cNvSpPr/>
            <p:nvPr/>
          </p:nvSpPr>
          <p:spPr>
            <a:xfrm>
              <a:off x="9558575" y="4797325"/>
              <a:ext cx="234900" cy="222175"/>
            </a:xfrm>
            <a:custGeom>
              <a:avLst/>
              <a:gdLst/>
              <a:ahLst/>
              <a:cxnLst/>
              <a:rect l="l" t="t" r="r" b="b"/>
              <a:pathLst>
                <a:path w="9396" h="8887" extrusionOk="0">
                  <a:moveTo>
                    <a:pt x="6187" y="1"/>
                  </a:moveTo>
                  <a:cubicBezTo>
                    <a:pt x="4717" y="1"/>
                    <a:pt x="3159" y="1033"/>
                    <a:pt x="2276" y="2088"/>
                  </a:cubicBezTo>
                  <a:cubicBezTo>
                    <a:pt x="964" y="3667"/>
                    <a:pt x="1" y="5809"/>
                    <a:pt x="27" y="7896"/>
                  </a:cubicBezTo>
                  <a:lnTo>
                    <a:pt x="1232" y="8887"/>
                  </a:lnTo>
                  <a:cubicBezTo>
                    <a:pt x="4283" y="8780"/>
                    <a:pt x="7950" y="7709"/>
                    <a:pt x="8860" y="4444"/>
                  </a:cubicBezTo>
                  <a:cubicBezTo>
                    <a:pt x="9395" y="2463"/>
                    <a:pt x="8833" y="349"/>
                    <a:pt x="6585" y="27"/>
                  </a:cubicBezTo>
                  <a:cubicBezTo>
                    <a:pt x="6453" y="9"/>
                    <a:pt x="6320" y="1"/>
                    <a:pt x="6187"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4" name="Google Shape;8644;p62"/>
            <p:cNvSpPr/>
            <p:nvPr/>
          </p:nvSpPr>
          <p:spPr>
            <a:xfrm>
              <a:off x="9720500" y="5227575"/>
              <a:ext cx="90375" cy="65600"/>
            </a:xfrm>
            <a:custGeom>
              <a:avLst/>
              <a:gdLst/>
              <a:ahLst/>
              <a:cxnLst/>
              <a:rect l="l" t="t" r="r" b="b"/>
              <a:pathLst>
                <a:path w="3615" h="2624" extrusionOk="0">
                  <a:moveTo>
                    <a:pt x="1072" y="1"/>
                  </a:moveTo>
                  <a:lnTo>
                    <a:pt x="1" y="2624"/>
                  </a:lnTo>
                  <a:lnTo>
                    <a:pt x="1" y="2624"/>
                  </a:lnTo>
                  <a:lnTo>
                    <a:pt x="3052" y="2463"/>
                  </a:lnTo>
                  <a:cubicBezTo>
                    <a:pt x="3480" y="2410"/>
                    <a:pt x="3614" y="1874"/>
                    <a:pt x="3293" y="1607"/>
                  </a:cubicBezTo>
                  <a:lnTo>
                    <a:pt x="10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5" name="Google Shape;8645;p62"/>
            <p:cNvSpPr/>
            <p:nvPr/>
          </p:nvSpPr>
          <p:spPr>
            <a:xfrm>
              <a:off x="9275525" y="5322075"/>
              <a:ext cx="45525" cy="141950"/>
            </a:xfrm>
            <a:custGeom>
              <a:avLst/>
              <a:gdLst/>
              <a:ahLst/>
              <a:cxnLst/>
              <a:rect l="l" t="t" r="r" b="b"/>
              <a:pathLst>
                <a:path w="1821" h="5678" extrusionOk="0">
                  <a:moveTo>
                    <a:pt x="1613" y="0"/>
                  </a:moveTo>
                  <a:cubicBezTo>
                    <a:pt x="1568" y="0"/>
                    <a:pt x="1508" y="44"/>
                    <a:pt x="1393" y="102"/>
                  </a:cubicBezTo>
                  <a:cubicBezTo>
                    <a:pt x="1259" y="182"/>
                    <a:pt x="1018" y="343"/>
                    <a:pt x="804" y="584"/>
                  </a:cubicBezTo>
                  <a:cubicBezTo>
                    <a:pt x="590" y="825"/>
                    <a:pt x="376" y="1119"/>
                    <a:pt x="242" y="1520"/>
                  </a:cubicBezTo>
                  <a:cubicBezTo>
                    <a:pt x="108" y="1922"/>
                    <a:pt x="1" y="2377"/>
                    <a:pt x="54" y="2859"/>
                  </a:cubicBezTo>
                  <a:cubicBezTo>
                    <a:pt x="81" y="3367"/>
                    <a:pt x="215" y="3796"/>
                    <a:pt x="376" y="4170"/>
                  </a:cubicBezTo>
                  <a:cubicBezTo>
                    <a:pt x="536" y="4518"/>
                    <a:pt x="777" y="4839"/>
                    <a:pt x="991" y="5054"/>
                  </a:cubicBezTo>
                  <a:cubicBezTo>
                    <a:pt x="1372" y="5482"/>
                    <a:pt x="1669" y="5678"/>
                    <a:pt x="1767" y="5678"/>
                  </a:cubicBezTo>
                  <a:cubicBezTo>
                    <a:pt x="1779" y="5678"/>
                    <a:pt x="1788" y="5675"/>
                    <a:pt x="1794" y="5669"/>
                  </a:cubicBezTo>
                  <a:cubicBezTo>
                    <a:pt x="1821" y="5642"/>
                    <a:pt x="1553" y="5375"/>
                    <a:pt x="1205" y="4893"/>
                  </a:cubicBezTo>
                  <a:cubicBezTo>
                    <a:pt x="884" y="4438"/>
                    <a:pt x="483" y="3688"/>
                    <a:pt x="456" y="2832"/>
                  </a:cubicBezTo>
                  <a:cubicBezTo>
                    <a:pt x="376" y="1949"/>
                    <a:pt x="670" y="1172"/>
                    <a:pt x="1018" y="744"/>
                  </a:cubicBezTo>
                  <a:cubicBezTo>
                    <a:pt x="1178" y="503"/>
                    <a:pt x="1339" y="343"/>
                    <a:pt x="1473" y="236"/>
                  </a:cubicBezTo>
                  <a:cubicBezTo>
                    <a:pt x="1580" y="102"/>
                    <a:pt x="1660" y="48"/>
                    <a:pt x="1660" y="22"/>
                  </a:cubicBezTo>
                  <a:cubicBezTo>
                    <a:pt x="1645" y="7"/>
                    <a:pt x="1630" y="0"/>
                    <a:pt x="1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6" name="Google Shape;8646;p62"/>
            <p:cNvSpPr/>
            <p:nvPr/>
          </p:nvSpPr>
          <p:spPr>
            <a:xfrm>
              <a:off x="9365875" y="5351775"/>
              <a:ext cx="48875" cy="106575"/>
            </a:xfrm>
            <a:custGeom>
              <a:avLst/>
              <a:gdLst/>
              <a:ahLst/>
              <a:cxnLst/>
              <a:rect l="l" t="t" r="r" b="b"/>
              <a:pathLst>
                <a:path w="1955" h="4263" extrusionOk="0">
                  <a:moveTo>
                    <a:pt x="933" y="1"/>
                  </a:moveTo>
                  <a:cubicBezTo>
                    <a:pt x="889" y="1"/>
                    <a:pt x="823" y="21"/>
                    <a:pt x="750" y="65"/>
                  </a:cubicBezTo>
                  <a:cubicBezTo>
                    <a:pt x="616" y="118"/>
                    <a:pt x="455" y="225"/>
                    <a:pt x="268" y="440"/>
                  </a:cubicBezTo>
                  <a:cubicBezTo>
                    <a:pt x="134" y="627"/>
                    <a:pt x="0" y="921"/>
                    <a:pt x="0" y="1269"/>
                  </a:cubicBezTo>
                  <a:cubicBezTo>
                    <a:pt x="0" y="1590"/>
                    <a:pt x="80" y="1965"/>
                    <a:pt x="214" y="2313"/>
                  </a:cubicBezTo>
                  <a:cubicBezTo>
                    <a:pt x="482" y="2982"/>
                    <a:pt x="883" y="3518"/>
                    <a:pt x="1258" y="3839"/>
                  </a:cubicBezTo>
                  <a:cubicBezTo>
                    <a:pt x="1541" y="4121"/>
                    <a:pt x="1771" y="4263"/>
                    <a:pt x="1875" y="4263"/>
                  </a:cubicBezTo>
                  <a:cubicBezTo>
                    <a:pt x="1900" y="4263"/>
                    <a:pt x="1917" y="4255"/>
                    <a:pt x="1927" y="4240"/>
                  </a:cubicBezTo>
                  <a:cubicBezTo>
                    <a:pt x="1954" y="4213"/>
                    <a:pt x="1740" y="3999"/>
                    <a:pt x="1472" y="3651"/>
                  </a:cubicBezTo>
                  <a:cubicBezTo>
                    <a:pt x="1205" y="3303"/>
                    <a:pt x="857" y="2768"/>
                    <a:pt x="616" y="2179"/>
                  </a:cubicBezTo>
                  <a:cubicBezTo>
                    <a:pt x="482" y="1858"/>
                    <a:pt x="402" y="1564"/>
                    <a:pt x="402" y="1296"/>
                  </a:cubicBezTo>
                  <a:cubicBezTo>
                    <a:pt x="402" y="1028"/>
                    <a:pt x="455" y="787"/>
                    <a:pt x="535" y="600"/>
                  </a:cubicBezTo>
                  <a:cubicBezTo>
                    <a:pt x="723" y="225"/>
                    <a:pt x="990" y="92"/>
                    <a:pt x="990" y="38"/>
                  </a:cubicBezTo>
                  <a:cubicBezTo>
                    <a:pt x="990" y="14"/>
                    <a:pt x="969" y="1"/>
                    <a:pt x="9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7" name="Google Shape;8647;p62"/>
            <p:cNvSpPr/>
            <p:nvPr/>
          </p:nvSpPr>
          <p:spPr>
            <a:xfrm>
              <a:off x="9529800" y="5382825"/>
              <a:ext cx="85000" cy="90025"/>
            </a:xfrm>
            <a:custGeom>
              <a:avLst/>
              <a:gdLst/>
              <a:ahLst/>
              <a:cxnLst/>
              <a:rect l="l" t="t" r="r" b="b"/>
              <a:pathLst>
                <a:path w="3400" h="3601" extrusionOk="0">
                  <a:moveTo>
                    <a:pt x="108" y="0"/>
                  </a:moveTo>
                  <a:cubicBezTo>
                    <a:pt x="27" y="0"/>
                    <a:pt x="1" y="322"/>
                    <a:pt x="27" y="830"/>
                  </a:cubicBezTo>
                  <a:cubicBezTo>
                    <a:pt x="81" y="1098"/>
                    <a:pt x="108" y="1392"/>
                    <a:pt x="242" y="1740"/>
                  </a:cubicBezTo>
                  <a:cubicBezTo>
                    <a:pt x="349" y="2061"/>
                    <a:pt x="483" y="2409"/>
                    <a:pt x="697" y="2757"/>
                  </a:cubicBezTo>
                  <a:cubicBezTo>
                    <a:pt x="938" y="3105"/>
                    <a:pt x="1285" y="3400"/>
                    <a:pt x="1607" y="3507"/>
                  </a:cubicBezTo>
                  <a:cubicBezTo>
                    <a:pt x="1794" y="3574"/>
                    <a:pt x="1968" y="3600"/>
                    <a:pt x="2129" y="3600"/>
                  </a:cubicBezTo>
                  <a:cubicBezTo>
                    <a:pt x="2289" y="3600"/>
                    <a:pt x="2436" y="3574"/>
                    <a:pt x="2570" y="3534"/>
                  </a:cubicBezTo>
                  <a:cubicBezTo>
                    <a:pt x="3132" y="3400"/>
                    <a:pt x="3400" y="3239"/>
                    <a:pt x="3400" y="3212"/>
                  </a:cubicBezTo>
                  <a:cubicBezTo>
                    <a:pt x="3400" y="3187"/>
                    <a:pt x="3365" y="3178"/>
                    <a:pt x="3302" y="3178"/>
                  </a:cubicBezTo>
                  <a:cubicBezTo>
                    <a:pt x="3166" y="3178"/>
                    <a:pt x="2899" y="3221"/>
                    <a:pt x="2570" y="3239"/>
                  </a:cubicBezTo>
                  <a:cubicBezTo>
                    <a:pt x="2356" y="3239"/>
                    <a:pt x="2062" y="3239"/>
                    <a:pt x="1767" y="3132"/>
                  </a:cubicBezTo>
                  <a:cubicBezTo>
                    <a:pt x="1500" y="3025"/>
                    <a:pt x="1285" y="2811"/>
                    <a:pt x="1071" y="2490"/>
                  </a:cubicBezTo>
                  <a:cubicBezTo>
                    <a:pt x="884" y="2195"/>
                    <a:pt x="750" y="1874"/>
                    <a:pt x="616" y="1553"/>
                  </a:cubicBezTo>
                  <a:cubicBezTo>
                    <a:pt x="509" y="1258"/>
                    <a:pt x="402" y="991"/>
                    <a:pt x="349" y="750"/>
                  </a:cubicBezTo>
                  <a:cubicBezTo>
                    <a:pt x="215" y="295"/>
                    <a:pt x="161"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8" name="Google Shape;8648;p62"/>
            <p:cNvSpPr/>
            <p:nvPr/>
          </p:nvSpPr>
          <p:spPr>
            <a:xfrm>
              <a:off x="9601400" y="5369975"/>
              <a:ext cx="108425" cy="61550"/>
            </a:xfrm>
            <a:custGeom>
              <a:avLst/>
              <a:gdLst/>
              <a:ahLst/>
              <a:cxnLst/>
              <a:rect l="l" t="t" r="r" b="b"/>
              <a:pathLst>
                <a:path w="4337" h="2462" extrusionOk="0">
                  <a:moveTo>
                    <a:pt x="34" y="0"/>
                  </a:moveTo>
                  <a:cubicBezTo>
                    <a:pt x="32" y="0"/>
                    <a:pt x="29" y="2"/>
                    <a:pt x="27" y="6"/>
                  </a:cubicBezTo>
                  <a:cubicBezTo>
                    <a:pt x="1" y="6"/>
                    <a:pt x="1" y="327"/>
                    <a:pt x="134" y="862"/>
                  </a:cubicBezTo>
                  <a:cubicBezTo>
                    <a:pt x="188" y="1130"/>
                    <a:pt x="322" y="1425"/>
                    <a:pt x="563" y="1746"/>
                  </a:cubicBezTo>
                  <a:cubicBezTo>
                    <a:pt x="804" y="2040"/>
                    <a:pt x="1125" y="2335"/>
                    <a:pt x="1580" y="2442"/>
                  </a:cubicBezTo>
                  <a:cubicBezTo>
                    <a:pt x="1700" y="2455"/>
                    <a:pt x="1821" y="2462"/>
                    <a:pt x="1934" y="2462"/>
                  </a:cubicBezTo>
                  <a:cubicBezTo>
                    <a:pt x="2048" y="2462"/>
                    <a:pt x="2155" y="2455"/>
                    <a:pt x="2249" y="2442"/>
                  </a:cubicBezTo>
                  <a:cubicBezTo>
                    <a:pt x="2463" y="2415"/>
                    <a:pt x="2624" y="2335"/>
                    <a:pt x="2784" y="2281"/>
                  </a:cubicBezTo>
                  <a:cubicBezTo>
                    <a:pt x="3132" y="2147"/>
                    <a:pt x="3427" y="2013"/>
                    <a:pt x="3668" y="1880"/>
                  </a:cubicBezTo>
                  <a:cubicBezTo>
                    <a:pt x="4096" y="1585"/>
                    <a:pt x="4337" y="1344"/>
                    <a:pt x="4310" y="1317"/>
                  </a:cubicBezTo>
                  <a:cubicBezTo>
                    <a:pt x="4306" y="1309"/>
                    <a:pt x="4295" y="1306"/>
                    <a:pt x="4279" y="1306"/>
                  </a:cubicBezTo>
                  <a:cubicBezTo>
                    <a:pt x="4184" y="1306"/>
                    <a:pt x="3894" y="1430"/>
                    <a:pt x="3507" y="1612"/>
                  </a:cubicBezTo>
                  <a:cubicBezTo>
                    <a:pt x="3266" y="1719"/>
                    <a:pt x="2972" y="1799"/>
                    <a:pt x="2650" y="1906"/>
                  </a:cubicBezTo>
                  <a:cubicBezTo>
                    <a:pt x="2408" y="1987"/>
                    <a:pt x="2150" y="2068"/>
                    <a:pt x="1899" y="2068"/>
                  </a:cubicBezTo>
                  <a:cubicBezTo>
                    <a:pt x="1819" y="2068"/>
                    <a:pt x="1739" y="2060"/>
                    <a:pt x="1660" y="2040"/>
                  </a:cubicBezTo>
                  <a:cubicBezTo>
                    <a:pt x="1312" y="1960"/>
                    <a:pt x="1018" y="1746"/>
                    <a:pt x="830" y="1505"/>
                  </a:cubicBezTo>
                  <a:cubicBezTo>
                    <a:pt x="616" y="1264"/>
                    <a:pt x="482" y="996"/>
                    <a:pt x="375" y="755"/>
                  </a:cubicBezTo>
                  <a:cubicBezTo>
                    <a:pt x="201" y="331"/>
                    <a:pt x="73" y="0"/>
                    <a:pt x="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9" name="Google Shape;8649;p62"/>
            <p:cNvSpPr/>
            <p:nvPr/>
          </p:nvSpPr>
          <p:spPr>
            <a:xfrm>
              <a:off x="9175825" y="4944075"/>
              <a:ext cx="590200" cy="450300"/>
            </a:xfrm>
            <a:custGeom>
              <a:avLst/>
              <a:gdLst/>
              <a:ahLst/>
              <a:cxnLst/>
              <a:rect l="l" t="t" r="r" b="b"/>
              <a:pathLst>
                <a:path w="23608" h="18012" extrusionOk="0">
                  <a:moveTo>
                    <a:pt x="9112" y="1"/>
                  </a:moveTo>
                  <a:cubicBezTo>
                    <a:pt x="6699" y="1"/>
                    <a:pt x="4342" y="669"/>
                    <a:pt x="2463" y="2348"/>
                  </a:cubicBezTo>
                  <a:cubicBezTo>
                    <a:pt x="349" y="4221"/>
                    <a:pt x="1" y="6978"/>
                    <a:pt x="349" y="9655"/>
                  </a:cubicBezTo>
                  <a:cubicBezTo>
                    <a:pt x="590" y="11609"/>
                    <a:pt x="2062" y="13295"/>
                    <a:pt x="3561" y="14472"/>
                  </a:cubicBezTo>
                  <a:cubicBezTo>
                    <a:pt x="5862" y="16239"/>
                    <a:pt x="8405" y="17069"/>
                    <a:pt x="11216" y="17550"/>
                  </a:cubicBezTo>
                  <a:cubicBezTo>
                    <a:pt x="12527" y="17765"/>
                    <a:pt x="13892" y="17952"/>
                    <a:pt x="15230" y="18005"/>
                  </a:cubicBezTo>
                  <a:cubicBezTo>
                    <a:pt x="15343" y="18009"/>
                    <a:pt x="15456" y="18011"/>
                    <a:pt x="15569" y="18011"/>
                  </a:cubicBezTo>
                  <a:cubicBezTo>
                    <a:pt x="19299" y="18011"/>
                    <a:pt x="23215" y="15872"/>
                    <a:pt x="23501" y="11716"/>
                  </a:cubicBezTo>
                  <a:cubicBezTo>
                    <a:pt x="23608" y="10136"/>
                    <a:pt x="23233" y="8477"/>
                    <a:pt x="22537" y="7032"/>
                  </a:cubicBezTo>
                  <a:cubicBezTo>
                    <a:pt x="20985" y="3900"/>
                    <a:pt x="17505" y="2053"/>
                    <a:pt x="14374" y="956"/>
                  </a:cubicBezTo>
                  <a:cubicBezTo>
                    <a:pt x="12703" y="365"/>
                    <a:pt x="10892" y="1"/>
                    <a:pt x="9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0" name="Google Shape;8650;p62"/>
            <p:cNvSpPr/>
            <p:nvPr/>
          </p:nvSpPr>
          <p:spPr>
            <a:xfrm>
              <a:off x="9549875" y="5028850"/>
              <a:ext cx="164650" cy="364825"/>
            </a:xfrm>
            <a:custGeom>
              <a:avLst/>
              <a:gdLst/>
              <a:ahLst/>
              <a:cxnLst/>
              <a:rect l="l" t="t" r="r" b="b"/>
              <a:pathLst>
                <a:path w="6586" h="14593" extrusionOk="0">
                  <a:moveTo>
                    <a:pt x="4363" y="0"/>
                  </a:moveTo>
                  <a:cubicBezTo>
                    <a:pt x="4337" y="830"/>
                    <a:pt x="4283" y="1713"/>
                    <a:pt x="4230" y="2650"/>
                  </a:cubicBezTo>
                  <a:cubicBezTo>
                    <a:pt x="4149" y="3453"/>
                    <a:pt x="4042" y="4283"/>
                    <a:pt x="3908" y="5113"/>
                  </a:cubicBezTo>
                  <a:cubicBezTo>
                    <a:pt x="3855" y="5541"/>
                    <a:pt x="3775" y="5942"/>
                    <a:pt x="3694" y="6397"/>
                  </a:cubicBezTo>
                  <a:cubicBezTo>
                    <a:pt x="3641" y="6585"/>
                    <a:pt x="3587" y="6826"/>
                    <a:pt x="3507" y="7013"/>
                  </a:cubicBezTo>
                  <a:cubicBezTo>
                    <a:pt x="3453" y="7227"/>
                    <a:pt x="3427" y="7468"/>
                    <a:pt x="3346" y="7655"/>
                  </a:cubicBezTo>
                  <a:cubicBezTo>
                    <a:pt x="3106" y="8485"/>
                    <a:pt x="2784" y="9315"/>
                    <a:pt x="2490" y="10091"/>
                  </a:cubicBezTo>
                  <a:cubicBezTo>
                    <a:pt x="2142" y="10867"/>
                    <a:pt x="1767" y="11590"/>
                    <a:pt x="1419" y="12259"/>
                  </a:cubicBezTo>
                  <a:cubicBezTo>
                    <a:pt x="937" y="13116"/>
                    <a:pt x="482" y="13865"/>
                    <a:pt x="1" y="14534"/>
                  </a:cubicBezTo>
                  <a:cubicBezTo>
                    <a:pt x="108" y="14534"/>
                    <a:pt x="215" y="14534"/>
                    <a:pt x="295" y="14588"/>
                  </a:cubicBezTo>
                  <a:cubicBezTo>
                    <a:pt x="402" y="14591"/>
                    <a:pt x="509" y="14593"/>
                    <a:pt x="616" y="14593"/>
                  </a:cubicBezTo>
                  <a:cubicBezTo>
                    <a:pt x="1365" y="14593"/>
                    <a:pt x="2108" y="14511"/>
                    <a:pt x="2811" y="14347"/>
                  </a:cubicBezTo>
                  <a:cubicBezTo>
                    <a:pt x="3025" y="14079"/>
                    <a:pt x="3213" y="13785"/>
                    <a:pt x="3427" y="13517"/>
                  </a:cubicBezTo>
                  <a:cubicBezTo>
                    <a:pt x="3882" y="12768"/>
                    <a:pt x="4363" y="12018"/>
                    <a:pt x="4765" y="11135"/>
                  </a:cubicBezTo>
                  <a:cubicBezTo>
                    <a:pt x="5166" y="10252"/>
                    <a:pt x="5514" y="9368"/>
                    <a:pt x="5836" y="8351"/>
                  </a:cubicBezTo>
                  <a:cubicBezTo>
                    <a:pt x="5889" y="8137"/>
                    <a:pt x="5969" y="7843"/>
                    <a:pt x="6023" y="7629"/>
                  </a:cubicBezTo>
                  <a:cubicBezTo>
                    <a:pt x="6103" y="7388"/>
                    <a:pt x="6157" y="7120"/>
                    <a:pt x="6184" y="6879"/>
                  </a:cubicBezTo>
                  <a:cubicBezTo>
                    <a:pt x="6291" y="6397"/>
                    <a:pt x="6371" y="5916"/>
                    <a:pt x="6424" y="5461"/>
                  </a:cubicBezTo>
                  <a:cubicBezTo>
                    <a:pt x="6532" y="4497"/>
                    <a:pt x="6585" y="3614"/>
                    <a:pt x="6585" y="2784"/>
                  </a:cubicBezTo>
                  <a:lnTo>
                    <a:pt x="6585" y="2035"/>
                  </a:lnTo>
                  <a:cubicBezTo>
                    <a:pt x="5943" y="1258"/>
                    <a:pt x="5193" y="589"/>
                    <a:pt x="43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1" name="Google Shape;8651;p62"/>
            <p:cNvSpPr/>
            <p:nvPr/>
          </p:nvSpPr>
          <p:spPr>
            <a:xfrm>
              <a:off x="9382600" y="4969300"/>
              <a:ext cx="206775" cy="410200"/>
            </a:xfrm>
            <a:custGeom>
              <a:avLst/>
              <a:gdLst/>
              <a:ahLst/>
              <a:cxnLst/>
              <a:rect l="l" t="t" r="r" b="b"/>
              <a:pathLst>
                <a:path w="8271" h="16408" extrusionOk="0">
                  <a:moveTo>
                    <a:pt x="6290" y="0"/>
                  </a:moveTo>
                  <a:cubicBezTo>
                    <a:pt x="6290" y="214"/>
                    <a:pt x="6263" y="402"/>
                    <a:pt x="6263" y="616"/>
                  </a:cubicBezTo>
                  <a:cubicBezTo>
                    <a:pt x="6210" y="1820"/>
                    <a:pt x="6076" y="3185"/>
                    <a:pt x="5755" y="4711"/>
                  </a:cubicBezTo>
                  <a:cubicBezTo>
                    <a:pt x="5460" y="6237"/>
                    <a:pt x="5005" y="7869"/>
                    <a:pt x="4336" y="9475"/>
                  </a:cubicBezTo>
                  <a:cubicBezTo>
                    <a:pt x="3667" y="11108"/>
                    <a:pt x="2757" y="12527"/>
                    <a:pt x="1820" y="13731"/>
                  </a:cubicBezTo>
                  <a:cubicBezTo>
                    <a:pt x="1339" y="14320"/>
                    <a:pt x="857" y="14882"/>
                    <a:pt x="375" y="15417"/>
                  </a:cubicBezTo>
                  <a:cubicBezTo>
                    <a:pt x="241" y="15551"/>
                    <a:pt x="134" y="15685"/>
                    <a:pt x="0" y="15819"/>
                  </a:cubicBezTo>
                  <a:cubicBezTo>
                    <a:pt x="776" y="16060"/>
                    <a:pt x="1579" y="16274"/>
                    <a:pt x="2382" y="16408"/>
                  </a:cubicBezTo>
                  <a:cubicBezTo>
                    <a:pt x="2784" y="16033"/>
                    <a:pt x="3185" y="15631"/>
                    <a:pt x="3587" y="15203"/>
                  </a:cubicBezTo>
                  <a:cubicBezTo>
                    <a:pt x="4765" y="13892"/>
                    <a:pt x="5862" y="12286"/>
                    <a:pt x="6638" y="10439"/>
                  </a:cubicBezTo>
                  <a:cubicBezTo>
                    <a:pt x="7441" y="8592"/>
                    <a:pt x="7869" y="6718"/>
                    <a:pt x="8084" y="5032"/>
                  </a:cubicBezTo>
                  <a:cubicBezTo>
                    <a:pt x="8271" y="3426"/>
                    <a:pt x="8217" y="1954"/>
                    <a:pt x="8084" y="696"/>
                  </a:cubicBezTo>
                  <a:cubicBezTo>
                    <a:pt x="7468" y="429"/>
                    <a:pt x="6879" y="214"/>
                    <a:pt x="62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2" name="Google Shape;8652;p62"/>
            <p:cNvSpPr/>
            <p:nvPr/>
          </p:nvSpPr>
          <p:spPr>
            <a:xfrm>
              <a:off x="9357825" y="5146800"/>
              <a:ext cx="106425" cy="93675"/>
            </a:xfrm>
            <a:custGeom>
              <a:avLst/>
              <a:gdLst/>
              <a:ahLst/>
              <a:cxnLst/>
              <a:rect l="l" t="t" r="r" b="b"/>
              <a:pathLst>
                <a:path w="4257" h="3747" extrusionOk="0">
                  <a:moveTo>
                    <a:pt x="2118" y="0"/>
                  </a:moveTo>
                  <a:cubicBezTo>
                    <a:pt x="1745" y="0"/>
                    <a:pt x="1368" y="112"/>
                    <a:pt x="1045" y="341"/>
                  </a:cubicBezTo>
                  <a:cubicBezTo>
                    <a:pt x="188" y="930"/>
                    <a:pt x="1" y="2108"/>
                    <a:pt x="590" y="2964"/>
                  </a:cubicBezTo>
                  <a:cubicBezTo>
                    <a:pt x="949" y="3470"/>
                    <a:pt x="1526" y="3747"/>
                    <a:pt x="2110" y="3747"/>
                  </a:cubicBezTo>
                  <a:cubicBezTo>
                    <a:pt x="2485" y="3747"/>
                    <a:pt x="2862" y="3633"/>
                    <a:pt x="3186" y="3392"/>
                  </a:cubicBezTo>
                  <a:cubicBezTo>
                    <a:pt x="4043" y="2804"/>
                    <a:pt x="4257" y="1626"/>
                    <a:pt x="3641" y="796"/>
                  </a:cubicBezTo>
                  <a:cubicBezTo>
                    <a:pt x="3282" y="274"/>
                    <a:pt x="2703" y="0"/>
                    <a:pt x="21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3" name="Google Shape;8653;p62"/>
            <p:cNvSpPr/>
            <p:nvPr/>
          </p:nvSpPr>
          <p:spPr>
            <a:xfrm>
              <a:off x="9180525" y="5110475"/>
              <a:ext cx="57550" cy="93050"/>
            </a:xfrm>
            <a:custGeom>
              <a:avLst/>
              <a:gdLst/>
              <a:ahLst/>
              <a:cxnLst/>
              <a:rect l="l" t="t" r="r" b="b"/>
              <a:pathLst>
                <a:path w="2302" h="3722" extrusionOk="0">
                  <a:moveTo>
                    <a:pt x="428" y="1"/>
                  </a:moveTo>
                  <a:cubicBezTo>
                    <a:pt x="321" y="1"/>
                    <a:pt x="187" y="1"/>
                    <a:pt x="107" y="54"/>
                  </a:cubicBezTo>
                  <a:cubicBezTo>
                    <a:pt x="0" y="991"/>
                    <a:pt x="27" y="1982"/>
                    <a:pt x="134" y="2945"/>
                  </a:cubicBezTo>
                  <a:cubicBezTo>
                    <a:pt x="161" y="3213"/>
                    <a:pt x="241" y="3480"/>
                    <a:pt x="294" y="3721"/>
                  </a:cubicBezTo>
                  <a:lnTo>
                    <a:pt x="428" y="3721"/>
                  </a:lnTo>
                  <a:cubicBezTo>
                    <a:pt x="1472" y="3721"/>
                    <a:pt x="2302" y="2892"/>
                    <a:pt x="2302" y="1848"/>
                  </a:cubicBezTo>
                  <a:cubicBezTo>
                    <a:pt x="2302" y="857"/>
                    <a:pt x="1472" y="1"/>
                    <a:pt x="4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4" name="Google Shape;8654;p62"/>
            <p:cNvSpPr/>
            <p:nvPr/>
          </p:nvSpPr>
          <p:spPr>
            <a:xfrm>
              <a:off x="9181175" y="5143275"/>
              <a:ext cx="582850" cy="251100"/>
            </a:xfrm>
            <a:custGeom>
              <a:avLst/>
              <a:gdLst/>
              <a:ahLst/>
              <a:cxnLst/>
              <a:rect l="l" t="t" r="r" b="b"/>
              <a:pathLst>
                <a:path w="23314" h="10044" extrusionOk="0">
                  <a:moveTo>
                    <a:pt x="1" y="0"/>
                  </a:moveTo>
                  <a:cubicBezTo>
                    <a:pt x="1" y="536"/>
                    <a:pt x="28" y="1098"/>
                    <a:pt x="108" y="1633"/>
                  </a:cubicBezTo>
                  <a:cubicBezTo>
                    <a:pt x="322" y="3614"/>
                    <a:pt x="1794" y="5273"/>
                    <a:pt x="3320" y="6451"/>
                  </a:cubicBezTo>
                  <a:cubicBezTo>
                    <a:pt x="5622" y="8244"/>
                    <a:pt x="8164" y="9074"/>
                    <a:pt x="10975" y="9529"/>
                  </a:cubicBezTo>
                  <a:cubicBezTo>
                    <a:pt x="12313" y="9797"/>
                    <a:pt x="13678" y="9984"/>
                    <a:pt x="15016" y="10037"/>
                  </a:cubicBezTo>
                  <a:cubicBezTo>
                    <a:pt x="15129" y="10041"/>
                    <a:pt x="15242" y="10043"/>
                    <a:pt x="15355" y="10043"/>
                  </a:cubicBezTo>
                  <a:cubicBezTo>
                    <a:pt x="19085" y="10043"/>
                    <a:pt x="23001" y="7904"/>
                    <a:pt x="23287" y="3748"/>
                  </a:cubicBezTo>
                  <a:cubicBezTo>
                    <a:pt x="23287" y="3560"/>
                    <a:pt x="23314" y="3319"/>
                    <a:pt x="23287" y="3078"/>
                  </a:cubicBezTo>
                  <a:cubicBezTo>
                    <a:pt x="20744" y="3962"/>
                    <a:pt x="18228" y="5059"/>
                    <a:pt x="15605" y="5354"/>
                  </a:cubicBezTo>
                  <a:cubicBezTo>
                    <a:pt x="15074" y="5413"/>
                    <a:pt x="14542" y="5441"/>
                    <a:pt x="14011" y="5441"/>
                  </a:cubicBezTo>
                  <a:cubicBezTo>
                    <a:pt x="11915" y="5441"/>
                    <a:pt x="9823" y="5009"/>
                    <a:pt x="7816" y="4390"/>
                  </a:cubicBezTo>
                  <a:cubicBezTo>
                    <a:pt x="4979" y="3507"/>
                    <a:pt x="2115" y="2088"/>
                    <a:pt x="1"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5" name="Google Shape;8655;p62"/>
            <p:cNvSpPr/>
            <p:nvPr/>
          </p:nvSpPr>
          <p:spPr>
            <a:xfrm>
              <a:off x="9311000" y="5123875"/>
              <a:ext cx="54900" cy="32350"/>
            </a:xfrm>
            <a:custGeom>
              <a:avLst/>
              <a:gdLst/>
              <a:ahLst/>
              <a:cxnLst/>
              <a:rect l="l" t="t" r="r" b="b"/>
              <a:pathLst>
                <a:path w="2196" h="1294" extrusionOk="0">
                  <a:moveTo>
                    <a:pt x="1258" y="0"/>
                  </a:moveTo>
                  <a:cubicBezTo>
                    <a:pt x="991" y="0"/>
                    <a:pt x="803" y="27"/>
                    <a:pt x="589" y="107"/>
                  </a:cubicBezTo>
                  <a:cubicBezTo>
                    <a:pt x="429" y="161"/>
                    <a:pt x="295" y="241"/>
                    <a:pt x="188" y="375"/>
                  </a:cubicBezTo>
                  <a:lnTo>
                    <a:pt x="81" y="482"/>
                  </a:lnTo>
                  <a:cubicBezTo>
                    <a:pt x="54" y="509"/>
                    <a:pt x="27" y="535"/>
                    <a:pt x="27" y="562"/>
                  </a:cubicBezTo>
                  <a:cubicBezTo>
                    <a:pt x="0" y="643"/>
                    <a:pt x="0" y="696"/>
                    <a:pt x="0" y="776"/>
                  </a:cubicBezTo>
                  <a:lnTo>
                    <a:pt x="81" y="991"/>
                  </a:lnTo>
                  <a:cubicBezTo>
                    <a:pt x="161" y="1017"/>
                    <a:pt x="188" y="1071"/>
                    <a:pt x="268" y="1098"/>
                  </a:cubicBezTo>
                  <a:cubicBezTo>
                    <a:pt x="295" y="1098"/>
                    <a:pt x="295" y="1151"/>
                    <a:pt x="322" y="1151"/>
                  </a:cubicBezTo>
                  <a:cubicBezTo>
                    <a:pt x="455" y="1205"/>
                    <a:pt x="562" y="1231"/>
                    <a:pt x="696" y="1285"/>
                  </a:cubicBezTo>
                  <a:cubicBezTo>
                    <a:pt x="746" y="1291"/>
                    <a:pt x="794" y="1294"/>
                    <a:pt x="843" y="1294"/>
                  </a:cubicBezTo>
                  <a:cubicBezTo>
                    <a:pt x="1447" y="1294"/>
                    <a:pt x="1945" y="842"/>
                    <a:pt x="2168" y="321"/>
                  </a:cubicBezTo>
                  <a:cubicBezTo>
                    <a:pt x="2195" y="268"/>
                    <a:pt x="2168" y="214"/>
                    <a:pt x="2142" y="188"/>
                  </a:cubicBezTo>
                  <a:cubicBezTo>
                    <a:pt x="2126" y="156"/>
                    <a:pt x="2101" y="143"/>
                    <a:pt x="2072" y="143"/>
                  </a:cubicBezTo>
                  <a:cubicBezTo>
                    <a:pt x="2052" y="143"/>
                    <a:pt x="2030" y="150"/>
                    <a:pt x="2008" y="161"/>
                  </a:cubicBezTo>
                  <a:lnTo>
                    <a:pt x="1954" y="161"/>
                  </a:lnTo>
                  <a:cubicBezTo>
                    <a:pt x="1874" y="107"/>
                    <a:pt x="1740" y="80"/>
                    <a:pt x="1553" y="27"/>
                  </a:cubicBezTo>
                  <a:cubicBezTo>
                    <a:pt x="1472" y="27"/>
                    <a:pt x="1365" y="0"/>
                    <a:pt x="1258" y="0"/>
                  </a:cubicBezTo>
                  <a:close/>
                </a:path>
              </a:pathLst>
            </a:custGeom>
            <a:solidFill>
              <a:srgbClr val="FF6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6" name="Google Shape;8656;p62"/>
            <p:cNvSpPr/>
            <p:nvPr/>
          </p:nvSpPr>
          <p:spPr>
            <a:xfrm>
              <a:off x="9415375" y="5014575"/>
              <a:ext cx="62925" cy="47775"/>
            </a:xfrm>
            <a:custGeom>
              <a:avLst/>
              <a:gdLst/>
              <a:ahLst/>
              <a:cxnLst/>
              <a:rect l="l" t="t" r="r" b="b"/>
              <a:pathLst>
                <a:path w="2517" h="1911" extrusionOk="0">
                  <a:moveTo>
                    <a:pt x="500" y="1"/>
                  </a:moveTo>
                  <a:cubicBezTo>
                    <a:pt x="316" y="1"/>
                    <a:pt x="176" y="56"/>
                    <a:pt x="108" y="170"/>
                  </a:cubicBezTo>
                  <a:cubicBezTo>
                    <a:pt x="1" y="304"/>
                    <a:pt x="28" y="545"/>
                    <a:pt x="215" y="759"/>
                  </a:cubicBezTo>
                  <a:cubicBezTo>
                    <a:pt x="322" y="1000"/>
                    <a:pt x="590" y="1267"/>
                    <a:pt x="911" y="1481"/>
                  </a:cubicBezTo>
                  <a:cubicBezTo>
                    <a:pt x="964" y="1535"/>
                    <a:pt x="1045" y="1562"/>
                    <a:pt x="1098" y="1615"/>
                  </a:cubicBezTo>
                  <a:cubicBezTo>
                    <a:pt x="1430" y="1805"/>
                    <a:pt x="1770" y="1910"/>
                    <a:pt x="2027" y="1910"/>
                  </a:cubicBezTo>
                  <a:cubicBezTo>
                    <a:pt x="2206" y="1910"/>
                    <a:pt x="2344" y="1859"/>
                    <a:pt x="2410" y="1749"/>
                  </a:cubicBezTo>
                  <a:cubicBezTo>
                    <a:pt x="2517" y="1615"/>
                    <a:pt x="2463" y="1374"/>
                    <a:pt x="2303" y="1134"/>
                  </a:cubicBezTo>
                  <a:cubicBezTo>
                    <a:pt x="2169" y="893"/>
                    <a:pt x="1901" y="625"/>
                    <a:pt x="1607" y="438"/>
                  </a:cubicBezTo>
                  <a:cubicBezTo>
                    <a:pt x="1553" y="411"/>
                    <a:pt x="1500" y="357"/>
                    <a:pt x="1419" y="304"/>
                  </a:cubicBezTo>
                  <a:cubicBezTo>
                    <a:pt x="1080" y="103"/>
                    <a:pt x="750" y="1"/>
                    <a:pt x="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7" name="Google Shape;8657;p62"/>
            <p:cNvSpPr/>
            <p:nvPr/>
          </p:nvSpPr>
          <p:spPr>
            <a:xfrm>
              <a:off x="9250100" y="4983625"/>
              <a:ext cx="68275" cy="32500"/>
            </a:xfrm>
            <a:custGeom>
              <a:avLst/>
              <a:gdLst/>
              <a:ahLst/>
              <a:cxnLst/>
              <a:rect l="l" t="t" r="r" b="b"/>
              <a:pathLst>
                <a:path w="2731" h="1300" extrusionOk="0">
                  <a:moveTo>
                    <a:pt x="1775" y="0"/>
                  </a:moveTo>
                  <a:cubicBezTo>
                    <a:pt x="1610" y="0"/>
                    <a:pt x="1434" y="15"/>
                    <a:pt x="1259" y="43"/>
                  </a:cubicBezTo>
                  <a:cubicBezTo>
                    <a:pt x="723" y="123"/>
                    <a:pt x="268" y="337"/>
                    <a:pt x="54" y="605"/>
                  </a:cubicBezTo>
                  <a:cubicBezTo>
                    <a:pt x="1" y="712"/>
                    <a:pt x="1" y="766"/>
                    <a:pt x="1" y="873"/>
                  </a:cubicBezTo>
                  <a:cubicBezTo>
                    <a:pt x="1" y="980"/>
                    <a:pt x="54" y="1060"/>
                    <a:pt x="188" y="1140"/>
                  </a:cubicBezTo>
                  <a:cubicBezTo>
                    <a:pt x="375" y="1252"/>
                    <a:pt x="678" y="1299"/>
                    <a:pt x="1018" y="1299"/>
                  </a:cubicBezTo>
                  <a:cubicBezTo>
                    <a:pt x="1165" y="1299"/>
                    <a:pt x="1319" y="1290"/>
                    <a:pt x="1473" y="1274"/>
                  </a:cubicBezTo>
                  <a:cubicBezTo>
                    <a:pt x="1981" y="1167"/>
                    <a:pt x="2463" y="980"/>
                    <a:pt x="2650" y="712"/>
                  </a:cubicBezTo>
                  <a:cubicBezTo>
                    <a:pt x="2731" y="605"/>
                    <a:pt x="2731" y="525"/>
                    <a:pt x="2731" y="444"/>
                  </a:cubicBezTo>
                  <a:cubicBezTo>
                    <a:pt x="2731" y="337"/>
                    <a:pt x="2624" y="230"/>
                    <a:pt x="2543" y="177"/>
                  </a:cubicBezTo>
                  <a:cubicBezTo>
                    <a:pt x="2368" y="54"/>
                    <a:pt x="2090" y="0"/>
                    <a:pt x="1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8" name="Google Shape;8658;p62"/>
            <p:cNvSpPr/>
            <p:nvPr/>
          </p:nvSpPr>
          <p:spPr>
            <a:xfrm>
              <a:off x="9302975" y="5089075"/>
              <a:ext cx="73625" cy="67225"/>
            </a:xfrm>
            <a:custGeom>
              <a:avLst/>
              <a:gdLst/>
              <a:ahLst/>
              <a:cxnLst/>
              <a:rect l="l" t="t" r="r" b="b"/>
              <a:pathLst>
                <a:path w="2945" h="2689" extrusionOk="0">
                  <a:moveTo>
                    <a:pt x="1713" y="1446"/>
                  </a:moveTo>
                  <a:lnTo>
                    <a:pt x="2115" y="1526"/>
                  </a:lnTo>
                  <a:cubicBezTo>
                    <a:pt x="2222" y="1580"/>
                    <a:pt x="2329" y="1606"/>
                    <a:pt x="2436" y="1660"/>
                  </a:cubicBezTo>
                  <a:cubicBezTo>
                    <a:pt x="2356" y="1794"/>
                    <a:pt x="2302" y="1901"/>
                    <a:pt x="2222" y="2008"/>
                  </a:cubicBezTo>
                  <a:lnTo>
                    <a:pt x="1927" y="2302"/>
                  </a:lnTo>
                  <a:cubicBezTo>
                    <a:pt x="1820" y="2329"/>
                    <a:pt x="1767" y="2409"/>
                    <a:pt x="1660" y="2436"/>
                  </a:cubicBezTo>
                  <a:cubicBezTo>
                    <a:pt x="1553" y="2463"/>
                    <a:pt x="1499" y="2516"/>
                    <a:pt x="1392" y="2516"/>
                  </a:cubicBezTo>
                  <a:lnTo>
                    <a:pt x="1124" y="2516"/>
                  </a:lnTo>
                  <a:cubicBezTo>
                    <a:pt x="1017" y="2516"/>
                    <a:pt x="910" y="2463"/>
                    <a:pt x="857" y="2436"/>
                  </a:cubicBezTo>
                  <a:cubicBezTo>
                    <a:pt x="857" y="2436"/>
                    <a:pt x="830" y="2409"/>
                    <a:pt x="776" y="2409"/>
                  </a:cubicBezTo>
                  <a:cubicBezTo>
                    <a:pt x="750" y="2383"/>
                    <a:pt x="723" y="2383"/>
                    <a:pt x="696" y="2329"/>
                  </a:cubicBezTo>
                  <a:cubicBezTo>
                    <a:pt x="616" y="2302"/>
                    <a:pt x="589" y="2249"/>
                    <a:pt x="509" y="2168"/>
                  </a:cubicBezTo>
                  <a:cubicBezTo>
                    <a:pt x="482" y="2168"/>
                    <a:pt x="455" y="2142"/>
                    <a:pt x="455" y="2115"/>
                  </a:cubicBezTo>
                  <a:lnTo>
                    <a:pt x="482" y="2061"/>
                  </a:lnTo>
                  <a:lnTo>
                    <a:pt x="509" y="2008"/>
                  </a:lnTo>
                  <a:lnTo>
                    <a:pt x="535" y="1927"/>
                  </a:lnTo>
                  <a:lnTo>
                    <a:pt x="535" y="1981"/>
                  </a:lnTo>
                  <a:cubicBezTo>
                    <a:pt x="616" y="1874"/>
                    <a:pt x="723" y="1767"/>
                    <a:pt x="803" y="1713"/>
                  </a:cubicBezTo>
                  <a:cubicBezTo>
                    <a:pt x="883" y="1633"/>
                    <a:pt x="991" y="1580"/>
                    <a:pt x="1071" y="1526"/>
                  </a:cubicBezTo>
                  <a:cubicBezTo>
                    <a:pt x="1178" y="1472"/>
                    <a:pt x="1285" y="1472"/>
                    <a:pt x="1392" y="1446"/>
                  </a:cubicBezTo>
                  <a:close/>
                  <a:moveTo>
                    <a:pt x="134" y="0"/>
                  </a:moveTo>
                  <a:lnTo>
                    <a:pt x="107" y="107"/>
                  </a:lnTo>
                  <a:cubicBezTo>
                    <a:pt x="80" y="188"/>
                    <a:pt x="54" y="295"/>
                    <a:pt x="54" y="429"/>
                  </a:cubicBezTo>
                  <a:cubicBezTo>
                    <a:pt x="0" y="562"/>
                    <a:pt x="0" y="670"/>
                    <a:pt x="0" y="803"/>
                  </a:cubicBezTo>
                  <a:cubicBezTo>
                    <a:pt x="0" y="1071"/>
                    <a:pt x="0" y="1258"/>
                    <a:pt x="54" y="1472"/>
                  </a:cubicBezTo>
                  <a:cubicBezTo>
                    <a:pt x="54" y="1606"/>
                    <a:pt x="80" y="1713"/>
                    <a:pt x="107" y="1794"/>
                  </a:cubicBezTo>
                  <a:cubicBezTo>
                    <a:pt x="134" y="1927"/>
                    <a:pt x="214" y="2008"/>
                    <a:pt x="241" y="2115"/>
                  </a:cubicBezTo>
                  <a:cubicBezTo>
                    <a:pt x="348" y="2302"/>
                    <a:pt x="482" y="2436"/>
                    <a:pt x="643" y="2543"/>
                  </a:cubicBezTo>
                  <a:cubicBezTo>
                    <a:pt x="776" y="2597"/>
                    <a:pt x="937" y="2677"/>
                    <a:pt x="1124" y="2677"/>
                  </a:cubicBezTo>
                  <a:cubicBezTo>
                    <a:pt x="1171" y="2685"/>
                    <a:pt x="1216" y="2688"/>
                    <a:pt x="1259" y="2688"/>
                  </a:cubicBezTo>
                  <a:cubicBezTo>
                    <a:pt x="1363" y="2688"/>
                    <a:pt x="1458" y="2669"/>
                    <a:pt x="1553" y="2650"/>
                  </a:cubicBezTo>
                  <a:cubicBezTo>
                    <a:pt x="1686" y="2597"/>
                    <a:pt x="1820" y="2543"/>
                    <a:pt x="1927" y="2463"/>
                  </a:cubicBezTo>
                  <a:cubicBezTo>
                    <a:pt x="2034" y="2409"/>
                    <a:pt x="2115" y="2302"/>
                    <a:pt x="2222" y="2195"/>
                  </a:cubicBezTo>
                  <a:cubicBezTo>
                    <a:pt x="2436" y="2008"/>
                    <a:pt x="2543" y="1767"/>
                    <a:pt x="2704" y="1472"/>
                  </a:cubicBezTo>
                  <a:cubicBezTo>
                    <a:pt x="2784" y="1205"/>
                    <a:pt x="2891" y="937"/>
                    <a:pt x="2944" y="643"/>
                  </a:cubicBezTo>
                  <a:lnTo>
                    <a:pt x="2329" y="643"/>
                  </a:lnTo>
                  <a:cubicBezTo>
                    <a:pt x="2008" y="643"/>
                    <a:pt x="1740" y="589"/>
                    <a:pt x="1446" y="536"/>
                  </a:cubicBezTo>
                  <a:cubicBezTo>
                    <a:pt x="1151" y="455"/>
                    <a:pt x="883" y="375"/>
                    <a:pt x="643" y="268"/>
                  </a:cubicBezTo>
                  <a:cubicBezTo>
                    <a:pt x="535" y="241"/>
                    <a:pt x="455" y="188"/>
                    <a:pt x="348" y="134"/>
                  </a:cubicBezTo>
                  <a:cubicBezTo>
                    <a:pt x="321" y="107"/>
                    <a:pt x="268" y="107"/>
                    <a:pt x="241" y="54"/>
                  </a:cubicBezTo>
                  <a:cubicBezTo>
                    <a:pt x="214" y="27"/>
                    <a:pt x="188" y="27"/>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9" name="Google Shape;8659;p62"/>
            <p:cNvSpPr/>
            <p:nvPr/>
          </p:nvSpPr>
          <p:spPr>
            <a:xfrm>
              <a:off x="9252100" y="5050800"/>
              <a:ext cx="32150" cy="48500"/>
            </a:xfrm>
            <a:custGeom>
              <a:avLst/>
              <a:gdLst/>
              <a:ahLst/>
              <a:cxnLst/>
              <a:rect l="l" t="t" r="r" b="b"/>
              <a:pathLst>
                <a:path w="1286" h="1940" extrusionOk="0">
                  <a:moveTo>
                    <a:pt x="804" y="1"/>
                  </a:moveTo>
                  <a:cubicBezTo>
                    <a:pt x="677" y="1"/>
                    <a:pt x="519" y="80"/>
                    <a:pt x="402" y="220"/>
                  </a:cubicBezTo>
                  <a:cubicBezTo>
                    <a:pt x="269" y="380"/>
                    <a:pt x="188" y="595"/>
                    <a:pt x="108" y="862"/>
                  </a:cubicBezTo>
                  <a:cubicBezTo>
                    <a:pt x="1" y="1317"/>
                    <a:pt x="108" y="1772"/>
                    <a:pt x="349" y="1906"/>
                  </a:cubicBezTo>
                  <a:cubicBezTo>
                    <a:pt x="376" y="1906"/>
                    <a:pt x="402" y="1933"/>
                    <a:pt x="456" y="1933"/>
                  </a:cubicBezTo>
                  <a:cubicBezTo>
                    <a:pt x="473" y="1937"/>
                    <a:pt x="492" y="1939"/>
                    <a:pt x="512" y="1939"/>
                  </a:cubicBezTo>
                  <a:cubicBezTo>
                    <a:pt x="621" y="1939"/>
                    <a:pt x="772" y="1876"/>
                    <a:pt x="884" y="1719"/>
                  </a:cubicBezTo>
                  <a:cubicBezTo>
                    <a:pt x="1018" y="1558"/>
                    <a:pt x="1125" y="1371"/>
                    <a:pt x="1179" y="1103"/>
                  </a:cubicBezTo>
                  <a:cubicBezTo>
                    <a:pt x="1286" y="621"/>
                    <a:pt x="1179" y="193"/>
                    <a:pt x="938" y="59"/>
                  </a:cubicBezTo>
                  <a:cubicBezTo>
                    <a:pt x="911" y="59"/>
                    <a:pt x="884" y="6"/>
                    <a:pt x="857" y="6"/>
                  </a:cubicBezTo>
                  <a:cubicBezTo>
                    <a:pt x="840" y="2"/>
                    <a:pt x="823" y="1"/>
                    <a:pt x="8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0" name="Google Shape;8660;p62"/>
            <p:cNvSpPr/>
            <p:nvPr/>
          </p:nvSpPr>
          <p:spPr>
            <a:xfrm>
              <a:off x="9406025" y="5092250"/>
              <a:ext cx="32125" cy="47875"/>
            </a:xfrm>
            <a:custGeom>
              <a:avLst/>
              <a:gdLst/>
              <a:ahLst/>
              <a:cxnLst/>
              <a:rect l="l" t="t" r="r" b="b"/>
              <a:pathLst>
                <a:path w="1285" h="1915" extrusionOk="0">
                  <a:moveTo>
                    <a:pt x="772" y="1"/>
                  </a:moveTo>
                  <a:cubicBezTo>
                    <a:pt x="663" y="1"/>
                    <a:pt x="514" y="60"/>
                    <a:pt x="402" y="195"/>
                  </a:cubicBezTo>
                  <a:cubicBezTo>
                    <a:pt x="268" y="382"/>
                    <a:pt x="161" y="569"/>
                    <a:pt x="107" y="837"/>
                  </a:cubicBezTo>
                  <a:cubicBezTo>
                    <a:pt x="0" y="1319"/>
                    <a:pt x="107" y="1747"/>
                    <a:pt x="348" y="1881"/>
                  </a:cubicBezTo>
                  <a:cubicBezTo>
                    <a:pt x="375" y="1881"/>
                    <a:pt x="402" y="1908"/>
                    <a:pt x="428" y="1908"/>
                  </a:cubicBezTo>
                  <a:cubicBezTo>
                    <a:pt x="450" y="1912"/>
                    <a:pt x="473" y="1914"/>
                    <a:pt x="497" y="1914"/>
                  </a:cubicBezTo>
                  <a:cubicBezTo>
                    <a:pt x="622" y="1914"/>
                    <a:pt x="771" y="1855"/>
                    <a:pt x="883" y="1720"/>
                  </a:cubicBezTo>
                  <a:cubicBezTo>
                    <a:pt x="1017" y="1533"/>
                    <a:pt x="1097" y="1345"/>
                    <a:pt x="1178" y="1078"/>
                  </a:cubicBezTo>
                  <a:cubicBezTo>
                    <a:pt x="1285" y="596"/>
                    <a:pt x="1178" y="168"/>
                    <a:pt x="937" y="34"/>
                  </a:cubicBezTo>
                  <a:cubicBezTo>
                    <a:pt x="910" y="34"/>
                    <a:pt x="883" y="7"/>
                    <a:pt x="830" y="7"/>
                  </a:cubicBezTo>
                  <a:cubicBezTo>
                    <a:pt x="812" y="3"/>
                    <a:pt x="793" y="1"/>
                    <a:pt x="7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09311" y="1288973"/>
            <a:ext cx="6224530" cy="1323439"/>
          </a:xfrm>
          <a:prstGeom prst="rect">
            <a:avLst/>
          </a:prstGeom>
          <a:noFill/>
        </p:spPr>
        <p:txBody>
          <a:bodyPr wrap="square" rtlCol="0">
            <a:spAutoFit/>
          </a:bodyPr>
          <a:lstStyle/>
          <a:p>
            <a:pPr algn="ctr"/>
            <a:r>
              <a:rPr lang="en-US" sz="4000" b="1" smtClean="0">
                <a:solidFill>
                  <a:srgbClr val="FF0000"/>
                </a:solidFill>
                <a:latin typeface="Times New Roman" panose="02020603050405020304" pitchFamily="18" charset="0"/>
                <a:cs typeface="Times New Roman" panose="02020603050405020304" pitchFamily="18" charset="0"/>
              </a:rPr>
              <a:t>TRÒ CHƠI</a:t>
            </a:r>
          </a:p>
          <a:p>
            <a:pPr algn="ctr"/>
            <a:r>
              <a:rPr lang="en-US" sz="4000" b="1" smtClean="0">
                <a:latin typeface="Times New Roman" panose="02020603050405020304" pitchFamily="18" charset="0"/>
                <a:cs typeface="Times New Roman" panose="02020603050405020304" pitchFamily="18" charset="0"/>
              </a:rPr>
              <a:t>AI NHANH, AI ĐÚNG!?</a:t>
            </a:r>
            <a:endParaRPr lang="en-US" sz="40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28953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22872" y="605928"/>
            <a:ext cx="5387248" cy="523220"/>
          </a:xfrm>
          <a:prstGeom prst="rect">
            <a:avLst/>
          </a:prstGeom>
          <a:noFill/>
        </p:spPr>
        <p:txBody>
          <a:bodyPr wrap="square" rtlCol="0">
            <a:spAutoFit/>
          </a:bodyPr>
          <a:lstStyle/>
          <a:p>
            <a:r>
              <a:rPr lang="en-US" sz="2800" b="1" smtClean="0">
                <a:latin typeface="Times New Roman" panose="02020603050405020304" pitchFamily="18" charset="0"/>
                <a:cs typeface="Times New Roman" panose="02020603050405020304" pitchFamily="18" charset="0"/>
              </a:rPr>
              <a:t>Câu 1. </a:t>
            </a:r>
            <a:r>
              <a:rPr lang="en-US" sz="2800" smtClean="0">
                <a:latin typeface="Times New Roman" panose="02020603050405020304" pitchFamily="18" charset="0"/>
                <a:cs typeface="Times New Roman" panose="02020603050405020304" pitchFamily="18" charset="0"/>
              </a:rPr>
              <a:t>Hiệu của 80 và 17 là:</a:t>
            </a:r>
            <a:endParaRPr lang="en-US" sz="2800">
              <a:latin typeface="Times New Roman" panose="02020603050405020304" pitchFamily="18" charset="0"/>
              <a:cs typeface="Times New Roman" panose="02020603050405020304" pitchFamily="18" charset="0"/>
            </a:endParaRPr>
          </a:p>
        </p:txBody>
      </p:sp>
      <p:sp>
        <p:nvSpPr>
          <p:cNvPr id="6" name="TextBox 5"/>
          <p:cNvSpPr txBox="1"/>
          <p:nvPr/>
        </p:nvSpPr>
        <p:spPr>
          <a:xfrm>
            <a:off x="1531956" y="1430357"/>
            <a:ext cx="5387248" cy="523220"/>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A. 97 </a:t>
            </a:r>
            <a:endParaRPr lang="en-US" sz="2800">
              <a:latin typeface="Times New Roman" panose="02020603050405020304" pitchFamily="18" charset="0"/>
              <a:cs typeface="Times New Roman" panose="02020603050405020304" pitchFamily="18" charset="0"/>
            </a:endParaRPr>
          </a:p>
        </p:txBody>
      </p:sp>
      <p:sp>
        <p:nvSpPr>
          <p:cNvPr id="7" name="TextBox 6"/>
          <p:cNvSpPr txBox="1"/>
          <p:nvPr/>
        </p:nvSpPr>
        <p:spPr>
          <a:xfrm>
            <a:off x="3858352" y="1430357"/>
            <a:ext cx="5387248" cy="523220"/>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B. 77	 </a:t>
            </a:r>
            <a:endParaRPr lang="en-US" sz="2800">
              <a:latin typeface="Times New Roman" panose="02020603050405020304" pitchFamily="18" charset="0"/>
              <a:cs typeface="Times New Roman" panose="02020603050405020304" pitchFamily="18" charset="0"/>
            </a:endParaRPr>
          </a:p>
        </p:txBody>
      </p:sp>
      <p:sp>
        <p:nvSpPr>
          <p:cNvPr id="8" name="TextBox 7"/>
          <p:cNvSpPr txBox="1"/>
          <p:nvPr/>
        </p:nvSpPr>
        <p:spPr>
          <a:xfrm>
            <a:off x="6184748" y="1430357"/>
            <a:ext cx="1449766"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a:t>
            </a:r>
            <a:r>
              <a:rPr lang="en-US" sz="2800" smtClean="0">
                <a:latin typeface="Times New Roman" panose="02020603050405020304" pitchFamily="18" charset="0"/>
                <a:cs typeface="Times New Roman" panose="02020603050405020304" pitchFamily="18" charset="0"/>
              </a:rPr>
              <a:t>. 63</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477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8"/>
                                        </p:tgtEl>
                                        <p:attrNameLst>
                                          <p:attrName>fillcolor</p:attrName>
                                        </p:attrNameLst>
                                      </p:cBhvr>
                                      <p:to>
                                        <a:schemeClr val="accent2"/>
                                      </p:to>
                                    </p:animClr>
                                    <p:set>
                                      <p:cBhvr>
                                        <p:cTn id="18" dur="2000" fill="hold"/>
                                        <p:tgtEl>
                                          <p:spTgt spid="8"/>
                                        </p:tgtEl>
                                        <p:attrNameLst>
                                          <p:attrName>fill.type</p:attrName>
                                        </p:attrNameLst>
                                      </p:cBhvr>
                                      <p:to>
                                        <p:strVal val="solid"/>
                                      </p:to>
                                    </p:set>
                                    <p:set>
                                      <p:cBhvr>
                                        <p:cTn id="19" dur="200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22872" y="605928"/>
            <a:ext cx="5387248" cy="523220"/>
          </a:xfrm>
          <a:prstGeom prst="rect">
            <a:avLst/>
          </a:prstGeom>
          <a:noFill/>
        </p:spPr>
        <p:txBody>
          <a:bodyPr wrap="square" rtlCol="0">
            <a:spAutoFit/>
          </a:bodyPr>
          <a:lstStyle/>
          <a:p>
            <a:r>
              <a:rPr lang="en-US" sz="2800" b="1" smtClean="0">
                <a:latin typeface="Times New Roman" panose="02020603050405020304" pitchFamily="18" charset="0"/>
                <a:cs typeface="Times New Roman" panose="02020603050405020304" pitchFamily="18" charset="0"/>
              </a:rPr>
              <a:t>Câu 2. </a:t>
            </a:r>
            <a:r>
              <a:rPr lang="en-US" sz="2800" smtClean="0">
                <a:latin typeface="Times New Roman" panose="02020603050405020304" pitchFamily="18" charset="0"/>
                <a:cs typeface="Times New Roman" panose="02020603050405020304" pitchFamily="18" charset="0"/>
              </a:rPr>
              <a:t>500 + 300 = ?:</a:t>
            </a:r>
            <a:endParaRPr lang="en-US" sz="2800">
              <a:latin typeface="Times New Roman" panose="02020603050405020304" pitchFamily="18" charset="0"/>
              <a:cs typeface="Times New Roman" panose="02020603050405020304" pitchFamily="18" charset="0"/>
            </a:endParaRPr>
          </a:p>
        </p:txBody>
      </p:sp>
      <p:sp>
        <p:nvSpPr>
          <p:cNvPr id="6" name="TextBox 5"/>
          <p:cNvSpPr txBox="1"/>
          <p:nvPr/>
        </p:nvSpPr>
        <p:spPr>
          <a:xfrm>
            <a:off x="1531956" y="1430357"/>
            <a:ext cx="5387248" cy="523220"/>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A. 200 </a:t>
            </a:r>
            <a:endParaRPr lang="en-US" sz="2800">
              <a:latin typeface="Times New Roman" panose="02020603050405020304" pitchFamily="18" charset="0"/>
              <a:cs typeface="Times New Roman" panose="02020603050405020304" pitchFamily="18" charset="0"/>
            </a:endParaRPr>
          </a:p>
        </p:txBody>
      </p:sp>
      <p:sp>
        <p:nvSpPr>
          <p:cNvPr id="7" name="TextBox 6"/>
          <p:cNvSpPr txBox="1"/>
          <p:nvPr/>
        </p:nvSpPr>
        <p:spPr>
          <a:xfrm>
            <a:off x="6610120" y="1438314"/>
            <a:ext cx="5387248"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a:t>
            </a:r>
            <a:r>
              <a:rPr lang="en-US" sz="2800" smtClean="0">
                <a:latin typeface="Times New Roman" panose="02020603050405020304" pitchFamily="18" charset="0"/>
                <a:cs typeface="Times New Roman" panose="02020603050405020304" pitchFamily="18" charset="0"/>
              </a:rPr>
              <a:t>. 900	 </a:t>
            </a:r>
            <a:endParaRPr lang="en-US" sz="2800">
              <a:latin typeface="Times New Roman" panose="02020603050405020304" pitchFamily="18" charset="0"/>
              <a:cs typeface="Times New Roman" panose="02020603050405020304" pitchFamily="18" charset="0"/>
            </a:endParaRPr>
          </a:p>
        </p:txBody>
      </p:sp>
      <p:sp>
        <p:nvSpPr>
          <p:cNvPr id="8" name="TextBox 7"/>
          <p:cNvSpPr txBox="1"/>
          <p:nvPr/>
        </p:nvSpPr>
        <p:spPr>
          <a:xfrm>
            <a:off x="4341433" y="1438314"/>
            <a:ext cx="1449766" cy="523220"/>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B. 800</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953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8"/>
                                        </p:tgtEl>
                                        <p:attrNameLst>
                                          <p:attrName>fillcolor</p:attrName>
                                        </p:attrNameLst>
                                      </p:cBhvr>
                                      <p:to>
                                        <a:schemeClr val="accent2"/>
                                      </p:to>
                                    </p:animClr>
                                    <p:set>
                                      <p:cBhvr>
                                        <p:cTn id="18" dur="2000" fill="hold"/>
                                        <p:tgtEl>
                                          <p:spTgt spid="8"/>
                                        </p:tgtEl>
                                        <p:attrNameLst>
                                          <p:attrName>fill.type</p:attrName>
                                        </p:attrNameLst>
                                      </p:cBhvr>
                                      <p:to>
                                        <p:strVal val="solid"/>
                                      </p:to>
                                    </p:set>
                                    <p:set>
                                      <p:cBhvr>
                                        <p:cTn id="19" dur="200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22872" y="605928"/>
            <a:ext cx="5387248" cy="523220"/>
          </a:xfrm>
          <a:prstGeom prst="rect">
            <a:avLst/>
          </a:prstGeom>
          <a:noFill/>
        </p:spPr>
        <p:txBody>
          <a:bodyPr wrap="square" rtlCol="0">
            <a:spAutoFit/>
          </a:bodyPr>
          <a:lstStyle/>
          <a:p>
            <a:r>
              <a:rPr lang="en-US" sz="2800" b="1" smtClean="0">
                <a:latin typeface="Times New Roman" panose="02020603050405020304" pitchFamily="18" charset="0"/>
                <a:cs typeface="Times New Roman" panose="02020603050405020304" pitchFamily="18" charset="0"/>
              </a:rPr>
              <a:t>Câu 3. </a:t>
            </a:r>
            <a:r>
              <a:rPr lang="en-US" sz="2800" smtClean="0">
                <a:latin typeface="Times New Roman" panose="02020603050405020304" pitchFamily="18" charset="0"/>
                <a:cs typeface="Times New Roman" panose="02020603050405020304" pitchFamily="18" charset="0"/>
              </a:rPr>
              <a:t>167 km + 351km = … km.</a:t>
            </a:r>
            <a:endParaRPr lang="en-US" sz="2800">
              <a:latin typeface="Times New Roman" panose="02020603050405020304" pitchFamily="18" charset="0"/>
              <a:cs typeface="Times New Roman" panose="02020603050405020304" pitchFamily="18" charset="0"/>
            </a:endParaRPr>
          </a:p>
        </p:txBody>
      </p:sp>
      <p:sp>
        <p:nvSpPr>
          <p:cNvPr id="6" name="TextBox 5"/>
          <p:cNvSpPr txBox="1"/>
          <p:nvPr/>
        </p:nvSpPr>
        <p:spPr>
          <a:xfrm>
            <a:off x="3756752" y="1438314"/>
            <a:ext cx="5387248"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a:t>
            </a:r>
            <a:r>
              <a:rPr lang="en-US" sz="2800" smtClean="0">
                <a:latin typeface="Times New Roman" panose="02020603050405020304" pitchFamily="18" charset="0"/>
                <a:cs typeface="Times New Roman" panose="02020603050405020304" pitchFamily="18" charset="0"/>
              </a:rPr>
              <a:t>. 118 </a:t>
            </a:r>
            <a:endParaRPr lang="en-US" sz="2800">
              <a:latin typeface="Times New Roman" panose="02020603050405020304" pitchFamily="18" charset="0"/>
              <a:cs typeface="Times New Roman" panose="02020603050405020304" pitchFamily="18" charset="0"/>
            </a:endParaRPr>
          </a:p>
        </p:txBody>
      </p:sp>
      <p:sp>
        <p:nvSpPr>
          <p:cNvPr id="7" name="TextBox 6"/>
          <p:cNvSpPr txBox="1"/>
          <p:nvPr/>
        </p:nvSpPr>
        <p:spPr>
          <a:xfrm>
            <a:off x="6610120" y="1438314"/>
            <a:ext cx="5387248"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a:t>
            </a:r>
            <a:r>
              <a:rPr lang="en-US" sz="2800" smtClean="0">
                <a:latin typeface="Times New Roman" panose="02020603050405020304" pitchFamily="18" charset="0"/>
                <a:cs typeface="Times New Roman" panose="02020603050405020304" pitchFamily="18" charset="0"/>
              </a:rPr>
              <a:t>. 418	 </a:t>
            </a:r>
            <a:endParaRPr lang="en-US" sz="2800">
              <a:latin typeface="Times New Roman" panose="02020603050405020304" pitchFamily="18" charset="0"/>
              <a:cs typeface="Times New Roman" panose="02020603050405020304" pitchFamily="18" charset="0"/>
            </a:endParaRPr>
          </a:p>
        </p:txBody>
      </p:sp>
      <p:sp>
        <p:nvSpPr>
          <p:cNvPr id="8" name="TextBox 7"/>
          <p:cNvSpPr txBox="1"/>
          <p:nvPr/>
        </p:nvSpPr>
        <p:spPr>
          <a:xfrm>
            <a:off x="1222872" y="1438314"/>
            <a:ext cx="1449766"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r>
              <a:rPr lang="en-US" sz="2800" smtClean="0">
                <a:latin typeface="Times New Roman" panose="02020603050405020304" pitchFamily="18" charset="0"/>
                <a:cs typeface="Times New Roman" panose="02020603050405020304" pitchFamily="18" charset="0"/>
              </a:rPr>
              <a:t>. 518</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366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8"/>
                                        </p:tgtEl>
                                        <p:attrNameLst>
                                          <p:attrName>fillcolor</p:attrName>
                                        </p:attrNameLst>
                                      </p:cBhvr>
                                      <p:to>
                                        <a:schemeClr val="accent2"/>
                                      </p:to>
                                    </p:animClr>
                                    <p:set>
                                      <p:cBhvr>
                                        <p:cTn id="18" dur="2000" fill="hold"/>
                                        <p:tgtEl>
                                          <p:spTgt spid="8"/>
                                        </p:tgtEl>
                                        <p:attrNameLst>
                                          <p:attrName>fill.type</p:attrName>
                                        </p:attrNameLst>
                                      </p:cBhvr>
                                      <p:to>
                                        <p:strVal val="solid"/>
                                      </p:to>
                                    </p:set>
                                    <p:set>
                                      <p:cBhvr>
                                        <p:cTn id="19" dur="200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575"/>
        <p:cNvGrpSpPr/>
        <p:nvPr/>
      </p:nvGrpSpPr>
      <p:grpSpPr>
        <a:xfrm>
          <a:off x="0" y="0"/>
          <a:ext cx="0" cy="0"/>
          <a:chOff x="0" y="0"/>
          <a:chExt cx="0" cy="0"/>
        </a:xfrm>
      </p:grpSpPr>
      <p:sp>
        <p:nvSpPr>
          <p:cNvPr id="6576" name="Google Shape;6576;p43"/>
          <p:cNvSpPr txBox="1">
            <a:spLocks noGrp="1"/>
          </p:cNvSpPr>
          <p:nvPr>
            <p:ph type="title"/>
          </p:nvPr>
        </p:nvSpPr>
        <p:spPr>
          <a:xfrm>
            <a:off x="537893" y="1752855"/>
            <a:ext cx="8126465" cy="151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smtClean="0">
                <a:solidFill>
                  <a:srgbClr val="FF0000"/>
                </a:solidFill>
                <a:latin typeface="Times New Roman" panose="02020603050405020304" pitchFamily="18" charset="0"/>
                <a:cs typeface="Times New Roman" panose="02020603050405020304" pitchFamily="18" charset="0"/>
              </a:rPr>
              <a:t>BÀI 70</a:t>
            </a:r>
            <a:r>
              <a:rPr lang="en-US" sz="3200" b="1" smtClean="0">
                <a:latin typeface="Times New Roman" panose="02020603050405020304" pitchFamily="18" charset="0"/>
                <a:cs typeface="Times New Roman" panose="02020603050405020304" pitchFamily="18" charset="0"/>
              </a:rPr>
              <a:t>: ÔN TẬP PHÉP CỘNG, PHÉP TRỪ TRONG PHẠM VI 1 000</a:t>
            </a:r>
            <a:br>
              <a:rPr lang="en-US" sz="3200" b="1" smtClean="0">
                <a:latin typeface="Times New Roman" panose="02020603050405020304" pitchFamily="18" charset="0"/>
                <a:cs typeface="Times New Roman" panose="02020603050405020304" pitchFamily="18" charset="0"/>
              </a:rPr>
            </a:br>
            <a:r>
              <a:rPr lang="en-US" sz="3200" b="1" smtClean="0">
                <a:solidFill>
                  <a:srgbClr val="FF0000"/>
                </a:solidFill>
                <a:latin typeface="Times New Roman" panose="02020603050405020304" pitchFamily="18" charset="0"/>
                <a:cs typeface="Times New Roman" panose="02020603050405020304" pitchFamily="18" charset="0"/>
              </a:rPr>
              <a:t>(TIẾT 2)</a:t>
            </a:r>
            <a:endParaRPr sz="3200" b="1">
              <a:solidFill>
                <a:srgbClr val="FF0000"/>
              </a:solidFill>
              <a:latin typeface="Times New Roman" panose="02020603050405020304" pitchFamily="18" charset="0"/>
              <a:cs typeface="Times New Roman" panose="02020603050405020304" pitchFamily="18" charset="0"/>
            </a:endParaRPr>
          </a:p>
        </p:txBody>
      </p:sp>
      <p:grpSp>
        <p:nvGrpSpPr>
          <p:cNvPr id="6578" name="Google Shape;6578;p43"/>
          <p:cNvGrpSpPr/>
          <p:nvPr/>
        </p:nvGrpSpPr>
        <p:grpSpPr>
          <a:xfrm flipH="1">
            <a:off x="440675" y="238682"/>
            <a:ext cx="1199922" cy="1366839"/>
            <a:chOff x="7579250" y="4405875"/>
            <a:chExt cx="916750" cy="1110800"/>
          </a:xfrm>
        </p:grpSpPr>
        <p:sp>
          <p:nvSpPr>
            <p:cNvPr id="6579" name="Google Shape;6579;p43"/>
            <p:cNvSpPr/>
            <p:nvPr/>
          </p:nvSpPr>
          <p:spPr>
            <a:xfrm>
              <a:off x="7579250" y="4405875"/>
              <a:ext cx="916750" cy="1110800"/>
            </a:xfrm>
            <a:custGeom>
              <a:avLst/>
              <a:gdLst/>
              <a:ahLst/>
              <a:cxnLst/>
              <a:rect l="l" t="t" r="r" b="b"/>
              <a:pathLst>
                <a:path w="36670" h="44432" extrusionOk="0">
                  <a:moveTo>
                    <a:pt x="19326" y="1"/>
                  </a:moveTo>
                  <a:cubicBezTo>
                    <a:pt x="16944" y="1"/>
                    <a:pt x="15043" y="1928"/>
                    <a:pt x="15043" y="4283"/>
                  </a:cubicBezTo>
                  <a:cubicBezTo>
                    <a:pt x="15043" y="4738"/>
                    <a:pt x="15097" y="5220"/>
                    <a:pt x="15257" y="5675"/>
                  </a:cubicBezTo>
                  <a:cubicBezTo>
                    <a:pt x="15231" y="5755"/>
                    <a:pt x="15231" y="5809"/>
                    <a:pt x="15204" y="5836"/>
                  </a:cubicBezTo>
                  <a:lnTo>
                    <a:pt x="14535" y="5836"/>
                  </a:lnTo>
                  <a:cubicBezTo>
                    <a:pt x="14160" y="5836"/>
                    <a:pt x="13839" y="5836"/>
                    <a:pt x="13464" y="5889"/>
                  </a:cubicBezTo>
                  <a:cubicBezTo>
                    <a:pt x="13464" y="5836"/>
                    <a:pt x="13437" y="5809"/>
                    <a:pt x="13437" y="5782"/>
                  </a:cubicBezTo>
                  <a:cubicBezTo>
                    <a:pt x="13518" y="5407"/>
                    <a:pt x="13598" y="5006"/>
                    <a:pt x="13598" y="4604"/>
                  </a:cubicBezTo>
                  <a:cubicBezTo>
                    <a:pt x="13598" y="2222"/>
                    <a:pt x="11644" y="322"/>
                    <a:pt x="9315" y="322"/>
                  </a:cubicBezTo>
                  <a:cubicBezTo>
                    <a:pt x="6960" y="322"/>
                    <a:pt x="5033" y="2276"/>
                    <a:pt x="5033" y="4604"/>
                  </a:cubicBezTo>
                  <a:cubicBezTo>
                    <a:pt x="5033" y="5969"/>
                    <a:pt x="5702" y="7227"/>
                    <a:pt x="6692" y="8030"/>
                  </a:cubicBezTo>
                  <a:cubicBezTo>
                    <a:pt x="5809" y="8566"/>
                    <a:pt x="4953" y="9235"/>
                    <a:pt x="4230" y="9931"/>
                  </a:cubicBezTo>
                  <a:cubicBezTo>
                    <a:pt x="3668" y="10520"/>
                    <a:pt x="3132" y="11162"/>
                    <a:pt x="2677" y="11831"/>
                  </a:cubicBezTo>
                  <a:cubicBezTo>
                    <a:pt x="2249" y="12527"/>
                    <a:pt x="1848" y="13303"/>
                    <a:pt x="1553" y="14186"/>
                  </a:cubicBezTo>
                  <a:cubicBezTo>
                    <a:pt x="1045" y="15578"/>
                    <a:pt x="777" y="17024"/>
                    <a:pt x="590" y="18282"/>
                  </a:cubicBezTo>
                  <a:lnTo>
                    <a:pt x="509" y="18603"/>
                  </a:lnTo>
                  <a:cubicBezTo>
                    <a:pt x="456" y="18924"/>
                    <a:pt x="402" y="19218"/>
                    <a:pt x="349" y="19566"/>
                  </a:cubicBezTo>
                  <a:cubicBezTo>
                    <a:pt x="269" y="19888"/>
                    <a:pt x="215" y="20235"/>
                    <a:pt x="188" y="20530"/>
                  </a:cubicBezTo>
                  <a:cubicBezTo>
                    <a:pt x="81" y="21279"/>
                    <a:pt x="1" y="21895"/>
                    <a:pt x="1" y="22537"/>
                  </a:cubicBezTo>
                  <a:cubicBezTo>
                    <a:pt x="1" y="23287"/>
                    <a:pt x="81" y="23983"/>
                    <a:pt x="242" y="24625"/>
                  </a:cubicBezTo>
                  <a:cubicBezTo>
                    <a:pt x="402" y="25348"/>
                    <a:pt x="670" y="26044"/>
                    <a:pt x="1018" y="26686"/>
                  </a:cubicBezTo>
                  <a:cubicBezTo>
                    <a:pt x="1393" y="27355"/>
                    <a:pt x="1848" y="27998"/>
                    <a:pt x="2410" y="28560"/>
                  </a:cubicBezTo>
                  <a:cubicBezTo>
                    <a:pt x="2945" y="29095"/>
                    <a:pt x="3587" y="29603"/>
                    <a:pt x="4364" y="30058"/>
                  </a:cubicBezTo>
                  <a:cubicBezTo>
                    <a:pt x="4819" y="30326"/>
                    <a:pt x="5327" y="30594"/>
                    <a:pt x="5863" y="30861"/>
                  </a:cubicBezTo>
                  <a:cubicBezTo>
                    <a:pt x="5809" y="30968"/>
                    <a:pt x="5729" y="31076"/>
                    <a:pt x="5622" y="31156"/>
                  </a:cubicBezTo>
                  <a:cubicBezTo>
                    <a:pt x="5274" y="31718"/>
                    <a:pt x="4926" y="32200"/>
                    <a:pt x="4685" y="32708"/>
                  </a:cubicBezTo>
                  <a:cubicBezTo>
                    <a:pt x="4551" y="33003"/>
                    <a:pt x="4417" y="33324"/>
                    <a:pt x="4364" y="33592"/>
                  </a:cubicBezTo>
                  <a:cubicBezTo>
                    <a:pt x="4257" y="33913"/>
                    <a:pt x="4123" y="34394"/>
                    <a:pt x="4096" y="34876"/>
                  </a:cubicBezTo>
                  <a:cubicBezTo>
                    <a:pt x="4069" y="35412"/>
                    <a:pt x="4123" y="35920"/>
                    <a:pt x="4257" y="36348"/>
                  </a:cubicBezTo>
                  <a:cubicBezTo>
                    <a:pt x="4283" y="36455"/>
                    <a:pt x="4337" y="36563"/>
                    <a:pt x="4364" y="36616"/>
                  </a:cubicBezTo>
                  <a:lnTo>
                    <a:pt x="4364" y="36670"/>
                  </a:lnTo>
                  <a:cubicBezTo>
                    <a:pt x="4390" y="36723"/>
                    <a:pt x="4417" y="36830"/>
                    <a:pt x="4471" y="36884"/>
                  </a:cubicBezTo>
                  <a:cubicBezTo>
                    <a:pt x="4685" y="37365"/>
                    <a:pt x="5006" y="37767"/>
                    <a:pt x="5408" y="38088"/>
                  </a:cubicBezTo>
                  <a:cubicBezTo>
                    <a:pt x="5836" y="38463"/>
                    <a:pt x="6344" y="38704"/>
                    <a:pt x="6906" y="38864"/>
                  </a:cubicBezTo>
                  <a:lnTo>
                    <a:pt x="6960" y="38864"/>
                  </a:lnTo>
                  <a:cubicBezTo>
                    <a:pt x="7308" y="38945"/>
                    <a:pt x="7602" y="38998"/>
                    <a:pt x="7950" y="38998"/>
                  </a:cubicBezTo>
                  <a:cubicBezTo>
                    <a:pt x="8138" y="38998"/>
                    <a:pt x="8352" y="38998"/>
                    <a:pt x="8539" y="38971"/>
                  </a:cubicBezTo>
                  <a:lnTo>
                    <a:pt x="8619" y="38971"/>
                  </a:lnTo>
                  <a:cubicBezTo>
                    <a:pt x="9101" y="38891"/>
                    <a:pt x="9583" y="38731"/>
                    <a:pt x="10038" y="38490"/>
                  </a:cubicBezTo>
                  <a:cubicBezTo>
                    <a:pt x="10225" y="38757"/>
                    <a:pt x="10413" y="39025"/>
                    <a:pt x="10573" y="39266"/>
                  </a:cubicBezTo>
                  <a:cubicBezTo>
                    <a:pt x="11216" y="40096"/>
                    <a:pt x="11912" y="40845"/>
                    <a:pt x="12688" y="41487"/>
                  </a:cubicBezTo>
                  <a:cubicBezTo>
                    <a:pt x="13036" y="41755"/>
                    <a:pt x="13357" y="41969"/>
                    <a:pt x="13705" y="42210"/>
                  </a:cubicBezTo>
                  <a:cubicBezTo>
                    <a:pt x="13732" y="42237"/>
                    <a:pt x="13785" y="42290"/>
                    <a:pt x="13839" y="42317"/>
                  </a:cubicBezTo>
                  <a:cubicBezTo>
                    <a:pt x="13865" y="42344"/>
                    <a:pt x="13892" y="42344"/>
                    <a:pt x="13919" y="42371"/>
                  </a:cubicBezTo>
                  <a:cubicBezTo>
                    <a:pt x="14374" y="42638"/>
                    <a:pt x="14829" y="42879"/>
                    <a:pt x="15338" y="43120"/>
                  </a:cubicBezTo>
                  <a:cubicBezTo>
                    <a:pt x="15605" y="43227"/>
                    <a:pt x="15873" y="43307"/>
                    <a:pt x="16167" y="43415"/>
                  </a:cubicBezTo>
                  <a:cubicBezTo>
                    <a:pt x="16676" y="43977"/>
                    <a:pt x="17372" y="44325"/>
                    <a:pt x="18175" y="44325"/>
                  </a:cubicBezTo>
                  <a:cubicBezTo>
                    <a:pt x="18683" y="44325"/>
                    <a:pt x="19192" y="44191"/>
                    <a:pt x="19593" y="43923"/>
                  </a:cubicBezTo>
                  <a:cubicBezTo>
                    <a:pt x="19915" y="43923"/>
                    <a:pt x="20289" y="43870"/>
                    <a:pt x="20610" y="43843"/>
                  </a:cubicBezTo>
                  <a:cubicBezTo>
                    <a:pt x="21735" y="44244"/>
                    <a:pt x="22832" y="44432"/>
                    <a:pt x="23929" y="44432"/>
                  </a:cubicBezTo>
                  <a:lnTo>
                    <a:pt x="24063" y="44432"/>
                  </a:lnTo>
                  <a:cubicBezTo>
                    <a:pt x="24491" y="44432"/>
                    <a:pt x="24946" y="44378"/>
                    <a:pt x="25348" y="44325"/>
                  </a:cubicBezTo>
                  <a:cubicBezTo>
                    <a:pt x="25776" y="44244"/>
                    <a:pt x="26178" y="44137"/>
                    <a:pt x="26606" y="43977"/>
                  </a:cubicBezTo>
                  <a:cubicBezTo>
                    <a:pt x="27114" y="43816"/>
                    <a:pt x="27516" y="43602"/>
                    <a:pt x="27944" y="43388"/>
                  </a:cubicBezTo>
                  <a:cubicBezTo>
                    <a:pt x="28372" y="43120"/>
                    <a:pt x="28747" y="42772"/>
                    <a:pt x="29015" y="42451"/>
                  </a:cubicBezTo>
                  <a:cubicBezTo>
                    <a:pt x="29095" y="42371"/>
                    <a:pt x="29122" y="42317"/>
                    <a:pt x="29175" y="42237"/>
                  </a:cubicBezTo>
                  <a:cubicBezTo>
                    <a:pt x="29443" y="41835"/>
                    <a:pt x="29657" y="41380"/>
                    <a:pt x="29764" y="40872"/>
                  </a:cubicBezTo>
                  <a:lnTo>
                    <a:pt x="29764" y="40791"/>
                  </a:lnTo>
                  <a:cubicBezTo>
                    <a:pt x="29791" y="40631"/>
                    <a:pt x="29791" y="40497"/>
                    <a:pt x="29791" y="40336"/>
                  </a:cubicBezTo>
                  <a:cubicBezTo>
                    <a:pt x="30246" y="40122"/>
                    <a:pt x="30701" y="39855"/>
                    <a:pt x="31129" y="39560"/>
                  </a:cubicBezTo>
                  <a:cubicBezTo>
                    <a:pt x="31531" y="39266"/>
                    <a:pt x="31906" y="38971"/>
                    <a:pt x="32200" y="38597"/>
                  </a:cubicBezTo>
                  <a:cubicBezTo>
                    <a:pt x="32361" y="38383"/>
                    <a:pt x="32521" y="38168"/>
                    <a:pt x="32655" y="37901"/>
                  </a:cubicBezTo>
                  <a:cubicBezTo>
                    <a:pt x="32789" y="37633"/>
                    <a:pt x="32896" y="37312"/>
                    <a:pt x="32976" y="37018"/>
                  </a:cubicBezTo>
                  <a:cubicBezTo>
                    <a:pt x="33030" y="36750"/>
                    <a:pt x="33056" y="36482"/>
                    <a:pt x="33030" y="36215"/>
                  </a:cubicBezTo>
                  <a:cubicBezTo>
                    <a:pt x="33030" y="36054"/>
                    <a:pt x="33030" y="35920"/>
                    <a:pt x="33003" y="35760"/>
                  </a:cubicBezTo>
                  <a:cubicBezTo>
                    <a:pt x="32896" y="35224"/>
                    <a:pt x="32708" y="34716"/>
                    <a:pt x="32361" y="34234"/>
                  </a:cubicBezTo>
                  <a:lnTo>
                    <a:pt x="32361" y="34207"/>
                  </a:lnTo>
                  <a:cubicBezTo>
                    <a:pt x="32762" y="33351"/>
                    <a:pt x="32923" y="32307"/>
                    <a:pt x="32762" y="31290"/>
                  </a:cubicBezTo>
                  <a:cubicBezTo>
                    <a:pt x="32735" y="31022"/>
                    <a:pt x="32655" y="30754"/>
                    <a:pt x="32601" y="30540"/>
                  </a:cubicBezTo>
                  <a:cubicBezTo>
                    <a:pt x="32521" y="30273"/>
                    <a:pt x="32387" y="30005"/>
                    <a:pt x="32253" y="29737"/>
                  </a:cubicBezTo>
                  <a:cubicBezTo>
                    <a:pt x="32200" y="29603"/>
                    <a:pt x="32120" y="29470"/>
                    <a:pt x="32039" y="29336"/>
                  </a:cubicBezTo>
                  <a:cubicBezTo>
                    <a:pt x="32494" y="28934"/>
                    <a:pt x="32976" y="28533"/>
                    <a:pt x="33404" y="28078"/>
                  </a:cubicBezTo>
                  <a:cubicBezTo>
                    <a:pt x="33859" y="27623"/>
                    <a:pt x="34261" y="27114"/>
                    <a:pt x="34636" y="26659"/>
                  </a:cubicBezTo>
                  <a:cubicBezTo>
                    <a:pt x="35064" y="26070"/>
                    <a:pt x="35412" y="25508"/>
                    <a:pt x="35679" y="24946"/>
                  </a:cubicBezTo>
                  <a:cubicBezTo>
                    <a:pt x="36375" y="23581"/>
                    <a:pt x="36670" y="22136"/>
                    <a:pt x="36590" y="20798"/>
                  </a:cubicBezTo>
                  <a:cubicBezTo>
                    <a:pt x="36509" y="20021"/>
                    <a:pt x="36322" y="19272"/>
                    <a:pt x="36001" y="18522"/>
                  </a:cubicBezTo>
                  <a:cubicBezTo>
                    <a:pt x="35840" y="18121"/>
                    <a:pt x="35653" y="17800"/>
                    <a:pt x="35439" y="17452"/>
                  </a:cubicBezTo>
                  <a:cubicBezTo>
                    <a:pt x="35278" y="17157"/>
                    <a:pt x="35037" y="16890"/>
                    <a:pt x="34796" y="16595"/>
                  </a:cubicBezTo>
                  <a:cubicBezTo>
                    <a:pt x="34769" y="16542"/>
                    <a:pt x="34743" y="16488"/>
                    <a:pt x="34662" y="16462"/>
                  </a:cubicBezTo>
                  <a:cubicBezTo>
                    <a:pt x="34100" y="15819"/>
                    <a:pt x="33431" y="15257"/>
                    <a:pt x="32655" y="14775"/>
                  </a:cubicBezTo>
                  <a:cubicBezTo>
                    <a:pt x="31959" y="14374"/>
                    <a:pt x="31183" y="14053"/>
                    <a:pt x="30353" y="13865"/>
                  </a:cubicBezTo>
                  <a:cubicBezTo>
                    <a:pt x="29791" y="13731"/>
                    <a:pt x="29175" y="13678"/>
                    <a:pt x="28560" y="13678"/>
                  </a:cubicBezTo>
                  <a:cubicBezTo>
                    <a:pt x="28319" y="13678"/>
                    <a:pt x="28051" y="13678"/>
                    <a:pt x="27810" y="13705"/>
                  </a:cubicBezTo>
                  <a:cubicBezTo>
                    <a:pt x="27516" y="12928"/>
                    <a:pt x="27141" y="12259"/>
                    <a:pt x="26767" y="11644"/>
                  </a:cubicBezTo>
                  <a:cubicBezTo>
                    <a:pt x="26338" y="10975"/>
                    <a:pt x="25830" y="10332"/>
                    <a:pt x="25241" y="9717"/>
                  </a:cubicBezTo>
                  <a:cubicBezTo>
                    <a:pt x="24946" y="9449"/>
                    <a:pt x="24625" y="9181"/>
                    <a:pt x="24304" y="8914"/>
                  </a:cubicBezTo>
                  <a:cubicBezTo>
                    <a:pt x="23688" y="8432"/>
                    <a:pt x="23046" y="8057"/>
                    <a:pt x="22538" y="7763"/>
                  </a:cubicBezTo>
                  <a:cubicBezTo>
                    <a:pt x="22484" y="7709"/>
                    <a:pt x="22430" y="7709"/>
                    <a:pt x="22404" y="7682"/>
                  </a:cubicBezTo>
                  <a:cubicBezTo>
                    <a:pt x="22297" y="7629"/>
                    <a:pt x="22216" y="7575"/>
                    <a:pt x="22136" y="7522"/>
                  </a:cubicBezTo>
                  <a:cubicBezTo>
                    <a:pt x="23019" y="6719"/>
                    <a:pt x="23608" y="5568"/>
                    <a:pt x="23608" y="4283"/>
                  </a:cubicBezTo>
                  <a:cubicBezTo>
                    <a:pt x="23608" y="1901"/>
                    <a:pt x="21654" y="1"/>
                    <a:pt x="19326"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43"/>
            <p:cNvSpPr/>
            <p:nvPr/>
          </p:nvSpPr>
          <p:spPr>
            <a:xfrm>
              <a:off x="8034275" y="4821425"/>
              <a:ext cx="387450" cy="465725"/>
            </a:xfrm>
            <a:custGeom>
              <a:avLst/>
              <a:gdLst/>
              <a:ahLst/>
              <a:cxnLst/>
              <a:rect l="l" t="t" r="r" b="b"/>
              <a:pathLst>
                <a:path w="15498" h="18629" extrusionOk="0">
                  <a:moveTo>
                    <a:pt x="10091" y="0"/>
                  </a:moveTo>
                  <a:cubicBezTo>
                    <a:pt x="9422" y="0"/>
                    <a:pt x="8753" y="107"/>
                    <a:pt x="8084" y="321"/>
                  </a:cubicBezTo>
                  <a:cubicBezTo>
                    <a:pt x="7843" y="402"/>
                    <a:pt x="7575" y="535"/>
                    <a:pt x="7281" y="669"/>
                  </a:cubicBezTo>
                  <a:cubicBezTo>
                    <a:pt x="7013" y="803"/>
                    <a:pt x="6772" y="910"/>
                    <a:pt x="6531" y="1071"/>
                  </a:cubicBezTo>
                  <a:cubicBezTo>
                    <a:pt x="6076" y="1365"/>
                    <a:pt x="5621" y="1713"/>
                    <a:pt x="5193" y="2115"/>
                  </a:cubicBezTo>
                  <a:cubicBezTo>
                    <a:pt x="4899" y="2409"/>
                    <a:pt x="4604" y="2784"/>
                    <a:pt x="4283" y="3212"/>
                  </a:cubicBezTo>
                  <a:cubicBezTo>
                    <a:pt x="3989" y="3613"/>
                    <a:pt x="3721" y="4042"/>
                    <a:pt x="3453" y="4550"/>
                  </a:cubicBezTo>
                  <a:lnTo>
                    <a:pt x="3453" y="4577"/>
                  </a:lnTo>
                  <a:lnTo>
                    <a:pt x="3453" y="4604"/>
                  </a:lnTo>
                  <a:cubicBezTo>
                    <a:pt x="3159" y="5059"/>
                    <a:pt x="2864" y="5487"/>
                    <a:pt x="2597" y="5889"/>
                  </a:cubicBezTo>
                  <a:cubicBezTo>
                    <a:pt x="2088" y="6665"/>
                    <a:pt x="1687" y="7414"/>
                    <a:pt x="1312" y="8190"/>
                  </a:cubicBezTo>
                  <a:cubicBezTo>
                    <a:pt x="911" y="9020"/>
                    <a:pt x="616" y="9823"/>
                    <a:pt x="375" y="10626"/>
                  </a:cubicBezTo>
                  <a:cubicBezTo>
                    <a:pt x="134" y="11483"/>
                    <a:pt x="1" y="12286"/>
                    <a:pt x="1" y="13008"/>
                  </a:cubicBezTo>
                  <a:cubicBezTo>
                    <a:pt x="1" y="13784"/>
                    <a:pt x="134" y="14561"/>
                    <a:pt x="402" y="15176"/>
                  </a:cubicBezTo>
                  <a:cubicBezTo>
                    <a:pt x="589" y="15551"/>
                    <a:pt x="750" y="15899"/>
                    <a:pt x="991" y="16167"/>
                  </a:cubicBezTo>
                  <a:cubicBezTo>
                    <a:pt x="1205" y="16488"/>
                    <a:pt x="1526" y="16755"/>
                    <a:pt x="1821" y="17023"/>
                  </a:cubicBezTo>
                  <a:cubicBezTo>
                    <a:pt x="2490" y="17558"/>
                    <a:pt x="3346" y="17960"/>
                    <a:pt x="4390" y="18308"/>
                  </a:cubicBezTo>
                  <a:cubicBezTo>
                    <a:pt x="4818" y="18442"/>
                    <a:pt x="5273" y="18495"/>
                    <a:pt x="5621" y="18575"/>
                  </a:cubicBezTo>
                  <a:cubicBezTo>
                    <a:pt x="6023" y="18629"/>
                    <a:pt x="6478" y="18629"/>
                    <a:pt x="6906" y="18629"/>
                  </a:cubicBezTo>
                  <a:cubicBezTo>
                    <a:pt x="7361" y="18629"/>
                    <a:pt x="7816" y="18602"/>
                    <a:pt x="8244" y="18522"/>
                  </a:cubicBezTo>
                  <a:cubicBezTo>
                    <a:pt x="8753" y="18468"/>
                    <a:pt x="9181" y="18361"/>
                    <a:pt x="9583" y="18228"/>
                  </a:cubicBezTo>
                  <a:cubicBezTo>
                    <a:pt x="10252" y="17987"/>
                    <a:pt x="11081" y="17558"/>
                    <a:pt x="11483" y="16729"/>
                  </a:cubicBezTo>
                  <a:cubicBezTo>
                    <a:pt x="11697" y="16327"/>
                    <a:pt x="11751" y="15819"/>
                    <a:pt x="11697" y="15364"/>
                  </a:cubicBezTo>
                  <a:cubicBezTo>
                    <a:pt x="11644" y="15230"/>
                    <a:pt x="11644" y="15096"/>
                    <a:pt x="11590" y="14989"/>
                  </a:cubicBezTo>
                  <a:cubicBezTo>
                    <a:pt x="11563" y="14882"/>
                    <a:pt x="11483" y="14748"/>
                    <a:pt x="11429" y="14614"/>
                  </a:cubicBezTo>
                  <a:cubicBezTo>
                    <a:pt x="11322" y="14427"/>
                    <a:pt x="11189" y="14213"/>
                    <a:pt x="10974" y="14025"/>
                  </a:cubicBezTo>
                  <a:cubicBezTo>
                    <a:pt x="10814" y="13838"/>
                    <a:pt x="10626" y="13677"/>
                    <a:pt x="10386" y="13517"/>
                  </a:cubicBezTo>
                  <a:cubicBezTo>
                    <a:pt x="10171" y="13383"/>
                    <a:pt x="9957" y="13276"/>
                    <a:pt x="9690" y="13142"/>
                  </a:cubicBezTo>
                  <a:cubicBezTo>
                    <a:pt x="9422" y="13008"/>
                    <a:pt x="9101" y="12901"/>
                    <a:pt x="8780" y="12848"/>
                  </a:cubicBezTo>
                  <a:cubicBezTo>
                    <a:pt x="9368" y="12580"/>
                    <a:pt x="9984" y="12232"/>
                    <a:pt x="10573" y="11884"/>
                  </a:cubicBezTo>
                  <a:cubicBezTo>
                    <a:pt x="11483" y="11295"/>
                    <a:pt x="12286" y="10626"/>
                    <a:pt x="13035" y="9903"/>
                  </a:cubicBezTo>
                  <a:cubicBezTo>
                    <a:pt x="13383" y="9529"/>
                    <a:pt x="13731" y="9127"/>
                    <a:pt x="14026" y="8726"/>
                  </a:cubicBezTo>
                  <a:cubicBezTo>
                    <a:pt x="14374" y="8297"/>
                    <a:pt x="14641" y="7869"/>
                    <a:pt x="14829" y="7414"/>
                  </a:cubicBezTo>
                  <a:cubicBezTo>
                    <a:pt x="15310" y="6477"/>
                    <a:pt x="15498" y="5541"/>
                    <a:pt x="15444" y="4684"/>
                  </a:cubicBezTo>
                  <a:cubicBezTo>
                    <a:pt x="15391" y="4202"/>
                    <a:pt x="15257" y="3747"/>
                    <a:pt x="15070" y="3319"/>
                  </a:cubicBezTo>
                  <a:cubicBezTo>
                    <a:pt x="14963" y="3051"/>
                    <a:pt x="14829" y="2811"/>
                    <a:pt x="14695" y="2596"/>
                  </a:cubicBezTo>
                  <a:cubicBezTo>
                    <a:pt x="14561" y="2409"/>
                    <a:pt x="14400" y="2168"/>
                    <a:pt x="14160" y="1927"/>
                  </a:cubicBezTo>
                  <a:cubicBezTo>
                    <a:pt x="13758" y="1499"/>
                    <a:pt x="13330" y="1124"/>
                    <a:pt x="12794" y="803"/>
                  </a:cubicBezTo>
                  <a:cubicBezTo>
                    <a:pt x="12313" y="535"/>
                    <a:pt x="11831" y="321"/>
                    <a:pt x="11242" y="187"/>
                  </a:cubicBezTo>
                  <a:cubicBezTo>
                    <a:pt x="10894" y="27"/>
                    <a:pt x="10493" y="0"/>
                    <a:pt x="10091"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43"/>
            <p:cNvSpPr/>
            <p:nvPr/>
          </p:nvSpPr>
          <p:spPr>
            <a:xfrm>
              <a:off x="8193525" y="4870925"/>
              <a:ext cx="228200" cy="415575"/>
            </a:xfrm>
            <a:custGeom>
              <a:avLst/>
              <a:gdLst/>
              <a:ahLst/>
              <a:cxnLst/>
              <a:rect l="l" t="t" r="r" b="b"/>
              <a:pathLst>
                <a:path w="9128" h="16623" extrusionOk="0">
                  <a:moveTo>
                    <a:pt x="7897" y="1"/>
                  </a:moveTo>
                  <a:cubicBezTo>
                    <a:pt x="7950" y="135"/>
                    <a:pt x="8004" y="295"/>
                    <a:pt x="8057" y="456"/>
                  </a:cubicBezTo>
                  <a:cubicBezTo>
                    <a:pt x="8084" y="670"/>
                    <a:pt x="8137" y="857"/>
                    <a:pt x="8164" y="1018"/>
                  </a:cubicBezTo>
                  <a:cubicBezTo>
                    <a:pt x="8191" y="1232"/>
                    <a:pt x="8191" y="1419"/>
                    <a:pt x="8164" y="1633"/>
                  </a:cubicBezTo>
                  <a:cubicBezTo>
                    <a:pt x="8164" y="1821"/>
                    <a:pt x="8137" y="2062"/>
                    <a:pt x="8084" y="2276"/>
                  </a:cubicBezTo>
                  <a:cubicBezTo>
                    <a:pt x="8030" y="2704"/>
                    <a:pt x="7897" y="3132"/>
                    <a:pt x="7763" y="3534"/>
                  </a:cubicBezTo>
                  <a:cubicBezTo>
                    <a:pt x="7602" y="3962"/>
                    <a:pt x="7388" y="4417"/>
                    <a:pt x="7120" y="4819"/>
                  </a:cubicBezTo>
                  <a:cubicBezTo>
                    <a:pt x="6585" y="5702"/>
                    <a:pt x="5889" y="6478"/>
                    <a:pt x="5113" y="7227"/>
                  </a:cubicBezTo>
                  <a:cubicBezTo>
                    <a:pt x="4337" y="7923"/>
                    <a:pt x="3480" y="8566"/>
                    <a:pt x="2570" y="9155"/>
                  </a:cubicBezTo>
                  <a:cubicBezTo>
                    <a:pt x="1741" y="9717"/>
                    <a:pt x="857" y="10225"/>
                    <a:pt x="1" y="10734"/>
                  </a:cubicBezTo>
                  <a:cubicBezTo>
                    <a:pt x="402" y="10787"/>
                    <a:pt x="750" y="10921"/>
                    <a:pt x="1125" y="11109"/>
                  </a:cubicBezTo>
                  <a:cubicBezTo>
                    <a:pt x="1339" y="11189"/>
                    <a:pt x="1526" y="11296"/>
                    <a:pt x="1714" y="11430"/>
                  </a:cubicBezTo>
                  <a:lnTo>
                    <a:pt x="2196" y="11831"/>
                  </a:lnTo>
                  <a:cubicBezTo>
                    <a:pt x="2490" y="12126"/>
                    <a:pt x="2731" y="12474"/>
                    <a:pt x="2838" y="12875"/>
                  </a:cubicBezTo>
                  <a:cubicBezTo>
                    <a:pt x="2918" y="13062"/>
                    <a:pt x="2945" y="13277"/>
                    <a:pt x="2945" y="13517"/>
                  </a:cubicBezTo>
                  <a:cubicBezTo>
                    <a:pt x="2945" y="13705"/>
                    <a:pt x="2891" y="13946"/>
                    <a:pt x="2865" y="14133"/>
                  </a:cubicBezTo>
                  <a:cubicBezTo>
                    <a:pt x="2811" y="14481"/>
                    <a:pt x="2677" y="14802"/>
                    <a:pt x="2463" y="15070"/>
                  </a:cubicBezTo>
                  <a:cubicBezTo>
                    <a:pt x="2303" y="15337"/>
                    <a:pt x="2062" y="15605"/>
                    <a:pt x="1821" y="15846"/>
                  </a:cubicBezTo>
                  <a:cubicBezTo>
                    <a:pt x="1553" y="16087"/>
                    <a:pt x="1285" y="16274"/>
                    <a:pt x="991" y="16408"/>
                  </a:cubicBezTo>
                  <a:cubicBezTo>
                    <a:pt x="857" y="16488"/>
                    <a:pt x="697" y="16542"/>
                    <a:pt x="563" y="16622"/>
                  </a:cubicBezTo>
                  <a:cubicBezTo>
                    <a:pt x="991" y="16622"/>
                    <a:pt x="1473" y="16595"/>
                    <a:pt x="1874" y="16515"/>
                  </a:cubicBezTo>
                  <a:cubicBezTo>
                    <a:pt x="2356" y="16462"/>
                    <a:pt x="2838" y="16355"/>
                    <a:pt x="3213" y="16221"/>
                  </a:cubicBezTo>
                  <a:cubicBezTo>
                    <a:pt x="3882" y="15980"/>
                    <a:pt x="4711" y="15552"/>
                    <a:pt x="5113" y="14722"/>
                  </a:cubicBezTo>
                  <a:cubicBezTo>
                    <a:pt x="5300" y="14320"/>
                    <a:pt x="5381" y="13812"/>
                    <a:pt x="5300" y="13330"/>
                  </a:cubicBezTo>
                  <a:cubicBezTo>
                    <a:pt x="5274" y="13196"/>
                    <a:pt x="5274" y="13062"/>
                    <a:pt x="5220" y="12982"/>
                  </a:cubicBezTo>
                  <a:cubicBezTo>
                    <a:pt x="5167" y="12875"/>
                    <a:pt x="5113" y="12741"/>
                    <a:pt x="5059" y="12607"/>
                  </a:cubicBezTo>
                  <a:cubicBezTo>
                    <a:pt x="4952" y="12393"/>
                    <a:pt x="4819" y="12206"/>
                    <a:pt x="4604" y="11992"/>
                  </a:cubicBezTo>
                  <a:cubicBezTo>
                    <a:pt x="4444" y="11831"/>
                    <a:pt x="4256" y="11671"/>
                    <a:pt x="4016" y="11483"/>
                  </a:cubicBezTo>
                  <a:cubicBezTo>
                    <a:pt x="3801" y="11376"/>
                    <a:pt x="3587" y="11269"/>
                    <a:pt x="3320" y="11135"/>
                  </a:cubicBezTo>
                  <a:cubicBezTo>
                    <a:pt x="3052" y="11001"/>
                    <a:pt x="2731" y="10894"/>
                    <a:pt x="2410" y="10814"/>
                  </a:cubicBezTo>
                  <a:cubicBezTo>
                    <a:pt x="2972" y="10600"/>
                    <a:pt x="3614" y="10252"/>
                    <a:pt x="4203" y="9851"/>
                  </a:cubicBezTo>
                  <a:cubicBezTo>
                    <a:pt x="5113" y="9288"/>
                    <a:pt x="5916" y="8619"/>
                    <a:pt x="6639" y="7897"/>
                  </a:cubicBezTo>
                  <a:cubicBezTo>
                    <a:pt x="7013" y="7522"/>
                    <a:pt x="7361" y="7120"/>
                    <a:pt x="7656" y="6719"/>
                  </a:cubicBezTo>
                  <a:cubicBezTo>
                    <a:pt x="7977" y="6291"/>
                    <a:pt x="8245" y="5836"/>
                    <a:pt x="8459" y="5407"/>
                  </a:cubicBezTo>
                  <a:cubicBezTo>
                    <a:pt x="8914" y="4471"/>
                    <a:pt x="9128" y="3534"/>
                    <a:pt x="9048" y="2677"/>
                  </a:cubicBezTo>
                  <a:cubicBezTo>
                    <a:pt x="9021" y="2196"/>
                    <a:pt x="8887" y="1741"/>
                    <a:pt x="8700" y="1259"/>
                  </a:cubicBezTo>
                  <a:cubicBezTo>
                    <a:pt x="8593" y="991"/>
                    <a:pt x="8459" y="750"/>
                    <a:pt x="8325" y="563"/>
                  </a:cubicBezTo>
                  <a:cubicBezTo>
                    <a:pt x="8191" y="349"/>
                    <a:pt x="8057" y="188"/>
                    <a:pt x="7897"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43"/>
            <p:cNvSpPr/>
            <p:nvPr/>
          </p:nvSpPr>
          <p:spPr>
            <a:xfrm>
              <a:off x="8198225" y="4901575"/>
              <a:ext cx="177325" cy="197550"/>
            </a:xfrm>
            <a:custGeom>
              <a:avLst/>
              <a:gdLst/>
              <a:ahLst/>
              <a:cxnLst/>
              <a:rect l="l" t="t" r="r" b="b"/>
              <a:pathLst>
                <a:path w="7093" h="7902" extrusionOk="0">
                  <a:moveTo>
                    <a:pt x="5460" y="3004"/>
                  </a:moveTo>
                  <a:cubicBezTo>
                    <a:pt x="5460" y="3004"/>
                    <a:pt x="5460" y="3004"/>
                    <a:pt x="5460" y="3004"/>
                  </a:cubicBezTo>
                  <a:lnTo>
                    <a:pt x="5460" y="3004"/>
                  </a:lnTo>
                  <a:cubicBezTo>
                    <a:pt x="5460" y="3004"/>
                    <a:pt x="5460" y="3004"/>
                    <a:pt x="5460" y="3004"/>
                  </a:cubicBezTo>
                  <a:close/>
                  <a:moveTo>
                    <a:pt x="6711" y="1"/>
                  </a:moveTo>
                  <a:cubicBezTo>
                    <a:pt x="6578" y="1"/>
                    <a:pt x="6470" y="77"/>
                    <a:pt x="6424" y="193"/>
                  </a:cubicBezTo>
                  <a:cubicBezTo>
                    <a:pt x="6397" y="515"/>
                    <a:pt x="6344" y="809"/>
                    <a:pt x="6263" y="1077"/>
                  </a:cubicBezTo>
                  <a:cubicBezTo>
                    <a:pt x="6081" y="1753"/>
                    <a:pt x="5772" y="2379"/>
                    <a:pt x="5460" y="3004"/>
                  </a:cubicBezTo>
                  <a:lnTo>
                    <a:pt x="5460" y="3004"/>
                  </a:lnTo>
                  <a:cubicBezTo>
                    <a:pt x="5440" y="3004"/>
                    <a:pt x="5435" y="3034"/>
                    <a:pt x="5434" y="3049"/>
                  </a:cubicBezTo>
                  <a:lnTo>
                    <a:pt x="5434" y="3049"/>
                  </a:lnTo>
                  <a:cubicBezTo>
                    <a:pt x="5443" y="3034"/>
                    <a:pt x="5452" y="3019"/>
                    <a:pt x="5460" y="3004"/>
                  </a:cubicBezTo>
                  <a:lnTo>
                    <a:pt x="5460" y="3004"/>
                  </a:lnTo>
                  <a:cubicBezTo>
                    <a:pt x="5451" y="3022"/>
                    <a:pt x="5442" y="3039"/>
                    <a:pt x="5434" y="3057"/>
                  </a:cubicBezTo>
                  <a:cubicBezTo>
                    <a:pt x="5434" y="3057"/>
                    <a:pt x="5434" y="3054"/>
                    <a:pt x="5434" y="3049"/>
                  </a:cubicBezTo>
                  <a:lnTo>
                    <a:pt x="5434" y="3049"/>
                  </a:lnTo>
                  <a:cubicBezTo>
                    <a:pt x="4930" y="3915"/>
                    <a:pt x="4323" y="4702"/>
                    <a:pt x="3587" y="5386"/>
                  </a:cubicBezTo>
                  <a:cubicBezTo>
                    <a:pt x="3212" y="5734"/>
                    <a:pt x="2864" y="6055"/>
                    <a:pt x="2489" y="6349"/>
                  </a:cubicBezTo>
                  <a:cubicBezTo>
                    <a:pt x="2115" y="6644"/>
                    <a:pt x="1713" y="6912"/>
                    <a:pt x="1285" y="7152"/>
                  </a:cubicBezTo>
                  <a:cubicBezTo>
                    <a:pt x="910" y="7367"/>
                    <a:pt x="509" y="7554"/>
                    <a:pt x="80" y="7688"/>
                  </a:cubicBezTo>
                  <a:cubicBezTo>
                    <a:pt x="0" y="7741"/>
                    <a:pt x="0" y="7768"/>
                    <a:pt x="0" y="7822"/>
                  </a:cubicBezTo>
                  <a:cubicBezTo>
                    <a:pt x="54" y="7902"/>
                    <a:pt x="80" y="7902"/>
                    <a:pt x="134" y="7902"/>
                  </a:cubicBezTo>
                  <a:cubicBezTo>
                    <a:pt x="1071" y="7581"/>
                    <a:pt x="1954" y="7126"/>
                    <a:pt x="2757" y="6564"/>
                  </a:cubicBezTo>
                  <a:cubicBezTo>
                    <a:pt x="3185" y="6242"/>
                    <a:pt x="3587" y="5921"/>
                    <a:pt x="3988" y="5546"/>
                  </a:cubicBezTo>
                  <a:cubicBezTo>
                    <a:pt x="4390" y="5172"/>
                    <a:pt x="4764" y="4770"/>
                    <a:pt x="5086" y="4369"/>
                  </a:cubicBezTo>
                  <a:cubicBezTo>
                    <a:pt x="5594" y="3780"/>
                    <a:pt x="6022" y="3111"/>
                    <a:pt x="6370" y="2442"/>
                  </a:cubicBezTo>
                  <a:cubicBezTo>
                    <a:pt x="6531" y="2094"/>
                    <a:pt x="6665" y="1773"/>
                    <a:pt x="6799" y="1425"/>
                  </a:cubicBezTo>
                  <a:cubicBezTo>
                    <a:pt x="6932" y="1077"/>
                    <a:pt x="6986" y="702"/>
                    <a:pt x="7066" y="327"/>
                  </a:cubicBezTo>
                  <a:cubicBezTo>
                    <a:pt x="7093" y="167"/>
                    <a:pt x="6959" y="6"/>
                    <a:pt x="6799" y="6"/>
                  </a:cubicBezTo>
                  <a:lnTo>
                    <a:pt x="6772" y="6"/>
                  </a:lnTo>
                  <a:cubicBezTo>
                    <a:pt x="6751" y="3"/>
                    <a:pt x="6731" y="1"/>
                    <a:pt x="67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43"/>
            <p:cNvSpPr/>
            <p:nvPr/>
          </p:nvSpPr>
          <p:spPr>
            <a:xfrm>
              <a:off x="8269825" y="4858225"/>
              <a:ext cx="68925" cy="150175"/>
            </a:xfrm>
            <a:custGeom>
              <a:avLst/>
              <a:gdLst/>
              <a:ahLst/>
              <a:cxnLst/>
              <a:rect l="l" t="t" r="r" b="b"/>
              <a:pathLst>
                <a:path w="2757" h="6007" extrusionOk="0">
                  <a:moveTo>
                    <a:pt x="2302" y="0"/>
                  </a:moveTo>
                  <a:cubicBezTo>
                    <a:pt x="2329" y="107"/>
                    <a:pt x="2329" y="107"/>
                    <a:pt x="2302" y="107"/>
                  </a:cubicBezTo>
                  <a:cubicBezTo>
                    <a:pt x="2222" y="107"/>
                    <a:pt x="2141" y="134"/>
                    <a:pt x="2088" y="188"/>
                  </a:cubicBezTo>
                  <a:cubicBezTo>
                    <a:pt x="2061" y="241"/>
                    <a:pt x="2034" y="295"/>
                    <a:pt x="2034" y="321"/>
                  </a:cubicBezTo>
                  <a:cubicBezTo>
                    <a:pt x="2034" y="402"/>
                    <a:pt x="2034" y="428"/>
                    <a:pt x="2061" y="509"/>
                  </a:cubicBezTo>
                  <a:cubicBezTo>
                    <a:pt x="2168" y="857"/>
                    <a:pt x="2195" y="1231"/>
                    <a:pt x="2195" y="1606"/>
                  </a:cubicBezTo>
                  <a:cubicBezTo>
                    <a:pt x="2195" y="2034"/>
                    <a:pt x="2115" y="2463"/>
                    <a:pt x="2034" y="2864"/>
                  </a:cubicBezTo>
                  <a:cubicBezTo>
                    <a:pt x="1954" y="3105"/>
                    <a:pt x="1900" y="3346"/>
                    <a:pt x="1793" y="3587"/>
                  </a:cubicBezTo>
                  <a:cubicBezTo>
                    <a:pt x="1686" y="3801"/>
                    <a:pt x="1552" y="4042"/>
                    <a:pt x="1419" y="4283"/>
                  </a:cubicBezTo>
                  <a:lnTo>
                    <a:pt x="1445" y="4256"/>
                  </a:lnTo>
                  <a:lnTo>
                    <a:pt x="1445" y="4256"/>
                  </a:lnTo>
                  <a:cubicBezTo>
                    <a:pt x="1204" y="4684"/>
                    <a:pt x="857" y="5086"/>
                    <a:pt x="482" y="5460"/>
                  </a:cubicBezTo>
                  <a:cubicBezTo>
                    <a:pt x="348" y="5594"/>
                    <a:pt x="214" y="5728"/>
                    <a:pt x="54" y="5808"/>
                  </a:cubicBezTo>
                  <a:cubicBezTo>
                    <a:pt x="27" y="5862"/>
                    <a:pt x="0" y="5915"/>
                    <a:pt x="27" y="5942"/>
                  </a:cubicBezTo>
                  <a:cubicBezTo>
                    <a:pt x="46" y="5981"/>
                    <a:pt x="80" y="6006"/>
                    <a:pt x="118" y="6006"/>
                  </a:cubicBezTo>
                  <a:cubicBezTo>
                    <a:pt x="132" y="6006"/>
                    <a:pt x="146" y="6003"/>
                    <a:pt x="161" y="5996"/>
                  </a:cubicBezTo>
                  <a:cubicBezTo>
                    <a:pt x="964" y="5380"/>
                    <a:pt x="1633" y="4550"/>
                    <a:pt x="2088" y="3640"/>
                  </a:cubicBezTo>
                  <a:cubicBezTo>
                    <a:pt x="2222" y="3399"/>
                    <a:pt x="2329" y="3185"/>
                    <a:pt x="2382" y="2944"/>
                  </a:cubicBezTo>
                  <a:cubicBezTo>
                    <a:pt x="2489" y="2704"/>
                    <a:pt x="2570" y="2436"/>
                    <a:pt x="2623" y="2168"/>
                  </a:cubicBezTo>
                  <a:cubicBezTo>
                    <a:pt x="2730" y="1660"/>
                    <a:pt x="2757" y="1124"/>
                    <a:pt x="2703" y="643"/>
                  </a:cubicBezTo>
                  <a:cubicBezTo>
                    <a:pt x="2703" y="509"/>
                    <a:pt x="2677" y="402"/>
                    <a:pt x="2623" y="268"/>
                  </a:cubicBezTo>
                  <a:cubicBezTo>
                    <a:pt x="2623" y="241"/>
                    <a:pt x="2623" y="241"/>
                    <a:pt x="2596" y="188"/>
                  </a:cubicBezTo>
                  <a:cubicBezTo>
                    <a:pt x="2570" y="134"/>
                    <a:pt x="2516" y="107"/>
                    <a:pt x="2489" y="54"/>
                  </a:cubicBezTo>
                  <a:cubicBezTo>
                    <a:pt x="2436" y="27"/>
                    <a:pt x="2355" y="0"/>
                    <a:pt x="23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43"/>
            <p:cNvSpPr/>
            <p:nvPr/>
          </p:nvSpPr>
          <p:spPr>
            <a:xfrm>
              <a:off x="8203575" y="5154925"/>
              <a:ext cx="51550" cy="61975"/>
            </a:xfrm>
            <a:custGeom>
              <a:avLst/>
              <a:gdLst/>
              <a:ahLst/>
              <a:cxnLst/>
              <a:rect l="l" t="t" r="r" b="b"/>
              <a:pathLst>
                <a:path w="2062" h="2479" extrusionOk="0">
                  <a:moveTo>
                    <a:pt x="45" y="1"/>
                  </a:moveTo>
                  <a:cubicBezTo>
                    <a:pt x="37" y="1"/>
                    <a:pt x="27" y="27"/>
                    <a:pt x="27" y="43"/>
                  </a:cubicBezTo>
                  <a:cubicBezTo>
                    <a:pt x="0" y="70"/>
                    <a:pt x="27" y="150"/>
                    <a:pt x="54" y="177"/>
                  </a:cubicBezTo>
                  <a:cubicBezTo>
                    <a:pt x="241" y="230"/>
                    <a:pt x="375" y="311"/>
                    <a:pt x="509" y="418"/>
                  </a:cubicBezTo>
                  <a:cubicBezTo>
                    <a:pt x="669" y="525"/>
                    <a:pt x="830" y="685"/>
                    <a:pt x="964" y="792"/>
                  </a:cubicBezTo>
                  <a:cubicBezTo>
                    <a:pt x="1098" y="980"/>
                    <a:pt x="1231" y="1167"/>
                    <a:pt x="1339" y="1381"/>
                  </a:cubicBezTo>
                  <a:cubicBezTo>
                    <a:pt x="1419" y="1595"/>
                    <a:pt x="1526" y="1863"/>
                    <a:pt x="1606" y="2131"/>
                  </a:cubicBezTo>
                  <a:lnTo>
                    <a:pt x="1606" y="2238"/>
                  </a:lnTo>
                  <a:lnTo>
                    <a:pt x="1606" y="2318"/>
                  </a:lnTo>
                  <a:cubicBezTo>
                    <a:pt x="1606" y="2345"/>
                    <a:pt x="1633" y="2372"/>
                    <a:pt x="1660" y="2425"/>
                  </a:cubicBezTo>
                  <a:cubicBezTo>
                    <a:pt x="1713" y="2452"/>
                    <a:pt x="1767" y="2479"/>
                    <a:pt x="1847" y="2479"/>
                  </a:cubicBezTo>
                  <a:cubicBezTo>
                    <a:pt x="1901" y="2479"/>
                    <a:pt x="1981" y="2452"/>
                    <a:pt x="2008" y="2425"/>
                  </a:cubicBezTo>
                  <a:cubicBezTo>
                    <a:pt x="2034" y="2372"/>
                    <a:pt x="2061" y="2291"/>
                    <a:pt x="2061" y="2238"/>
                  </a:cubicBezTo>
                  <a:lnTo>
                    <a:pt x="1981" y="1836"/>
                  </a:lnTo>
                  <a:cubicBezTo>
                    <a:pt x="1927" y="1702"/>
                    <a:pt x="1874" y="1569"/>
                    <a:pt x="1794" y="1462"/>
                  </a:cubicBezTo>
                  <a:cubicBezTo>
                    <a:pt x="1713" y="1247"/>
                    <a:pt x="1526" y="1033"/>
                    <a:pt x="1339" y="873"/>
                  </a:cubicBezTo>
                  <a:lnTo>
                    <a:pt x="1071" y="605"/>
                  </a:lnTo>
                  <a:cubicBezTo>
                    <a:pt x="964" y="525"/>
                    <a:pt x="857" y="444"/>
                    <a:pt x="776" y="364"/>
                  </a:cubicBezTo>
                  <a:cubicBezTo>
                    <a:pt x="562" y="230"/>
                    <a:pt x="321" y="96"/>
                    <a:pt x="107" y="43"/>
                  </a:cubicBezTo>
                  <a:lnTo>
                    <a:pt x="54" y="43"/>
                  </a:lnTo>
                  <a:cubicBezTo>
                    <a:pt x="54" y="11"/>
                    <a:pt x="50" y="1"/>
                    <a:pt x="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5" name="Google Shape;6585;p43"/>
            <p:cNvSpPr/>
            <p:nvPr/>
          </p:nvSpPr>
          <p:spPr>
            <a:xfrm>
              <a:off x="7739850" y="5160400"/>
              <a:ext cx="135200" cy="160875"/>
            </a:xfrm>
            <a:custGeom>
              <a:avLst/>
              <a:gdLst/>
              <a:ahLst/>
              <a:cxnLst/>
              <a:rect l="l" t="t" r="r" b="b"/>
              <a:pathLst>
                <a:path w="5408" h="6435" extrusionOk="0">
                  <a:moveTo>
                    <a:pt x="4363" y="1"/>
                  </a:moveTo>
                  <a:cubicBezTo>
                    <a:pt x="4353" y="1"/>
                    <a:pt x="4344" y="4"/>
                    <a:pt x="4337" y="11"/>
                  </a:cubicBezTo>
                  <a:cubicBezTo>
                    <a:pt x="3721" y="306"/>
                    <a:pt x="3186" y="680"/>
                    <a:pt x="2597" y="1189"/>
                  </a:cubicBezTo>
                  <a:cubicBezTo>
                    <a:pt x="1981" y="1724"/>
                    <a:pt x="1473" y="2286"/>
                    <a:pt x="1044" y="2875"/>
                  </a:cubicBezTo>
                  <a:cubicBezTo>
                    <a:pt x="777" y="3250"/>
                    <a:pt x="536" y="3598"/>
                    <a:pt x="375" y="3973"/>
                  </a:cubicBezTo>
                  <a:cubicBezTo>
                    <a:pt x="268" y="4160"/>
                    <a:pt x="215" y="4347"/>
                    <a:pt x="134" y="4508"/>
                  </a:cubicBezTo>
                  <a:cubicBezTo>
                    <a:pt x="81" y="4695"/>
                    <a:pt x="1" y="4909"/>
                    <a:pt x="1" y="5097"/>
                  </a:cubicBezTo>
                  <a:cubicBezTo>
                    <a:pt x="1" y="5311"/>
                    <a:pt x="54" y="5471"/>
                    <a:pt x="81" y="5632"/>
                  </a:cubicBezTo>
                  <a:cubicBezTo>
                    <a:pt x="81" y="5686"/>
                    <a:pt x="108" y="5686"/>
                    <a:pt x="108" y="5712"/>
                  </a:cubicBezTo>
                  <a:cubicBezTo>
                    <a:pt x="188" y="5873"/>
                    <a:pt x="268" y="6034"/>
                    <a:pt x="402" y="6141"/>
                  </a:cubicBezTo>
                  <a:cubicBezTo>
                    <a:pt x="611" y="6328"/>
                    <a:pt x="884" y="6435"/>
                    <a:pt x="1184" y="6435"/>
                  </a:cubicBezTo>
                  <a:cubicBezTo>
                    <a:pt x="1270" y="6435"/>
                    <a:pt x="1357" y="6426"/>
                    <a:pt x="1446" y="6408"/>
                  </a:cubicBezTo>
                  <a:cubicBezTo>
                    <a:pt x="1660" y="6382"/>
                    <a:pt x="1847" y="6301"/>
                    <a:pt x="2062" y="6221"/>
                  </a:cubicBezTo>
                  <a:lnTo>
                    <a:pt x="2650" y="5819"/>
                  </a:lnTo>
                  <a:cubicBezTo>
                    <a:pt x="3025" y="5552"/>
                    <a:pt x="3346" y="5204"/>
                    <a:pt x="3694" y="4776"/>
                  </a:cubicBezTo>
                  <a:cubicBezTo>
                    <a:pt x="4096" y="4267"/>
                    <a:pt x="4470" y="3705"/>
                    <a:pt x="4792" y="3170"/>
                  </a:cubicBezTo>
                  <a:cubicBezTo>
                    <a:pt x="4952" y="2902"/>
                    <a:pt x="5166" y="2634"/>
                    <a:pt x="5327" y="2367"/>
                  </a:cubicBezTo>
                  <a:cubicBezTo>
                    <a:pt x="5354" y="2367"/>
                    <a:pt x="5407" y="2340"/>
                    <a:pt x="5407" y="2286"/>
                  </a:cubicBezTo>
                  <a:lnTo>
                    <a:pt x="5407" y="2206"/>
                  </a:lnTo>
                  <a:cubicBezTo>
                    <a:pt x="5140" y="1751"/>
                    <a:pt x="4926" y="1296"/>
                    <a:pt x="4738" y="787"/>
                  </a:cubicBezTo>
                  <a:cubicBezTo>
                    <a:pt x="4658" y="600"/>
                    <a:pt x="4631" y="413"/>
                    <a:pt x="4551" y="225"/>
                  </a:cubicBezTo>
                  <a:lnTo>
                    <a:pt x="4551" y="199"/>
                  </a:lnTo>
                  <a:lnTo>
                    <a:pt x="4551" y="145"/>
                  </a:lnTo>
                  <a:cubicBezTo>
                    <a:pt x="4551" y="118"/>
                    <a:pt x="4551" y="118"/>
                    <a:pt x="4524" y="92"/>
                  </a:cubicBezTo>
                  <a:cubicBezTo>
                    <a:pt x="4524" y="65"/>
                    <a:pt x="4497" y="65"/>
                    <a:pt x="4470" y="65"/>
                  </a:cubicBezTo>
                  <a:cubicBezTo>
                    <a:pt x="4431" y="26"/>
                    <a:pt x="4392" y="1"/>
                    <a:pt x="43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43"/>
            <p:cNvSpPr/>
            <p:nvPr/>
          </p:nvSpPr>
          <p:spPr>
            <a:xfrm>
              <a:off x="7743200" y="5206850"/>
              <a:ext cx="130500" cy="113775"/>
            </a:xfrm>
            <a:custGeom>
              <a:avLst/>
              <a:gdLst/>
              <a:ahLst/>
              <a:cxnLst/>
              <a:rect l="l" t="t" r="r" b="b"/>
              <a:pathLst>
                <a:path w="5220" h="4551" extrusionOk="0">
                  <a:moveTo>
                    <a:pt x="5059" y="0"/>
                  </a:moveTo>
                  <a:cubicBezTo>
                    <a:pt x="4899" y="375"/>
                    <a:pt x="4658" y="776"/>
                    <a:pt x="4417" y="1098"/>
                  </a:cubicBezTo>
                  <a:cubicBezTo>
                    <a:pt x="4122" y="1553"/>
                    <a:pt x="3801" y="1954"/>
                    <a:pt x="3426" y="2302"/>
                  </a:cubicBezTo>
                  <a:cubicBezTo>
                    <a:pt x="3052" y="2677"/>
                    <a:pt x="2650" y="2971"/>
                    <a:pt x="2195" y="3292"/>
                  </a:cubicBezTo>
                  <a:cubicBezTo>
                    <a:pt x="2008" y="3373"/>
                    <a:pt x="1821" y="3480"/>
                    <a:pt x="1606" y="3587"/>
                  </a:cubicBezTo>
                  <a:cubicBezTo>
                    <a:pt x="1419" y="3694"/>
                    <a:pt x="1178" y="3774"/>
                    <a:pt x="937" y="3854"/>
                  </a:cubicBezTo>
                  <a:cubicBezTo>
                    <a:pt x="803" y="3881"/>
                    <a:pt x="696" y="3908"/>
                    <a:pt x="563" y="3961"/>
                  </a:cubicBezTo>
                  <a:cubicBezTo>
                    <a:pt x="482" y="3961"/>
                    <a:pt x="375" y="3988"/>
                    <a:pt x="268" y="3988"/>
                  </a:cubicBezTo>
                  <a:cubicBezTo>
                    <a:pt x="188" y="3988"/>
                    <a:pt x="81" y="3988"/>
                    <a:pt x="0" y="3961"/>
                  </a:cubicBezTo>
                  <a:lnTo>
                    <a:pt x="0" y="3961"/>
                  </a:lnTo>
                  <a:cubicBezTo>
                    <a:pt x="81" y="4068"/>
                    <a:pt x="188" y="4229"/>
                    <a:pt x="268" y="4283"/>
                  </a:cubicBezTo>
                  <a:cubicBezTo>
                    <a:pt x="482" y="4443"/>
                    <a:pt x="777" y="4550"/>
                    <a:pt x="1071" y="4550"/>
                  </a:cubicBezTo>
                  <a:lnTo>
                    <a:pt x="1312" y="4550"/>
                  </a:lnTo>
                  <a:cubicBezTo>
                    <a:pt x="1526" y="4524"/>
                    <a:pt x="1713" y="4443"/>
                    <a:pt x="1901" y="4363"/>
                  </a:cubicBezTo>
                  <a:cubicBezTo>
                    <a:pt x="2115" y="4256"/>
                    <a:pt x="2329" y="4122"/>
                    <a:pt x="2516" y="3961"/>
                  </a:cubicBezTo>
                  <a:cubicBezTo>
                    <a:pt x="2891" y="3694"/>
                    <a:pt x="3212" y="3346"/>
                    <a:pt x="3560" y="2918"/>
                  </a:cubicBezTo>
                  <a:cubicBezTo>
                    <a:pt x="3962" y="2409"/>
                    <a:pt x="4310" y="1847"/>
                    <a:pt x="4658" y="1312"/>
                  </a:cubicBezTo>
                  <a:lnTo>
                    <a:pt x="4684" y="1231"/>
                  </a:lnTo>
                  <a:cubicBezTo>
                    <a:pt x="4845" y="1017"/>
                    <a:pt x="5032" y="723"/>
                    <a:pt x="5166" y="509"/>
                  </a:cubicBezTo>
                  <a:cubicBezTo>
                    <a:pt x="5193" y="509"/>
                    <a:pt x="5220" y="455"/>
                    <a:pt x="5220" y="428"/>
                  </a:cubicBezTo>
                  <a:lnTo>
                    <a:pt x="5220" y="348"/>
                  </a:lnTo>
                  <a:cubicBezTo>
                    <a:pt x="5166" y="241"/>
                    <a:pt x="5086" y="107"/>
                    <a:pt x="5059"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43"/>
            <p:cNvSpPr/>
            <p:nvPr/>
          </p:nvSpPr>
          <p:spPr>
            <a:xfrm>
              <a:off x="8083125" y="5275750"/>
              <a:ext cx="250950" cy="180700"/>
            </a:xfrm>
            <a:custGeom>
              <a:avLst/>
              <a:gdLst/>
              <a:ahLst/>
              <a:cxnLst/>
              <a:rect l="l" t="t" r="r" b="b"/>
              <a:pathLst>
                <a:path w="10038" h="7228" extrusionOk="0">
                  <a:moveTo>
                    <a:pt x="5862" y="1"/>
                  </a:moveTo>
                  <a:cubicBezTo>
                    <a:pt x="5621" y="55"/>
                    <a:pt x="5461" y="135"/>
                    <a:pt x="5327" y="215"/>
                  </a:cubicBezTo>
                  <a:cubicBezTo>
                    <a:pt x="5193" y="322"/>
                    <a:pt x="5059" y="429"/>
                    <a:pt x="4899" y="590"/>
                  </a:cubicBezTo>
                  <a:cubicBezTo>
                    <a:pt x="4818" y="724"/>
                    <a:pt x="4711" y="857"/>
                    <a:pt x="4604" y="1072"/>
                  </a:cubicBezTo>
                  <a:lnTo>
                    <a:pt x="4417" y="1553"/>
                  </a:lnTo>
                  <a:cubicBezTo>
                    <a:pt x="4310" y="1928"/>
                    <a:pt x="4283" y="2330"/>
                    <a:pt x="4310" y="2704"/>
                  </a:cubicBezTo>
                  <a:cubicBezTo>
                    <a:pt x="4336" y="3025"/>
                    <a:pt x="4444" y="3320"/>
                    <a:pt x="4604" y="3614"/>
                  </a:cubicBezTo>
                  <a:cubicBezTo>
                    <a:pt x="4524" y="3614"/>
                    <a:pt x="4417" y="3561"/>
                    <a:pt x="4310" y="3561"/>
                  </a:cubicBezTo>
                  <a:cubicBezTo>
                    <a:pt x="4203" y="3561"/>
                    <a:pt x="4149" y="3641"/>
                    <a:pt x="4149" y="3695"/>
                  </a:cubicBezTo>
                  <a:cubicBezTo>
                    <a:pt x="4149" y="3775"/>
                    <a:pt x="4176" y="3828"/>
                    <a:pt x="4229" y="3855"/>
                  </a:cubicBezTo>
                  <a:cubicBezTo>
                    <a:pt x="4149" y="3828"/>
                    <a:pt x="4069" y="3802"/>
                    <a:pt x="3988" y="3775"/>
                  </a:cubicBezTo>
                  <a:lnTo>
                    <a:pt x="3908" y="3775"/>
                  </a:lnTo>
                  <a:cubicBezTo>
                    <a:pt x="3828" y="3775"/>
                    <a:pt x="3774" y="3802"/>
                    <a:pt x="3774" y="3855"/>
                  </a:cubicBezTo>
                  <a:lnTo>
                    <a:pt x="3774" y="3936"/>
                  </a:lnTo>
                  <a:cubicBezTo>
                    <a:pt x="3560" y="3962"/>
                    <a:pt x="3373" y="3989"/>
                    <a:pt x="3132" y="4043"/>
                  </a:cubicBezTo>
                  <a:cubicBezTo>
                    <a:pt x="2731" y="4123"/>
                    <a:pt x="2383" y="4310"/>
                    <a:pt x="2008" y="4471"/>
                  </a:cubicBezTo>
                  <a:cubicBezTo>
                    <a:pt x="1633" y="4658"/>
                    <a:pt x="1312" y="4899"/>
                    <a:pt x="991" y="5167"/>
                  </a:cubicBezTo>
                  <a:cubicBezTo>
                    <a:pt x="696" y="5461"/>
                    <a:pt x="455" y="5782"/>
                    <a:pt x="322" y="6104"/>
                  </a:cubicBezTo>
                  <a:lnTo>
                    <a:pt x="161" y="6104"/>
                  </a:lnTo>
                  <a:cubicBezTo>
                    <a:pt x="81" y="6104"/>
                    <a:pt x="27" y="6157"/>
                    <a:pt x="27" y="6211"/>
                  </a:cubicBezTo>
                  <a:cubicBezTo>
                    <a:pt x="0" y="6291"/>
                    <a:pt x="27" y="6371"/>
                    <a:pt x="134" y="6425"/>
                  </a:cubicBezTo>
                  <a:cubicBezTo>
                    <a:pt x="1258" y="6960"/>
                    <a:pt x="2409" y="7228"/>
                    <a:pt x="3480" y="7228"/>
                  </a:cubicBezTo>
                  <a:lnTo>
                    <a:pt x="3560" y="7228"/>
                  </a:lnTo>
                  <a:cubicBezTo>
                    <a:pt x="3881" y="7228"/>
                    <a:pt x="4176" y="7174"/>
                    <a:pt x="4470" y="7147"/>
                  </a:cubicBezTo>
                  <a:cubicBezTo>
                    <a:pt x="4738" y="7121"/>
                    <a:pt x="5032" y="7014"/>
                    <a:pt x="5354" y="6907"/>
                  </a:cubicBezTo>
                  <a:cubicBezTo>
                    <a:pt x="5648" y="6826"/>
                    <a:pt x="5889" y="6719"/>
                    <a:pt x="6076" y="6585"/>
                  </a:cubicBezTo>
                  <a:cubicBezTo>
                    <a:pt x="6290" y="6451"/>
                    <a:pt x="6424" y="6344"/>
                    <a:pt x="6504" y="6184"/>
                  </a:cubicBezTo>
                  <a:cubicBezTo>
                    <a:pt x="6585" y="6077"/>
                    <a:pt x="6638" y="5943"/>
                    <a:pt x="6638" y="5836"/>
                  </a:cubicBezTo>
                  <a:cubicBezTo>
                    <a:pt x="6692" y="5756"/>
                    <a:pt x="6638" y="5622"/>
                    <a:pt x="6612" y="5488"/>
                  </a:cubicBezTo>
                  <a:cubicBezTo>
                    <a:pt x="6504" y="5220"/>
                    <a:pt x="6290" y="4979"/>
                    <a:pt x="6103" y="4846"/>
                  </a:cubicBezTo>
                  <a:cubicBezTo>
                    <a:pt x="5889" y="4631"/>
                    <a:pt x="5648" y="4498"/>
                    <a:pt x="5273" y="4310"/>
                  </a:cubicBezTo>
                  <a:cubicBezTo>
                    <a:pt x="5113" y="4203"/>
                    <a:pt x="4899" y="4150"/>
                    <a:pt x="4738" y="4069"/>
                  </a:cubicBezTo>
                  <a:cubicBezTo>
                    <a:pt x="4577" y="4016"/>
                    <a:pt x="4417" y="3936"/>
                    <a:pt x="4283" y="3909"/>
                  </a:cubicBezTo>
                  <a:lnTo>
                    <a:pt x="4283" y="3909"/>
                  </a:lnTo>
                  <a:cubicBezTo>
                    <a:pt x="4577" y="3936"/>
                    <a:pt x="4872" y="3936"/>
                    <a:pt x="5166" y="3936"/>
                  </a:cubicBezTo>
                  <a:cubicBezTo>
                    <a:pt x="5434" y="3936"/>
                    <a:pt x="5675" y="3936"/>
                    <a:pt x="5942" y="3909"/>
                  </a:cubicBezTo>
                  <a:cubicBezTo>
                    <a:pt x="6504" y="3882"/>
                    <a:pt x="7093" y="3748"/>
                    <a:pt x="7629" y="3561"/>
                  </a:cubicBezTo>
                  <a:cubicBezTo>
                    <a:pt x="8164" y="3400"/>
                    <a:pt x="8699" y="3133"/>
                    <a:pt x="9154" y="2811"/>
                  </a:cubicBezTo>
                  <a:cubicBezTo>
                    <a:pt x="9395" y="2624"/>
                    <a:pt x="9556" y="2463"/>
                    <a:pt x="9690" y="2303"/>
                  </a:cubicBezTo>
                  <a:cubicBezTo>
                    <a:pt x="9770" y="2223"/>
                    <a:pt x="9797" y="2169"/>
                    <a:pt x="9850" y="2062"/>
                  </a:cubicBezTo>
                  <a:cubicBezTo>
                    <a:pt x="9904" y="2008"/>
                    <a:pt x="9930" y="1928"/>
                    <a:pt x="9957" y="1821"/>
                  </a:cubicBezTo>
                  <a:cubicBezTo>
                    <a:pt x="10038" y="1607"/>
                    <a:pt x="9930" y="1339"/>
                    <a:pt x="9716" y="1125"/>
                  </a:cubicBezTo>
                  <a:cubicBezTo>
                    <a:pt x="9636" y="1018"/>
                    <a:pt x="9529" y="965"/>
                    <a:pt x="9395" y="857"/>
                  </a:cubicBezTo>
                  <a:cubicBezTo>
                    <a:pt x="9261" y="804"/>
                    <a:pt x="9101" y="697"/>
                    <a:pt x="8887" y="617"/>
                  </a:cubicBezTo>
                  <a:cubicBezTo>
                    <a:pt x="8726" y="563"/>
                    <a:pt x="8565" y="536"/>
                    <a:pt x="8325" y="456"/>
                  </a:cubicBezTo>
                  <a:cubicBezTo>
                    <a:pt x="8164" y="429"/>
                    <a:pt x="7950" y="402"/>
                    <a:pt x="7789" y="349"/>
                  </a:cubicBezTo>
                  <a:lnTo>
                    <a:pt x="7575" y="322"/>
                  </a:lnTo>
                  <a:cubicBezTo>
                    <a:pt x="7120" y="215"/>
                    <a:pt x="6612" y="162"/>
                    <a:pt x="6183" y="55"/>
                  </a:cubicBezTo>
                  <a:lnTo>
                    <a:pt x="6023" y="28"/>
                  </a:lnTo>
                  <a:cubicBezTo>
                    <a:pt x="5942" y="28"/>
                    <a:pt x="5916" y="1"/>
                    <a:pt x="58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43"/>
            <p:cNvSpPr/>
            <p:nvPr/>
          </p:nvSpPr>
          <p:spPr>
            <a:xfrm>
              <a:off x="8204225" y="5275750"/>
              <a:ext cx="127850" cy="38850"/>
            </a:xfrm>
            <a:custGeom>
              <a:avLst/>
              <a:gdLst/>
              <a:ahLst/>
              <a:cxnLst/>
              <a:rect l="l" t="t" r="r" b="b"/>
              <a:pathLst>
                <a:path w="5114" h="1554" extrusionOk="0">
                  <a:moveTo>
                    <a:pt x="965" y="1"/>
                  </a:moveTo>
                  <a:cubicBezTo>
                    <a:pt x="777" y="28"/>
                    <a:pt x="617" y="135"/>
                    <a:pt x="483" y="215"/>
                  </a:cubicBezTo>
                  <a:cubicBezTo>
                    <a:pt x="349" y="322"/>
                    <a:pt x="215" y="429"/>
                    <a:pt x="55" y="590"/>
                  </a:cubicBezTo>
                  <a:cubicBezTo>
                    <a:pt x="28" y="617"/>
                    <a:pt x="28" y="670"/>
                    <a:pt x="1" y="670"/>
                  </a:cubicBezTo>
                  <a:cubicBezTo>
                    <a:pt x="108" y="670"/>
                    <a:pt x="162" y="697"/>
                    <a:pt x="269" y="697"/>
                  </a:cubicBezTo>
                  <a:cubicBezTo>
                    <a:pt x="643" y="750"/>
                    <a:pt x="965" y="804"/>
                    <a:pt x="1339" y="831"/>
                  </a:cubicBezTo>
                  <a:cubicBezTo>
                    <a:pt x="1848" y="857"/>
                    <a:pt x="2303" y="884"/>
                    <a:pt x="2811" y="938"/>
                  </a:cubicBezTo>
                  <a:cubicBezTo>
                    <a:pt x="3186" y="965"/>
                    <a:pt x="3534" y="965"/>
                    <a:pt x="3909" y="1072"/>
                  </a:cubicBezTo>
                  <a:cubicBezTo>
                    <a:pt x="4069" y="1098"/>
                    <a:pt x="4283" y="1125"/>
                    <a:pt x="4444" y="1205"/>
                  </a:cubicBezTo>
                  <a:cubicBezTo>
                    <a:pt x="4605" y="1259"/>
                    <a:pt x="4739" y="1312"/>
                    <a:pt x="4872" y="1393"/>
                  </a:cubicBezTo>
                  <a:cubicBezTo>
                    <a:pt x="4953" y="1473"/>
                    <a:pt x="5060" y="1500"/>
                    <a:pt x="5113" y="1553"/>
                  </a:cubicBezTo>
                  <a:cubicBezTo>
                    <a:pt x="5086" y="1393"/>
                    <a:pt x="5006" y="1259"/>
                    <a:pt x="4872" y="1125"/>
                  </a:cubicBezTo>
                  <a:cubicBezTo>
                    <a:pt x="4792" y="1018"/>
                    <a:pt x="4685" y="965"/>
                    <a:pt x="4551" y="857"/>
                  </a:cubicBezTo>
                  <a:cubicBezTo>
                    <a:pt x="4417" y="804"/>
                    <a:pt x="4257" y="697"/>
                    <a:pt x="4043" y="617"/>
                  </a:cubicBezTo>
                  <a:cubicBezTo>
                    <a:pt x="3882" y="563"/>
                    <a:pt x="3721" y="536"/>
                    <a:pt x="3481" y="456"/>
                  </a:cubicBezTo>
                  <a:cubicBezTo>
                    <a:pt x="3320" y="429"/>
                    <a:pt x="3133" y="402"/>
                    <a:pt x="2945" y="349"/>
                  </a:cubicBezTo>
                  <a:lnTo>
                    <a:pt x="2731" y="322"/>
                  </a:lnTo>
                  <a:cubicBezTo>
                    <a:pt x="2276" y="269"/>
                    <a:pt x="1794" y="162"/>
                    <a:pt x="1339" y="55"/>
                  </a:cubicBezTo>
                  <a:lnTo>
                    <a:pt x="1179" y="28"/>
                  </a:lnTo>
                  <a:cubicBezTo>
                    <a:pt x="1098" y="28"/>
                    <a:pt x="1072" y="1"/>
                    <a:pt x="965"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43"/>
            <p:cNvSpPr/>
            <p:nvPr/>
          </p:nvSpPr>
          <p:spPr>
            <a:xfrm>
              <a:off x="7826175" y="5058950"/>
              <a:ext cx="417575" cy="384800"/>
            </a:xfrm>
            <a:custGeom>
              <a:avLst/>
              <a:gdLst/>
              <a:ahLst/>
              <a:cxnLst/>
              <a:rect l="l" t="t" r="r" b="b"/>
              <a:pathLst>
                <a:path w="16703" h="15392" extrusionOk="0">
                  <a:moveTo>
                    <a:pt x="6317" y="1"/>
                  </a:moveTo>
                  <a:cubicBezTo>
                    <a:pt x="5862" y="1"/>
                    <a:pt x="5327" y="28"/>
                    <a:pt x="4818" y="135"/>
                  </a:cubicBezTo>
                  <a:cubicBezTo>
                    <a:pt x="4042" y="269"/>
                    <a:pt x="3319" y="456"/>
                    <a:pt x="2650" y="804"/>
                  </a:cubicBezTo>
                  <a:cubicBezTo>
                    <a:pt x="2035" y="1072"/>
                    <a:pt x="1499" y="1419"/>
                    <a:pt x="1098" y="1794"/>
                  </a:cubicBezTo>
                  <a:cubicBezTo>
                    <a:pt x="830" y="2062"/>
                    <a:pt x="562" y="2356"/>
                    <a:pt x="402" y="2677"/>
                  </a:cubicBezTo>
                  <a:cubicBezTo>
                    <a:pt x="402" y="2624"/>
                    <a:pt x="429" y="2570"/>
                    <a:pt x="429" y="2544"/>
                  </a:cubicBezTo>
                  <a:lnTo>
                    <a:pt x="429" y="2570"/>
                  </a:lnTo>
                  <a:cubicBezTo>
                    <a:pt x="429" y="2517"/>
                    <a:pt x="482" y="2437"/>
                    <a:pt x="482" y="2383"/>
                  </a:cubicBezTo>
                  <a:lnTo>
                    <a:pt x="482" y="2249"/>
                  </a:lnTo>
                  <a:cubicBezTo>
                    <a:pt x="429" y="2196"/>
                    <a:pt x="402" y="2169"/>
                    <a:pt x="375" y="2169"/>
                  </a:cubicBezTo>
                  <a:lnTo>
                    <a:pt x="348" y="2169"/>
                  </a:lnTo>
                  <a:cubicBezTo>
                    <a:pt x="295" y="2169"/>
                    <a:pt x="295" y="2169"/>
                    <a:pt x="268" y="2196"/>
                  </a:cubicBezTo>
                  <a:cubicBezTo>
                    <a:pt x="241" y="2249"/>
                    <a:pt x="215" y="2276"/>
                    <a:pt x="215" y="2303"/>
                  </a:cubicBezTo>
                  <a:cubicBezTo>
                    <a:pt x="27" y="3106"/>
                    <a:pt x="0" y="3935"/>
                    <a:pt x="27" y="4792"/>
                  </a:cubicBezTo>
                  <a:cubicBezTo>
                    <a:pt x="81" y="5622"/>
                    <a:pt x="215" y="6451"/>
                    <a:pt x="402" y="7281"/>
                  </a:cubicBezTo>
                  <a:cubicBezTo>
                    <a:pt x="803" y="8941"/>
                    <a:pt x="1580" y="10493"/>
                    <a:pt x="2570" y="11805"/>
                  </a:cubicBezTo>
                  <a:cubicBezTo>
                    <a:pt x="3078" y="12474"/>
                    <a:pt x="3641" y="13036"/>
                    <a:pt x="4256" y="13544"/>
                  </a:cubicBezTo>
                  <a:cubicBezTo>
                    <a:pt x="4577" y="13812"/>
                    <a:pt x="4899" y="14053"/>
                    <a:pt x="5220" y="14240"/>
                  </a:cubicBezTo>
                  <a:cubicBezTo>
                    <a:pt x="5568" y="14454"/>
                    <a:pt x="5889" y="14615"/>
                    <a:pt x="6290" y="14776"/>
                  </a:cubicBezTo>
                  <a:cubicBezTo>
                    <a:pt x="7040" y="15097"/>
                    <a:pt x="7789" y="15284"/>
                    <a:pt x="8565" y="15364"/>
                  </a:cubicBezTo>
                  <a:cubicBezTo>
                    <a:pt x="8780" y="15391"/>
                    <a:pt x="8967" y="15391"/>
                    <a:pt x="9154" y="15391"/>
                  </a:cubicBezTo>
                  <a:cubicBezTo>
                    <a:pt x="9797" y="15391"/>
                    <a:pt x="10439" y="15311"/>
                    <a:pt x="11081" y="15150"/>
                  </a:cubicBezTo>
                  <a:cubicBezTo>
                    <a:pt x="11510" y="15043"/>
                    <a:pt x="11938" y="14883"/>
                    <a:pt x="12420" y="14722"/>
                  </a:cubicBezTo>
                  <a:cubicBezTo>
                    <a:pt x="12848" y="14561"/>
                    <a:pt x="13276" y="14321"/>
                    <a:pt x="13651" y="14080"/>
                  </a:cubicBezTo>
                  <a:cubicBezTo>
                    <a:pt x="14052" y="13839"/>
                    <a:pt x="14400" y="13571"/>
                    <a:pt x="14722" y="13277"/>
                  </a:cubicBezTo>
                  <a:cubicBezTo>
                    <a:pt x="15069" y="12982"/>
                    <a:pt x="15337" y="12688"/>
                    <a:pt x="15605" y="12313"/>
                  </a:cubicBezTo>
                  <a:cubicBezTo>
                    <a:pt x="16087" y="11617"/>
                    <a:pt x="16461" y="10814"/>
                    <a:pt x="16595" y="9958"/>
                  </a:cubicBezTo>
                  <a:cubicBezTo>
                    <a:pt x="16675" y="9529"/>
                    <a:pt x="16702" y="9074"/>
                    <a:pt x="16702" y="8593"/>
                  </a:cubicBezTo>
                  <a:cubicBezTo>
                    <a:pt x="16702" y="8352"/>
                    <a:pt x="16675" y="8138"/>
                    <a:pt x="16622" y="7870"/>
                  </a:cubicBezTo>
                  <a:cubicBezTo>
                    <a:pt x="16595" y="7602"/>
                    <a:pt x="16568" y="7388"/>
                    <a:pt x="16488" y="7147"/>
                  </a:cubicBezTo>
                  <a:cubicBezTo>
                    <a:pt x="16408" y="6746"/>
                    <a:pt x="16194" y="6344"/>
                    <a:pt x="16006" y="5996"/>
                  </a:cubicBezTo>
                  <a:cubicBezTo>
                    <a:pt x="15792" y="5648"/>
                    <a:pt x="15524" y="5354"/>
                    <a:pt x="15230" y="5086"/>
                  </a:cubicBezTo>
                  <a:cubicBezTo>
                    <a:pt x="14614" y="4524"/>
                    <a:pt x="13919" y="4069"/>
                    <a:pt x="13249" y="3668"/>
                  </a:cubicBezTo>
                  <a:lnTo>
                    <a:pt x="12875" y="3480"/>
                  </a:lnTo>
                  <a:cubicBezTo>
                    <a:pt x="12206" y="3106"/>
                    <a:pt x="11536" y="2704"/>
                    <a:pt x="10921" y="2196"/>
                  </a:cubicBezTo>
                  <a:lnTo>
                    <a:pt x="10867" y="2196"/>
                  </a:lnTo>
                  <a:cubicBezTo>
                    <a:pt x="10814" y="2169"/>
                    <a:pt x="10787" y="2142"/>
                    <a:pt x="10733" y="2062"/>
                  </a:cubicBezTo>
                  <a:lnTo>
                    <a:pt x="10733" y="2035"/>
                  </a:lnTo>
                  <a:lnTo>
                    <a:pt x="10733" y="1901"/>
                  </a:lnTo>
                  <a:lnTo>
                    <a:pt x="10439" y="1500"/>
                  </a:lnTo>
                  <a:cubicBezTo>
                    <a:pt x="10332" y="1393"/>
                    <a:pt x="10198" y="1259"/>
                    <a:pt x="10064" y="1179"/>
                  </a:cubicBezTo>
                  <a:cubicBezTo>
                    <a:pt x="10011" y="1098"/>
                    <a:pt x="9930" y="1072"/>
                    <a:pt x="9877" y="991"/>
                  </a:cubicBezTo>
                  <a:lnTo>
                    <a:pt x="9770" y="831"/>
                  </a:lnTo>
                  <a:cubicBezTo>
                    <a:pt x="9716" y="724"/>
                    <a:pt x="9636" y="670"/>
                    <a:pt x="9609" y="563"/>
                  </a:cubicBezTo>
                  <a:cubicBezTo>
                    <a:pt x="9583" y="536"/>
                    <a:pt x="9583" y="509"/>
                    <a:pt x="9502" y="509"/>
                  </a:cubicBezTo>
                  <a:lnTo>
                    <a:pt x="9475" y="509"/>
                  </a:lnTo>
                  <a:cubicBezTo>
                    <a:pt x="9449" y="509"/>
                    <a:pt x="9395" y="509"/>
                    <a:pt x="9395" y="536"/>
                  </a:cubicBezTo>
                  <a:cubicBezTo>
                    <a:pt x="9368" y="563"/>
                    <a:pt x="9342" y="590"/>
                    <a:pt x="9342" y="643"/>
                  </a:cubicBezTo>
                  <a:lnTo>
                    <a:pt x="9342" y="697"/>
                  </a:lnTo>
                  <a:lnTo>
                    <a:pt x="9315" y="670"/>
                  </a:lnTo>
                  <a:lnTo>
                    <a:pt x="9261" y="643"/>
                  </a:lnTo>
                  <a:cubicBezTo>
                    <a:pt x="8672" y="322"/>
                    <a:pt x="7977" y="162"/>
                    <a:pt x="7200" y="54"/>
                  </a:cubicBezTo>
                  <a:cubicBezTo>
                    <a:pt x="6852" y="1"/>
                    <a:pt x="6585" y="1"/>
                    <a:pt x="63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43"/>
            <p:cNvSpPr/>
            <p:nvPr/>
          </p:nvSpPr>
          <p:spPr>
            <a:xfrm>
              <a:off x="7832875" y="5129225"/>
              <a:ext cx="368050" cy="281050"/>
            </a:xfrm>
            <a:custGeom>
              <a:avLst/>
              <a:gdLst/>
              <a:ahLst/>
              <a:cxnLst/>
              <a:rect l="l" t="t" r="r" b="b"/>
              <a:pathLst>
                <a:path w="14722" h="11242" extrusionOk="0">
                  <a:moveTo>
                    <a:pt x="11616" y="0"/>
                  </a:moveTo>
                  <a:cubicBezTo>
                    <a:pt x="11375" y="536"/>
                    <a:pt x="11001" y="991"/>
                    <a:pt x="10599" y="1392"/>
                  </a:cubicBezTo>
                  <a:cubicBezTo>
                    <a:pt x="10037" y="2008"/>
                    <a:pt x="9368" y="2516"/>
                    <a:pt x="8672" y="2918"/>
                  </a:cubicBezTo>
                  <a:cubicBezTo>
                    <a:pt x="7923" y="3346"/>
                    <a:pt x="7120" y="3721"/>
                    <a:pt x="6317" y="3935"/>
                  </a:cubicBezTo>
                  <a:cubicBezTo>
                    <a:pt x="5487" y="4203"/>
                    <a:pt x="4657" y="4390"/>
                    <a:pt x="3828" y="4470"/>
                  </a:cubicBezTo>
                  <a:cubicBezTo>
                    <a:pt x="3454" y="4505"/>
                    <a:pt x="3085" y="4525"/>
                    <a:pt x="2719" y="4525"/>
                  </a:cubicBezTo>
                  <a:cubicBezTo>
                    <a:pt x="2247" y="4525"/>
                    <a:pt x="1779" y="4492"/>
                    <a:pt x="1312" y="4417"/>
                  </a:cubicBezTo>
                  <a:cubicBezTo>
                    <a:pt x="910" y="4336"/>
                    <a:pt x="535" y="4283"/>
                    <a:pt x="134" y="4149"/>
                  </a:cubicBezTo>
                  <a:cubicBezTo>
                    <a:pt x="107" y="4149"/>
                    <a:pt x="80" y="4122"/>
                    <a:pt x="0" y="4122"/>
                  </a:cubicBezTo>
                  <a:cubicBezTo>
                    <a:pt x="27" y="4203"/>
                    <a:pt x="27" y="4310"/>
                    <a:pt x="80" y="4417"/>
                  </a:cubicBezTo>
                  <a:cubicBezTo>
                    <a:pt x="482" y="6049"/>
                    <a:pt x="1231" y="7629"/>
                    <a:pt x="2248" y="8940"/>
                  </a:cubicBezTo>
                  <a:cubicBezTo>
                    <a:pt x="2757" y="9609"/>
                    <a:pt x="3319" y="10171"/>
                    <a:pt x="3908" y="10680"/>
                  </a:cubicBezTo>
                  <a:cubicBezTo>
                    <a:pt x="4175" y="10867"/>
                    <a:pt x="4443" y="11081"/>
                    <a:pt x="4684" y="11242"/>
                  </a:cubicBezTo>
                  <a:cubicBezTo>
                    <a:pt x="4818" y="11242"/>
                    <a:pt x="4952" y="11188"/>
                    <a:pt x="5086" y="11188"/>
                  </a:cubicBezTo>
                  <a:cubicBezTo>
                    <a:pt x="5648" y="11135"/>
                    <a:pt x="6236" y="11081"/>
                    <a:pt x="6772" y="10921"/>
                  </a:cubicBezTo>
                  <a:cubicBezTo>
                    <a:pt x="7307" y="10814"/>
                    <a:pt x="7842" y="10626"/>
                    <a:pt x="8324" y="10439"/>
                  </a:cubicBezTo>
                  <a:cubicBezTo>
                    <a:pt x="8806" y="10225"/>
                    <a:pt x="9315" y="10037"/>
                    <a:pt x="9743" y="9797"/>
                  </a:cubicBezTo>
                  <a:cubicBezTo>
                    <a:pt x="10171" y="9556"/>
                    <a:pt x="10599" y="9288"/>
                    <a:pt x="11001" y="8994"/>
                  </a:cubicBezTo>
                  <a:lnTo>
                    <a:pt x="12018" y="8191"/>
                  </a:lnTo>
                  <a:cubicBezTo>
                    <a:pt x="12312" y="7896"/>
                    <a:pt x="12607" y="7602"/>
                    <a:pt x="12874" y="7254"/>
                  </a:cubicBezTo>
                  <a:cubicBezTo>
                    <a:pt x="13115" y="6959"/>
                    <a:pt x="13329" y="6665"/>
                    <a:pt x="13517" y="6344"/>
                  </a:cubicBezTo>
                  <a:cubicBezTo>
                    <a:pt x="13731" y="6049"/>
                    <a:pt x="13891" y="5728"/>
                    <a:pt x="14025" y="5380"/>
                  </a:cubicBezTo>
                  <a:cubicBezTo>
                    <a:pt x="14159" y="5059"/>
                    <a:pt x="14293" y="4711"/>
                    <a:pt x="14400" y="4390"/>
                  </a:cubicBezTo>
                  <a:cubicBezTo>
                    <a:pt x="14480" y="4042"/>
                    <a:pt x="14587" y="3721"/>
                    <a:pt x="14614" y="3346"/>
                  </a:cubicBezTo>
                  <a:cubicBezTo>
                    <a:pt x="14694" y="2998"/>
                    <a:pt x="14721" y="2704"/>
                    <a:pt x="14721" y="2382"/>
                  </a:cubicBezTo>
                  <a:lnTo>
                    <a:pt x="14721" y="2008"/>
                  </a:lnTo>
                  <a:cubicBezTo>
                    <a:pt x="14159" y="1499"/>
                    <a:pt x="13490" y="1098"/>
                    <a:pt x="12874" y="723"/>
                  </a:cubicBezTo>
                  <a:lnTo>
                    <a:pt x="12526" y="536"/>
                  </a:lnTo>
                  <a:cubicBezTo>
                    <a:pt x="12205" y="375"/>
                    <a:pt x="11911" y="188"/>
                    <a:pt x="116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43"/>
            <p:cNvSpPr/>
            <p:nvPr/>
          </p:nvSpPr>
          <p:spPr>
            <a:xfrm>
              <a:off x="8100525" y="5130550"/>
              <a:ext cx="99725" cy="112450"/>
            </a:xfrm>
            <a:custGeom>
              <a:avLst/>
              <a:gdLst/>
              <a:ahLst/>
              <a:cxnLst/>
              <a:rect l="l" t="t" r="r" b="b"/>
              <a:pathLst>
                <a:path w="3989" h="4498" extrusionOk="0">
                  <a:moveTo>
                    <a:pt x="964" y="1"/>
                  </a:moveTo>
                  <a:cubicBezTo>
                    <a:pt x="696" y="483"/>
                    <a:pt x="375" y="884"/>
                    <a:pt x="0" y="1286"/>
                  </a:cubicBezTo>
                  <a:cubicBezTo>
                    <a:pt x="429" y="1580"/>
                    <a:pt x="884" y="1874"/>
                    <a:pt x="1285" y="2196"/>
                  </a:cubicBezTo>
                  <a:cubicBezTo>
                    <a:pt x="1446" y="2329"/>
                    <a:pt x="1633" y="2463"/>
                    <a:pt x="1820" y="2597"/>
                  </a:cubicBezTo>
                  <a:cubicBezTo>
                    <a:pt x="2008" y="2731"/>
                    <a:pt x="2222" y="2892"/>
                    <a:pt x="2382" y="3025"/>
                  </a:cubicBezTo>
                  <a:cubicBezTo>
                    <a:pt x="2784" y="3347"/>
                    <a:pt x="3105" y="3721"/>
                    <a:pt x="3426" y="4150"/>
                  </a:cubicBezTo>
                  <a:cubicBezTo>
                    <a:pt x="3480" y="4257"/>
                    <a:pt x="3560" y="4390"/>
                    <a:pt x="3614" y="4497"/>
                  </a:cubicBezTo>
                  <a:cubicBezTo>
                    <a:pt x="3614" y="4444"/>
                    <a:pt x="3640" y="4417"/>
                    <a:pt x="3640" y="4390"/>
                  </a:cubicBezTo>
                  <a:cubicBezTo>
                    <a:pt x="3748" y="4069"/>
                    <a:pt x="3855" y="3694"/>
                    <a:pt x="3881" y="3347"/>
                  </a:cubicBezTo>
                  <a:cubicBezTo>
                    <a:pt x="3962" y="3052"/>
                    <a:pt x="3988" y="2731"/>
                    <a:pt x="3988" y="2383"/>
                  </a:cubicBezTo>
                  <a:lnTo>
                    <a:pt x="3988" y="2008"/>
                  </a:lnTo>
                  <a:cubicBezTo>
                    <a:pt x="3426" y="1473"/>
                    <a:pt x="2704" y="1071"/>
                    <a:pt x="2115" y="750"/>
                  </a:cubicBezTo>
                  <a:lnTo>
                    <a:pt x="1740" y="536"/>
                  </a:lnTo>
                  <a:cubicBezTo>
                    <a:pt x="1553" y="349"/>
                    <a:pt x="1285" y="188"/>
                    <a:pt x="964" y="1"/>
                  </a:cubicBezTo>
                  <a:close/>
                </a:path>
              </a:pathLst>
            </a:custGeom>
            <a:solidFill>
              <a:srgbClr val="FDC7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2" name="Google Shape;6592;p43"/>
            <p:cNvSpPr/>
            <p:nvPr/>
          </p:nvSpPr>
          <p:spPr>
            <a:xfrm>
              <a:off x="8002150" y="5056950"/>
              <a:ext cx="122475" cy="105075"/>
            </a:xfrm>
            <a:custGeom>
              <a:avLst/>
              <a:gdLst/>
              <a:ahLst/>
              <a:cxnLst/>
              <a:rect l="l" t="t" r="r" b="b"/>
              <a:pathLst>
                <a:path w="4899" h="4203" extrusionOk="0">
                  <a:moveTo>
                    <a:pt x="1" y="1"/>
                  </a:moveTo>
                  <a:cubicBezTo>
                    <a:pt x="1" y="242"/>
                    <a:pt x="54" y="402"/>
                    <a:pt x="161" y="536"/>
                  </a:cubicBezTo>
                  <a:cubicBezTo>
                    <a:pt x="322" y="804"/>
                    <a:pt x="483" y="1044"/>
                    <a:pt x="670" y="1285"/>
                  </a:cubicBezTo>
                  <a:cubicBezTo>
                    <a:pt x="1286" y="2115"/>
                    <a:pt x="2088" y="2784"/>
                    <a:pt x="2891" y="3427"/>
                  </a:cubicBezTo>
                  <a:cubicBezTo>
                    <a:pt x="3239" y="3694"/>
                    <a:pt x="3614" y="3935"/>
                    <a:pt x="3935" y="4203"/>
                  </a:cubicBezTo>
                  <a:cubicBezTo>
                    <a:pt x="4310" y="3801"/>
                    <a:pt x="4631" y="3400"/>
                    <a:pt x="4899" y="2918"/>
                  </a:cubicBezTo>
                  <a:cubicBezTo>
                    <a:pt x="4471" y="2650"/>
                    <a:pt x="4149" y="2410"/>
                    <a:pt x="3882" y="2195"/>
                  </a:cubicBezTo>
                  <a:lnTo>
                    <a:pt x="3828" y="2195"/>
                  </a:lnTo>
                  <a:lnTo>
                    <a:pt x="3801" y="2142"/>
                  </a:lnTo>
                  <a:lnTo>
                    <a:pt x="3694" y="2035"/>
                  </a:lnTo>
                  <a:lnTo>
                    <a:pt x="3694" y="2008"/>
                  </a:lnTo>
                  <a:lnTo>
                    <a:pt x="3694" y="1874"/>
                  </a:lnTo>
                  <a:cubicBezTo>
                    <a:pt x="3614" y="1714"/>
                    <a:pt x="3507" y="1607"/>
                    <a:pt x="3400" y="1473"/>
                  </a:cubicBezTo>
                  <a:cubicBezTo>
                    <a:pt x="3293" y="1366"/>
                    <a:pt x="3159" y="1259"/>
                    <a:pt x="3025" y="1152"/>
                  </a:cubicBezTo>
                  <a:cubicBezTo>
                    <a:pt x="2972" y="1071"/>
                    <a:pt x="2891" y="1044"/>
                    <a:pt x="2838" y="991"/>
                  </a:cubicBezTo>
                  <a:lnTo>
                    <a:pt x="2731" y="804"/>
                  </a:lnTo>
                  <a:lnTo>
                    <a:pt x="2704" y="750"/>
                  </a:lnTo>
                  <a:lnTo>
                    <a:pt x="2677" y="670"/>
                  </a:lnTo>
                  <a:cubicBezTo>
                    <a:pt x="2624" y="616"/>
                    <a:pt x="2597" y="589"/>
                    <a:pt x="2570" y="509"/>
                  </a:cubicBezTo>
                  <a:cubicBezTo>
                    <a:pt x="2544" y="482"/>
                    <a:pt x="2544" y="456"/>
                    <a:pt x="2463" y="456"/>
                  </a:cubicBezTo>
                  <a:lnTo>
                    <a:pt x="2436" y="456"/>
                  </a:lnTo>
                  <a:cubicBezTo>
                    <a:pt x="2410" y="456"/>
                    <a:pt x="2356" y="456"/>
                    <a:pt x="2356" y="482"/>
                  </a:cubicBezTo>
                  <a:cubicBezTo>
                    <a:pt x="2329" y="509"/>
                    <a:pt x="2303" y="536"/>
                    <a:pt x="2303" y="589"/>
                  </a:cubicBezTo>
                  <a:lnTo>
                    <a:pt x="2303" y="643"/>
                  </a:lnTo>
                  <a:lnTo>
                    <a:pt x="2276" y="616"/>
                  </a:lnTo>
                  <a:lnTo>
                    <a:pt x="2222" y="589"/>
                  </a:lnTo>
                  <a:cubicBezTo>
                    <a:pt x="1633" y="268"/>
                    <a:pt x="938" y="108"/>
                    <a:pt x="16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43"/>
            <p:cNvSpPr/>
            <p:nvPr/>
          </p:nvSpPr>
          <p:spPr>
            <a:xfrm>
              <a:off x="8033600" y="5180750"/>
              <a:ext cx="210150" cy="262325"/>
            </a:xfrm>
            <a:custGeom>
              <a:avLst/>
              <a:gdLst/>
              <a:ahLst/>
              <a:cxnLst/>
              <a:rect l="l" t="t" r="r" b="b"/>
              <a:pathLst>
                <a:path w="8406" h="10493" extrusionOk="0">
                  <a:moveTo>
                    <a:pt x="6772" y="0"/>
                  </a:moveTo>
                  <a:lnTo>
                    <a:pt x="6772" y="375"/>
                  </a:lnTo>
                  <a:cubicBezTo>
                    <a:pt x="6719" y="723"/>
                    <a:pt x="6692" y="1017"/>
                    <a:pt x="6665" y="1339"/>
                  </a:cubicBezTo>
                  <a:cubicBezTo>
                    <a:pt x="6585" y="1686"/>
                    <a:pt x="6532" y="2061"/>
                    <a:pt x="6425" y="2382"/>
                  </a:cubicBezTo>
                  <a:cubicBezTo>
                    <a:pt x="6425" y="2409"/>
                    <a:pt x="6398" y="2463"/>
                    <a:pt x="6398" y="2489"/>
                  </a:cubicBezTo>
                  <a:cubicBezTo>
                    <a:pt x="6558" y="2784"/>
                    <a:pt x="6719" y="3132"/>
                    <a:pt x="6826" y="3453"/>
                  </a:cubicBezTo>
                  <a:cubicBezTo>
                    <a:pt x="6960" y="3935"/>
                    <a:pt x="7067" y="4390"/>
                    <a:pt x="7040" y="4872"/>
                  </a:cubicBezTo>
                  <a:cubicBezTo>
                    <a:pt x="7040" y="5353"/>
                    <a:pt x="6906" y="5862"/>
                    <a:pt x="6719" y="6344"/>
                  </a:cubicBezTo>
                  <a:cubicBezTo>
                    <a:pt x="6639" y="6558"/>
                    <a:pt x="6532" y="6825"/>
                    <a:pt x="6398" y="7040"/>
                  </a:cubicBezTo>
                  <a:cubicBezTo>
                    <a:pt x="6264" y="7227"/>
                    <a:pt x="6157" y="7441"/>
                    <a:pt x="5996" y="7628"/>
                  </a:cubicBezTo>
                  <a:cubicBezTo>
                    <a:pt x="5729" y="8003"/>
                    <a:pt x="5381" y="8351"/>
                    <a:pt x="5059" y="8646"/>
                  </a:cubicBezTo>
                  <a:cubicBezTo>
                    <a:pt x="4712" y="8940"/>
                    <a:pt x="4364" y="9208"/>
                    <a:pt x="3962" y="9422"/>
                  </a:cubicBezTo>
                  <a:cubicBezTo>
                    <a:pt x="3159" y="9850"/>
                    <a:pt x="2276" y="10144"/>
                    <a:pt x="1366" y="10278"/>
                  </a:cubicBezTo>
                  <a:cubicBezTo>
                    <a:pt x="911" y="10359"/>
                    <a:pt x="483" y="10385"/>
                    <a:pt x="1" y="10412"/>
                  </a:cubicBezTo>
                  <a:cubicBezTo>
                    <a:pt x="108" y="10412"/>
                    <a:pt x="161" y="10439"/>
                    <a:pt x="268" y="10439"/>
                  </a:cubicBezTo>
                  <a:cubicBezTo>
                    <a:pt x="483" y="10492"/>
                    <a:pt x="670" y="10492"/>
                    <a:pt x="857" y="10492"/>
                  </a:cubicBezTo>
                  <a:cubicBezTo>
                    <a:pt x="1500" y="10492"/>
                    <a:pt x="2142" y="10412"/>
                    <a:pt x="2784" y="10251"/>
                  </a:cubicBezTo>
                  <a:cubicBezTo>
                    <a:pt x="3213" y="10144"/>
                    <a:pt x="3641" y="9984"/>
                    <a:pt x="4123" y="9823"/>
                  </a:cubicBezTo>
                  <a:cubicBezTo>
                    <a:pt x="4551" y="9636"/>
                    <a:pt x="4979" y="9422"/>
                    <a:pt x="5354" y="9181"/>
                  </a:cubicBezTo>
                  <a:cubicBezTo>
                    <a:pt x="5729" y="8940"/>
                    <a:pt x="6103" y="8672"/>
                    <a:pt x="6425" y="8378"/>
                  </a:cubicBezTo>
                  <a:cubicBezTo>
                    <a:pt x="6719" y="8083"/>
                    <a:pt x="7040" y="7762"/>
                    <a:pt x="7308" y="7414"/>
                  </a:cubicBezTo>
                  <a:cubicBezTo>
                    <a:pt x="7790" y="6692"/>
                    <a:pt x="8164" y="5889"/>
                    <a:pt x="8298" y="5059"/>
                  </a:cubicBezTo>
                  <a:cubicBezTo>
                    <a:pt x="8378" y="4631"/>
                    <a:pt x="8405" y="4149"/>
                    <a:pt x="8405" y="3694"/>
                  </a:cubicBezTo>
                  <a:cubicBezTo>
                    <a:pt x="8405" y="3453"/>
                    <a:pt x="8378" y="3185"/>
                    <a:pt x="8325" y="2944"/>
                  </a:cubicBezTo>
                  <a:cubicBezTo>
                    <a:pt x="8298" y="2677"/>
                    <a:pt x="8245" y="2489"/>
                    <a:pt x="8191" y="2249"/>
                  </a:cubicBezTo>
                  <a:cubicBezTo>
                    <a:pt x="8111" y="1847"/>
                    <a:pt x="7897" y="1446"/>
                    <a:pt x="7709" y="1071"/>
                  </a:cubicBezTo>
                  <a:cubicBezTo>
                    <a:pt x="7495" y="750"/>
                    <a:pt x="7227" y="455"/>
                    <a:pt x="6933" y="188"/>
                  </a:cubicBezTo>
                  <a:cubicBezTo>
                    <a:pt x="6853" y="81"/>
                    <a:pt x="6826" y="54"/>
                    <a:pt x="677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43"/>
            <p:cNvSpPr/>
            <p:nvPr/>
          </p:nvSpPr>
          <p:spPr>
            <a:xfrm>
              <a:off x="7928550" y="5178725"/>
              <a:ext cx="141875" cy="168000"/>
            </a:xfrm>
            <a:custGeom>
              <a:avLst/>
              <a:gdLst/>
              <a:ahLst/>
              <a:cxnLst/>
              <a:rect l="l" t="t" r="r" b="b"/>
              <a:pathLst>
                <a:path w="5675" h="6720" extrusionOk="0">
                  <a:moveTo>
                    <a:pt x="3105" y="1"/>
                  </a:moveTo>
                  <a:cubicBezTo>
                    <a:pt x="3079" y="1"/>
                    <a:pt x="3025" y="28"/>
                    <a:pt x="2998" y="28"/>
                  </a:cubicBezTo>
                  <a:cubicBezTo>
                    <a:pt x="2972" y="54"/>
                    <a:pt x="2972" y="81"/>
                    <a:pt x="2945" y="135"/>
                  </a:cubicBezTo>
                  <a:cubicBezTo>
                    <a:pt x="2731" y="402"/>
                    <a:pt x="2490" y="670"/>
                    <a:pt x="2276" y="965"/>
                  </a:cubicBezTo>
                  <a:cubicBezTo>
                    <a:pt x="1821" y="1500"/>
                    <a:pt x="1366" y="2062"/>
                    <a:pt x="964" y="2678"/>
                  </a:cubicBezTo>
                  <a:cubicBezTo>
                    <a:pt x="616" y="3159"/>
                    <a:pt x="402" y="3641"/>
                    <a:pt x="215" y="4096"/>
                  </a:cubicBezTo>
                  <a:cubicBezTo>
                    <a:pt x="134" y="4337"/>
                    <a:pt x="54" y="4605"/>
                    <a:pt x="27" y="4872"/>
                  </a:cubicBezTo>
                  <a:cubicBezTo>
                    <a:pt x="1" y="5113"/>
                    <a:pt x="1" y="5354"/>
                    <a:pt x="27" y="5568"/>
                  </a:cubicBezTo>
                  <a:cubicBezTo>
                    <a:pt x="81" y="6023"/>
                    <a:pt x="322" y="6344"/>
                    <a:pt x="670" y="6559"/>
                  </a:cubicBezTo>
                  <a:cubicBezTo>
                    <a:pt x="830" y="6639"/>
                    <a:pt x="1018" y="6719"/>
                    <a:pt x="1232" y="6719"/>
                  </a:cubicBezTo>
                  <a:lnTo>
                    <a:pt x="1285" y="6719"/>
                  </a:lnTo>
                  <a:cubicBezTo>
                    <a:pt x="1473" y="6719"/>
                    <a:pt x="1660" y="6692"/>
                    <a:pt x="1874" y="6585"/>
                  </a:cubicBezTo>
                  <a:cubicBezTo>
                    <a:pt x="2062" y="6505"/>
                    <a:pt x="2276" y="6344"/>
                    <a:pt x="2463" y="6237"/>
                  </a:cubicBezTo>
                  <a:cubicBezTo>
                    <a:pt x="2624" y="6157"/>
                    <a:pt x="2757" y="6023"/>
                    <a:pt x="2972" y="5836"/>
                  </a:cubicBezTo>
                  <a:cubicBezTo>
                    <a:pt x="3266" y="5541"/>
                    <a:pt x="3560" y="5220"/>
                    <a:pt x="3882" y="4765"/>
                  </a:cubicBezTo>
                  <a:cubicBezTo>
                    <a:pt x="4337" y="4150"/>
                    <a:pt x="4738" y="3400"/>
                    <a:pt x="5086" y="2570"/>
                  </a:cubicBezTo>
                  <a:cubicBezTo>
                    <a:pt x="5407" y="1767"/>
                    <a:pt x="5621" y="1072"/>
                    <a:pt x="5675" y="349"/>
                  </a:cubicBezTo>
                  <a:cubicBezTo>
                    <a:pt x="5675" y="295"/>
                    <a:pt x="5648" y="269"/>
                    <a:pt x="5621" y="215"/>
                  </a:cubicBezTo>
                  <a:cubicBezTo>
                    <a:pt x="5621" y="188"/>
                    <a:pt x="5568" y="162"/>
                    <a:pt x="5541" y="162"/>
                  </a:cubicBezTo>
                  <a:cubicBezTo>
                    <a:pt x="5514" y="135"/>
                    <a:pt x="5488" y="135"/>
                    <a:pt x="5434" y="135"/>
                  </a:cubicBezTo>
                  <a:lnTo>
                    <a:pt x="4711" y="135"/>
                  </a:lnTo>
                  <a:cubicBezTo>
                    <a:pt x="4176" y="135"/>
                    <a:pt x="3614" y="81"/>
                    <a:pt x="31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43"/>
            <p:cNvSpPr/>
            <p:nvPr/>
          </p:nvSpPr>
          <p:spPr>
            <a:xfrm>
              <a:off x="7937925" y="5184750"/>
              <a:ext cx="132500" cy="161975"/>
            </a:xfrm>
            <a:custGeom>
              <a:avLst/>
              <a:gdLst/>
              <a:ahLst/>
              <a:cxnLst/>
              <a:rect l="l" t="t" r="r" b="b"/>
              <a:pathLst>
                <a:path w="5300" h="6479" extrusionOk="0">
                  <a:moveTo>
                    <a:pt x="5273" y="1"/>
                  </a:moveTo>
                  <a:lnTo>
                    <a:pt x="5273" y="161"/>
                  </a:lnTo>
                  <a:cubicBezTo>
                    <a:pt x="5193" y="429"/>
                    <a:pt x="5113" y="697"/>
                    <a:pt x="4979" y="938"/>
                  </a:cubicBezTo>
                  <a:cubicBezTo>
                    <a:pt x="4872" y="1232"/>
                    <a:pt x="4738" y="1446"/>
                    <a:pt x="4604" y="1687"/>
                  </a:cubicBezTo>
                  <a:lnTo>
                    <a:pt x="4202" y="2383"/>
                  </a:lnTo>
                  <a:cubicBezTo>
                    <a:pt x="3908" y="2892"/>
                    <a:pt x="3533" y="3400"/>
                    <a:pt x="3159" y="3855"/>
                  </a:cubicBezTo>
                  <a:cubicBezTo>
                    <a:pt x="2864" y="4230"/>
                    <a:pt x="2516" y="4605"/>
                    <a:pt x="2142" y="4926"/>
                  </a:cubicBezTo>
                  <a:lnTo>
                    <a:pt x="1553" y="5434"/>
                  </a:lnTo>
                  <a:cubicBezTo>
                    <a:pt x="1339" y="5568"/>
                    <a:pt x="1151" y="5702"/>
                    <a:pt x="910" y="5836"/>
                  </a:cubicBezTo>
                  <a:cubicBezTo>
                    <a:pt x="723" y="5943"/>
                    <a:pt x="482" y="6023"/>
                    <a:pt x="241" y="6077"/>
                  </a:cubicBezTo>
                  <a:cubicBezTo>
                    <a:pt x="188" y="6077"/>
                    <a:pt x="107" y="6103"/>
                    <a:pt x="0" y="6103"/>
                  </a:cubicBezTo>
                  <a:cubicBezTo>
                    <a:pt x="81" y="6157"/>
                    <a:pt x="188" y="6264"/>
                    <a:pt x="268" y="6291"/>
                  </a:cubicBezTo>
                  <a:cubicBezTo>
                    <a:pt x="455" y="6398"/>
                    <a:pt x="643" y="6478"/>
                    <a:pt x="857" y="6478"/>
                  </a:cubicBezTo>
                  <a:lnTo>
                    <a:pt x="910" y="6478"/>
                  </a:lnTo>
                  <a:cubicBezTo>
                    <a:pt x="1098" y="6478"/>
                    <a:pt x="1285" y="6425"/>
                    <a:pt x="1499" y="6344"/>
                  </a:cubicBezTo>
                  <a:cubicBezTo>
                    <a:pt x="1687" y="6264"/>
                    <a:pt x="1901" y="6130"/>
                    <a:pt x="2088" y="5996"/>
                  </a:cubicBezTo>
                  <a:cubicBezTo>
                    <a:pt x="2249" y="5916"/>
                    <a:pt x="2382" y="5782"/>
                    <a:pt x="2597" y="5595"/>
                  </a:cubicBezTo>
                  <a:cubicBezTo>
                    <a:pt x="2891" y="5300"/>
                    <a:pt x="3185" y="4979"/>
                    <a:pt x="3507" y="4524"/>
                  </a:cubicBezTo>
                  <a:cubicBezTo>
                    <a:pt x="3962" y="3909"/>
                    <a:pt x="4363" y="3159"/>
                    <a:pt x="4711" y="2329"/>
                  </a:cubicBezTo>
                  <a:cubicBezTo>
                    <a:pt x="5032" y="1526"/>
                    <a:pt x="5246" y="831"/>
                    <a:pt x="5300" y="108"/>
                  </a:cubicBezTo>
                  <a:cubicBezTo>
                    <a:pt x="5300" y="81"/>
                    <a:pt x="5300" y="54"/>
                    <a:pt x="527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43"/>
            <p:cNvSpPr/>
            <p:nvPr/>
          </p:nvSpPr>
          <p:spPr>
            <a:xfrm>
              <a:off x="7935250" y="5179400"/>
              <a:ext cx="71625" cy="104425"/>
            </a:xfrm>
            <a:custGeom>
              <a:avLst/>
              <a:gdLst/>
              <a:ahLst/>
              <a:cxnLst/>
              <a:rect l="l" t="t" r="r" b="b"/>
              <a:pathLst>
                <a:path w="2865" h="4177" extrusionOk="0">
                  <a:moveTo>
                    <a:pt x="2757" y="1"/>
                  </a:moveTo>
                  <a:cubicBezTo>
                    <a:pt x="2222" y="643"/>
                    <a:pt x="1660" y="1232"/>
                    <a:pt x="1205" y="1901"/>
                  </a:cubicBezTo>
                  <a:cubicBezTo>
                    <a:pt x="964" y="2249"/>
                    <a:pt x="723" y="2570"/>
                    <a:pt x="536" y="2918"/>
                  </a:cubicBezTo>
                  <a:cubicBezTo>
                    <a:pt x="428" y="3079"/>
                    <a:pt x="348" y="3266"/>
                    <a:pt x="268" y="3453"/>
                  </a:cubicBezTo>
                  <a:cubicBezTo>
                    <a:pt x="161" y="3641"/>
                    <a:pt x="54" y="3882"/>
                    <a:pt x="0" y="4123"/>
                  </a:cubicBezTo>
                  <a:cubicBezTo>
                    <a:pt x="0" y="4149"/>
                    <a:pt x="0" y="4176"/>
                    <a:pt x="27" y="4176"/>
                  </a:cubicBezTo>
                  <a:cubicBezTo>
                    <a:pt x="54" y="4176"/>
                    <a:pt x="80" y="4176"/>
                    <a:pt x="80" y="4149"/>
                  </a:cubicBezTo>
                  <a:cubicBezTo>
                    <a:pt x="161" y="3989"/>
                    <a:pt x="214" y="3855"/>
                    <a:pt x="295" y="3668"/>
                  </a:cubicBezTo>
                  <a:cubicBezTo>
                    <a:pt x="348" y="3507"/>
                    <a:pt x="455" y="3346"/>
                    <a:pt x="536" y="3186"/>
                  </a:cubicBezTo>
                  <a:cubicBezTo>
                    <a:pt x="616" y="2998"/>
                    <a:pt x="696" y="2865"/>
                    <a:pt x="803" y="2704"/>
                  </a:cubicBezTo>
                  <a:cubicBezTo>
                    <a:pt x="991" y="2410"/>
                    <a:pt x="1205" y="2115"/>
                    <a:pt x="1419" y="1794"/>
                  </a:cubicBezTo>
                  <a:cubicBezTo>
                    <a:pt x="1874" y="1205"/>
                    <a:pt x="2329" y="670"/>
                    <a:pt x="2837" y="108"/>
                  </a:cubicBezTo>
                  <a:cubicBezTo>
                    <a:pt x="2864" y="54"/>
                    <a:pt x="2837" y="27"/>
                    <a:pt x="2837" y="27"/>
                  </a:cubicBezTo>
                  <a:cubicBezTo>
                    <a:pt x="2811" y="1"/>
                    <a:pt x="2757" y="1"/>
                    <a:pt x="275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43"/>
            <p:cNvSpPr/>
            <p:nvPr/>
          </p:nvSpPr>
          <p:spPr>
            <a:xfrm>
              <a:off x="7811450" y="4539875"/>
              <a:ext cx="50875" cy="120300"/>
            </a:xfrm>
            <a:custGeom>
              <a:avLst/>
              <a:gdLst/>
              <a:ahLst/>
              <a:cxnLst/>
              <a:rect l="l" t="t" r="r" b="b"/>
              <a:pathLst>
                <a:path w="2035" h="4812" extrusionOk="0">
                  <a:moveTo>
                    <a:pt x="168" y="0"/>
                  </a:moveTo>
                  <a:cubicBezTo>
                    <a:pt x="161" y="0"/>
                    <a:pt x="148" y="7"/>
                    <a:pt x="134" y="21"/>
                  </a:cubicBezTo>
                  <a:cubicBezTo>
                    <a:pt x="27" y="74"/>
                    <a:pt x="1" y="208"/>
                    <a:pt x="54" y="288"/>
                  </a:cubicBezTo>
                  <a:cubicBezTo>
                    <a:pt x="295" y="609"/>
                    <a:pt x="482" y="984"/>
                    <a:pt x="643" y="1359"/>
                  </a:cubicBezTo>
                  <a:cubicBezTo>
                    <a:pt x="777" y="1734"/>
                    <a:pt x="911" y="2055"/>
                    <a:pt x="991" y="2456"/>
                  </a:cubicBezTo>
                  <a:lnTo>
                    <a:pt x="1098" y="3072"/>
                  </a:lnTo>
                  <a:cubicBezTo>
                    <a:pt x="1125" y="3259"/>
                    <a:pt x="1151" y="3473"/>
                    <a:pt x="1178" y="3687"/>
                  </a:cubicBezTo>
                  <a:cubicBezTo>
                    <a:pt x="1232" y="3928"/>
                    <a:pt x="1259" y="4169"/>
                    <a:pt x="1259" y="4437"/>
                  </a:cubicBezTo>
                  <a:cubicBezTo>
                    <a:pt x="1259" y="4544"/>
                    <a:pt x="1285" y="4624"/>
                    <a:pt x="1366" y="4705"/>
                  </a:cubicBezTo>
                  <a:cubicBezTo>
                    <a:pt x="1419" y="4758"/>
                    <a:pt x="1526" y="4812"/>
                    <a:pt x="1633" y="4812"/>
                  </a:cubicBezTo>
                  <a:cubicBezTo>
                    <a:pt x="1714" y="4812"/>
                    <a:pt x="1821" y="4758"/>
                    <a:pt x="1901" y="4705"/>
                  </a:cubicBezTo>
                  <a:cubicBezTo>
                    <a:pt x="1954" y="4624"/>
                    <a:pt x="2035" y="4544"/>
                    <a:pt x="1981" y="4437"/>
                  </a:cubicBezTo>
                  <a:cubicBezTo>
                    <a:pt x="1928" y="4035"/>
                    <a:pt x="1901" y="3661"/>
                    <a:pt x="1794" y="3286"/>
                  </a:cubicBezTo>
                  <a:cubicBezTo>
                    <a:pt x="1767" y="3099"/>
                    <a:pt x="1687" y="2938"/>
                    <a:pt x="1633" y="2724"/>
                  </a:cubicBezTo>
                  <a:cubicBezTo>
                    <a:pt x="1553" y="2537"/>
                    <a:pt x="1499" y="2349"/>
                    <a:pt x="1419" y="2162"/>
                  </a:cubicBezTo>
                  <a:cubicBezTo>
                    <a:pt x="1125" y="1466"/>
                    <a:pt x="777" y="743"/>
                    <a:pt x="322" y="128"/>
                  </a:cubicBezTo>
                  <a:cubicBezTo>
                    <a:pt x="295" y="47"/>
                    <a:pt x="215" y="21"/>
                    <a:pt x="161" y="21"/>
                  </a:cubicBezTo>
                  <a:cubicBezTo>
                    <a:pt x="175" y="7"/>
                    <a:pt x="175" y="0"/>
                    <a:pt x="1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43"/>
            <p:cNvSpPr/>
            <p:nvPr/>
          </p:nvSpPr>
          <p:spPr>
            <a:xfrm>
              <a:off x="8005500" y="4532350"/>
              <a:ext cx="42175" cy="123150"/>
            </a:xfrm>
            <a:custGeom>
              <a:avLst/>
              <a:gdLst/>
              <a:ahLst/>
              <a:cxnLst/>
              <a:rect l="l" t="t" r="r" b="b"/>
              <a:pathLst>
                <a:path w="1687" h="4926" extrusionOk="0">
                  <a:moveTo>
                    <a:pt x="1499" y="0"/>
                  </a:moveTo>
                  <a:cubicBezTo>
                    <a:pt x="1419" y="27"/>
                    <a:pt x="1392" y="27"/>
                    <a:pt x="1366" y="81"/>
                  </a:cubicBezTo>
                  <a:cubicBezTo>
                    <a:pt x="1259" y="241"/>
                    <a:pt x="1152" y="429"/>
                    <a:pt x="1071" y="562"/>
                  </a:cubicBezTo>
                  <a:cubicBezTo>
                    <a:pt x="964" y="723"/>
                    <a:pt x="857" y="884"/>
                    <a:pt x="804" y="1044"/>
                  </a:cubicBezTo>
                  <a:cubicBezTo>
                    <a:pt x="589" y="1419"/>
                    <a:pt x="429" y="1794"/>
                    <a:pt x="295" y="2195"/>
                  </a:cubicBezTo>
                  <a:cubicBezTo>
                    <a:pt x="161" y="2597"/>
                    <a:pt x="81" y="2998"/>
                    <a:pt x="27" y="3426"/>
                  </a:cubicBezTo>
                  <a:cubicBezTo>
                    <a:pt x="1" y="3828"/>
                    <a:pt x="1" y="4256"/>
                    <a:pt x="134" y="4658"/>
                  </a:cubicBezTo>
                  <a:cubicBezTo>
                    <a:pt x="161" y="4818"/>
                    <a:pt x="322" y="4925"/>
                    <a:pt x="482" y="4925"/>
                  </a:cubicBezTo>
                  <a:cubicBezTo>
                    <a:pt x="589" y="4925"/>
                    <a:pt x="697" y="4898"/>
                    <a:pt x="750" y="4818"/>
                  </a:cubicBezTo>
                  <a:cubicBezTo>
                    <a:pt x="830" y="4765"/>
                    <a:pt x="857" y="4658"/>
                    <a:pt x="857" y="4551"/>
                  </a:cubicBezTo>
                  <a:cubicBezTo>
                    <a:pt x="884" y="4256"/>
                    <a:pt x="884" y="3962"/>
                    <a:pt x="884" y="3667"/>
                  </a:cubicBezTo>
                  <a:cubicBezTo>
                    <a:pt x="884" y="3346"/>
                    <a:pt x="937" y="3025"/>
                    <a:pt x="991" y="2730"/>
                  </a:cubicBezTo>
                  <a:cubicBezTo>
                    <a:pt x="1098" y="1981"/>
                    <a:pt x="1259" y="1258"/>
                    <a:pt x="1526" y="536"/>
                  </a:cubicBezTo>
                  <a:cubicBezTo>
                    <a:pt x="1553" y="455"/>
                    <a:pt x="1633" y="348"/>
                    <a:pt x="1660" y="268"/>
                  </a:cubicBezTo>
                  <a:cubicBezTo>
                    <a:pt x="1687" y="188"/>
                    <a:pt x="1687" y="81"/>
                    <a:pt x="1607" y="54"/>
                  </a:cubicBezTo>
                  <a:cubicBezTo>
                    <a:pt x="1553" y="54"/>
                    <a:pt x="1526" y="0"/>
                    <a:pt x="14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43"/>
            <p:cNvSpPr/>
            <p:nvPr/>
          </p:nvSpPr>
          <p:spPr>
            <a:xfrm>
              <a:off x="7762600" y="4488175"/>
              <a:ext cx="80325" cy="80325"/>
            </a:xfrm>
            <a:custGeom>
              <a:avLst/>
              <a:gdLst/>
              <a:ahLst/>
              <a:cxnLst/>
              <a:rect l="l" t="t" r="r" b="b"/>
              <a:pathLst>
                <a:path w="3213" h="3213" extrusionOk="0">
                  <a:moveTo>
                    <a:pt x="1607" y="1"/>
                  </a:moveTo>
                  <a:cubicBezTo>
                    <a:pt x="750" y="1"/>
                    <a:pt x="1" y="724"/>
                    <a:pt x="1" y="1607"/>
                  </a:cubicBezTo>
                  <a:cubicBezTo>
                    <a:pt x="1" y="2490"/>
                    <a:pt x="750" y="3213"/>
                    <a:pt x="1607" y="3213"/>
                  </a:cubicBezTo>
                  <a:cubicBezTo>
                    <a:pt x="2463" y="3213"/>
                    <a:pt x="3213" y="2490"/>
                    <a:pt x="3213" y="1607"/>
                  </a:cubicBezTo>
                  <a:cubicBezTo>
                    <a:pt x="3213" y="750"/>
                    <a:pt x="2463" y="1"/>
                    <a:pt x="16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0" name="Google Shape;6600;p43"/>
            <p:cNvSpPr/>
            <p:nvPr/>
          </p:nvSpPr>
          <p:spPr>
            <a:xfrm>
              <a:off x="8014200" y="4480125"/>
              <a:ext cx="80325" cy="80350"/>
            </a:xfrm>
            <a:custGeom>
              <a:avLst/>
              <a:gdLst/>
              <a:ahLst/>
              <a:cxnLst/>
              <a:rect l="l" t="t" r="r" b="b"/>
              <a:pathLst>
                <a:path w="3213" h="3214" extrusionOk="0">
                  <a:moveTo>
                    <a:pt x="1560" y="1"/>
                  </a:moveTo>
                  <a:cubicBezTo>
                    <a:pt x="723" y="1"/>
                    <a:pt x="1" y="714"/>
                    <a:pt x="1" y="1608"/>
                  </a:cubicBezTo>
                  <a:cubicBezTo>
                    <a:pt x="1" y="2464"/>
                    <a:pt x="750" y="3214"/>
                    <a:pt x="1606" y="3214"/>
                  </a:cubicBezTo>
                  <a:cubicBezTo>
                    <a:pt x="2490" y="3214"/>
                    <a:pt x="3212" y="2464"/>
                    <a:pt x="3212" y="1608"/>
                  </a:cubicBezTo>
                  <a:cubicBezTo>
                    <a:pt x="3212" y="724"/>
                    <a:pt x="2490" y="2"/>
                    <a:pt x="1606" y="2"/>
                  </a:cubicBezTo>
                  <a:cubicBezTo>
                    <a:pt x="1591" y="1"/>
                    <a:pt x="1576" y="1"/>
                    <a:pt x="15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43"/>
            <p:cNvSpPr/>
            <p:nvPr/>
          </p:nvSpPr>
          <p:spPr>
            <a:xfrm>
              <a:off x="7636800" y="4625350"/>
              <a:ext cx="591550" cy="530650"/>
            </a:xfrm>
            <a:custGeom>
              <a:avLst/>
              <a:gdLst/>
              <a:ahLst/>
              <a:cxnLst/>
              <a:rect l="l" t="t" r="r" b="b"/>
              <a:pathLst>
                <a:path w="23662" h="21226" extrusionOk="0">
                  <a:moveTo>
                    <a:pt x="12527" y="1"/>
                  </a:moveTo>
                  <a:lnTo>
                    <a:pt x="12474" y="54"/>
                  </a:lnTo>
                  <a:lnTo>
                    <a:pt x="11885" y="54"/>
                  </a:lnTo>
                  <a:cubicBezTo>
                    <a:pt x="11189" y="54"/>
                    <a:pt x="10493" y="108"/>
                    <a:pt x="9743" y="215"/>
                  </a:cubicBezTo>
                  <a:cubicBezTo>
                    <a:pt x="8539" y="402"/>
                    <a:pt x="7415" y="777"/>
                    <a:pt x="6344" y="1312"/>
                  </a:cubicBezTo>
                  <a:cubicBezTo>
                    <a:pt x="5247" y="1848"/>
                    <a:pt x="4256" y="2517"/>
                    <a:pt x="3453" y="3320"/>
                  </a:cubicBezTo>
                  <a:cubicBezTo>
                    <a:pt x="3025" y="3748"/>
                    <a:pt x="2624" y="4257"/>
                    <a:pt x="2276" y="4765"/>
                  </a:cubicBezTo>
                  <a:cubicBezTo>
                    <a:pt x="1955" y="5300"/>
                    <a:pt x="1660" y="5889"/>
                    <a:pt x="1419" y="6612"/>
                  </a:cubicBezTo>
                  <a:cubicBezTo>
                    <a:pt x="991" y="7763"/>
                    <a:pt x="777" y="9048"/>
                    <a:pt x="536" y="10252"/>
                  </a:cubicBezTo>
                  <a:lnTo>
                    <a:pt x="483" y="10546"/>
                  </a:lnTo>
                  <a:lnTo>
                    <a:pt x="268" y="11564"/>
                  </a:lnTo>
                  <a:cubicBezTo>
                    <a:pt x="215" y="11858"/>
                    <a:pt x="188" y="12152"/>
                    <a:pt x="135" y="12420"/>
                  </a:cubicBezTo>
                  <a:cubicBezTo>
                    <a:pt x="54" y="13036"/>
                    <a:pt x="1" y="13571"/>
                    <a:pt x="1" y="14026"/>
                  </a:cubicBezTo>
                  <a:cubicBezTo>
                    <a:pt x="1" y="14561"/>
                    <a:pt x="81" y="15070"/>
                    <a:pt x="188" y="15525"/>
                  </a:cubicBezTo>
                  <a:cubicBezTo>
                    <a:pt x="268" y="16033"/>
                    <a:pt x="456" y="16462"/>
                    <a:pt x="670" y="16917"/>
                  </a:cubicBezTo>
                  <a:cubicBezTo>
                    <a:pt x="911" y="17345"/>
                    <a:pt x="1259" y="17773"/>
                    <a:pt x="1607" y="18148"/>
                  </a:cubicBezTo>
                  <a:cubicBezTo>
                    <a:pt x="2008" y="18549"/>
                    <a:pt x="2490" y="18924"/>
                    <a:pt x="3052" y="19245"/>
                  </a:cubicBezTo>
                  <a:cubicBezTo>
                    <a:pt x="4149" y="19914"/>
                    <a:pt x="5434" y="20423"/>
                    <a:pt x="6799" y="20744"/>
                  </a:cubicBezTo>
                  <a:cubicBezTo>
                    <a:pt x="8084" y="21065"/>
                    <a:pt x="9449" y="21226"/>
                    <a:pt x="10841" y="21226"/>
                  </a:cubicBezTo>
                  <a:cubicBezTo>
                    <a:pt x="11456" y="21226"/>
                    <a:pt x="12099" y="21199"/>
                    <a:pt x="12795" y="21119"/>
                  </a:cubicBezTo>
                  <a:cubicBezTo>
                    <a:pt x="13357" y="21065"/>
                    <a:pt x="13919" y="20985"/>
                    <a:pt x="14508" y="20878"/>
                  </a:cubicBezTo>
                  <a:cubicBezTo>
                    <a:pt x="15712" y="20691"/>
                    <a:pt x="16810" y="20343"/>
                    <a:pt x="17800" y="19941"/>
                  </a:cubicBezTo>
                  <a:cubicBezTo>
                    <a:pt x="18924" y="19486"/>
                    <a:pt x="19888" y="18924"/>
                    <a:pt x="20691" y="18175"/>
                  </a:cubicBezTo>
                  <a:cubicBezTo>
                    <a:pt x="21119" y="17800"/>
                    <a:pt x="21494" y="17372"/>
                    <a:pt x="21868" y="16917"/>
                  </a:cubicBezTo>
                  <a:cubicBezTo>
                    <a:pt x="22189" y="16435"/>
                    <a:pt x="22537" y="15900"/>
                    <a:pt x="22752" y="15364"/>
                  </a:cubicBezTo>
                  <a:cubicBezTo>
                    <a:pt x="23260" y="14294"/>
                    <a:pt x="23528" y="13089"/>
                    <a:pt x="23608" y="11724"/>
                  </a:cubicBezTo>
                  <a:cubicBezTo>
                    <a:pt x="23662" y="10493"/>
                    <a:pt x="23528" y="9181"/>
                    <a:pt x="23233" y="7897"/>
                  </a:cubicBezTo>
                  <a:cubicBezTo>
                    <a:pt x="23099" y="7308"/>
                    <a:pt x="22885" y="6692"/>
                    <a:pt x="22671" y="6103"/>
                  </a:cubicBezTo>
                  <a:cubicBezTo>
                    <a:pt x="22404" y="5461"/>
                    <a:pt x="22136" y="4926"/>
                    <a:pt x="21815" y="4471"/>
                  </a:cubicBezTo>
                  <a:cubicBezTo>
                    <a:pt x="21520" y="3962"/>
                    <a:pt x="21119" y="3480"/>
                    <a:pt x="20691" y="3052"/>
                  </a:cubicBezTo>
                  <a:cubicBezTo>
                    <a:pt x="20450" y="2811"/>
                    <a:pt x="20209" y="2624"/>
                    <a:pt x="19941" y="2410"/>
                  </a:cubicBezTo>
                  <a:cubicBezTo>
                    <a:pt x="19513" y="2062"/>
                    <a:pt x="19004" y="1741"/>
                    <a:pt x="18549" y="1473"/>
                  </a:cubicBezTo>
                  <a:cubicBezTo>
                    <a:pt x="18549" y="1473"/>
                    <a:pt x="18523" y="1473"/>
                    <a:pt x="18523" y="1446"/>
                  </a:cubicBezTo>
                  <a:cubicBezTo>
                    <a:pt x="18282" y="1312"/>
                    <a:pt x="18041" y="1178"/>
                    <a:pt x="17773" y="1071"/>
                  </a:cubicBezTo>
                  <a:cubicBezTo>
                    <a:pt x="17746" y="1045"/>
                    <a:pt x="17720" y="1045"/>
                    <a:pt x="17666" y="1045"/>
                  </a:cubicBezTo>
                  <a:cubicBezTo>
                    <a:pt x="17452" y="911"/>
                    <a:pt x="17184" y="804"/>
                    <a:pt x="16943" y="750"/>
                  </a:cubicBezTo>
                  <a:cubicBezTo>
                    <a:pt x="16729" y="670"/>
                    <a:pt x="16542" y="616"/>
                    <a:pt x="16328" y="590"/>
                  </a:cubicBezTo>
                  <a:cubicBezTo>
                    <a:pt x="16194" y="536"/>
                    <a:pt x="16114" y="509"/>
                    <a:pt x="16007" y="483"/>
                  </a:cubicBezTo>
                  <a:cubicBezTo>
                    <a:pt x="15873" y="456"/>
                    <a:pt x="15712" y="402"/>
                    <a:pt x="15525" y="376"/>
                  </a:cubicBezTo>
                  <a:cubicBezTo>
                    <a:pt x="15043" y="242"/>
                    <a:pt x="14508" y="135"/>
                    <a:pt x="13892" y="108"/>
                  </a:cubicBezTo>
                  <a:cubicBezTo>
                    <a:pt x="13517" y="54"/>
                    <a:pt x="13169" y="1"/>
                    <a:pt x="126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43"/>
            <p:cNvSpPr/>
            <p:nvPr/>
          </p:nvSpPr>
          <p:spPr>
            <a:xfrm>
              <a:off x="7761925" y="4643425"/>
              <a:ext cx="469100" cy="513250"/>
            </a:xfrm>
            <a:custGeom>
              <a:avLst/>
              <a:gdLst/>
              <a:ahLst/>
              <a:cxnLst/>
              <a:rect l="l" t="t" r="r" b="b"/>
              <a:pathLst>
                <a:path w="18764" h="20530" extrusionOk="0">
                  <a:moveTo>
                    <a:pt x="11858" y="0"/>
                  </a:moveTo>
                  <a:cubicBezTo>
                    <a:pt x="12099" y="161"/>
                    <a:pt x="12367" y="322"/>
                    <a:pt x="12608" y="455"/>
                  </a:cubicBezTo>
                  <a:cubicBezTo>
                    <a:pt x="13491" y="1018"/>
                    <a:pt x="14294" y="1660"/>
                    <a:pt x="14990" y="2409"/>
                  </a:cubicBezTo>
                  <a:cubicBezTo>
                    <a:pt x="15686" y="3132"/>
                    <a:pt x="16328" y="3962"/>
                    <a:pt x="16836" y="4872"/>
                  </a:cubicBezTo>
                  <a:cubicBezTo>
                    <a:pt x="17318" y="5782"/>
                    <a:pt x="17693" y="6745"/>
                    <a:pt x="17934" y="7762"/>
                  </a:cubicBezTo>
                  <a:cubicBezTo>
                    <a:pt x="18041" y="8244"/>
                    <a:pt x="18121" y="8780"/>
                    <a:pt x="18175" y="9288"/>
                  </a:cubicBezTo>
                  <a:cubicBezTo>
                    <a:pt x="18202" y="9823"/>
                    <a:pt x="18202" y="10386"/>
                    <a:pt x="18175" y="10921"/>
                  </a:cubicBezTo>
                  <a:cubicBezTo>
                    <a:pt x="18121" y="11429"/>
                    <a:pt x="18041" y="11965"/>
                    <a:pt x="17934" y="12473"/>
                  </a:cubicBezTo>
                  <a:cubicBezTo>
                    <a:pt x="17800" y="12982"/>
                    <a:pt x="17666" y="13437"/>
                    <a:pt x="17425" y="13919"/>
                  </a:cubicBezTo>
                  <a:cubicBezTo>
                    <a:pt x="17238" y="14374"/>
                    <a:pt x="16997" y="14802"/>
                    <a:pt x="16703" y="15257"/>
                  </a:cubicBezTo>
                  <a:cubicBezTo>
                    <a:pt x="16435" y="15685"/>
                    <a:pt x="16087" y="16060"/>
                    <a:pt x="15766" y="16408"/>
                  </a:cubicBezTo>
                  <a:cubicBezTo>
                    <a:pt x="15016" y="17184"/>
                    <a:pt x="14187" y="17853"/>
                    <a:pt x="13250" y="18362"/>
                  </a:cubicBezTo>
                  <a:cubicBezTo>
                    <a:pt x="12153" y="18951"/>
                    <a:pt x="10975" y="19406"/>
                    <a:pt x="9770" y="19700"/>
                  </a:cubicBezTo>
                  <a:cubicBezTo>
                    <a:pt x="8566" y="19994"/>
                    <a:pt x="7335" y="20155"/>
                    <a:pt x="6077" y="20155"/>
                  </a:cubicBezTo>
                  <a:cubicBezTo>
                    <a:pt x="5859" y="20164"/>
                    <a:pt x="5640" y="20169"/>
                    <a:pt x="5420" y="20169"/>
                  </a:cubicBezTo>
                  <a:cubicBezTo>
                    <a:pt x="4400" y="20169"/>
                    <a:pt x="3365" y="20073"/>
                    <a:pt x="2330" y="19941"/>
                  </a:cubicBezTo>
                  <a:cubicBezTo>
                    <a:pt x="1527" y="19834"/>
                    <a:pt x="777" y="19673"/>
                    <a:pt x="1" y="19459"/>
                  </a:cubicBezTo>
                  <a:lnTo>
                    <a:pt x="1" y="19459"/>
                  </a:lnTo>
                  <a:cubicBezTo>
                    <a:pt x="590" y="19700"/>
                    <a:pt x="1232" y="19887"/>
                    <a:pt x="1874" y="20075"/>
                  </a:cubicBezTo>
                  <a:cubicBezTo>
                    <a:pt x="3132" y="20369"/>
                    <a:pt x="4524" y="20530"/>
                    <a:pt x="5916" y="20530"/>
                  </a:cubicBezTo>
                  <a:cubicBezTo>
                    <a:pt x="6532" y="20530"/>
                    <a:pt x="7147" y="20503"/>
                    <a:pt x="7870" y="20423"/>
                  </a:cubicBezTo>
                  <a:cubicBezTo>
                    <a:pt x="8432" y="20369"/>
                    <a:pt x="8994" y="20289"/>
                    <a:pt x="9556" y="20209"/>
                  </a:cubicBezTo>
                  <a:cubicBezTo>
                    <a:pt x="10761" y="19994"/>
                    <a:pt x="11912" y="19673"/>
                    <a:pt x="12875" y="19272"/>
                  </a:cubicBezTo>
                  <a:cubicBezTo>
                    <a:pt x="13973" y="18790"/>
                    <a:pt x="14963" y="18228"/>
                    <a:pt x="15766" y="17478"/>
                  </a:cubicBezTo>
                  <a:cubicBezTo>
                    <a:pt x="16194" y="17130"/>
                    <a:pt x="16569" y="16675"/>
                    <a:pt x="16917" y="16220"/>
                  </a:cubicBezTo>
                  <a:cubicBezTo>
                    <a:pt x="17292" y="15739"/>
                    <a:pt x="17586" y="15203"/>
                    <a:pt x="17854" y="14668"/>
                  </a:cubicBezTo>
                  <a:cubicBezTo>
                    <a:pt x="18362" y="13597"/>
                    <a:pt x="18630" y="12366"/>
                    <a:pt x="18710" y="11028"/>
                  </a:cubicBezTo>
                  <a:cubicBezTo>
                    <a:pt x="18764" y="9797"/>
                    <a:pt x="18630" y="8485"/>
                    <a:pt x="18335" y="7227"/>
                  </a:cubicBezTo>
                  <a:cubicBezTo>
                    <a:pt x="18202" y="6612"/>
                    <a:pt x="17987" y="6023"/>
                    <a:pt x="17747" y="5407"/>
                  </a:cubicBezTo>
                  <a:cubicBezTo>
                    <a:pt x="17532" y="4765"/>
                    <a:pt x="17211" y="4229"/>
                    <a:pt x="16917" y="3774"/>
                  </a:cubicBezTo>
                  <a:cubicBezTo>
                    <a:pt x="16596" y="3266"/>
                    <a:pt x="16221" y="2811"/>
                    <a:pt x="15793" y="2356"/>
                  </a:cubicBezTo>
                  <a:cubicBezTo>
                    <a:pt x="15552" y="2142"/>
                    <a:pt x="15311" y="1928"/>
                    <a:pt x="15043" y="1740"/>
                  </a:cubicBezTo>
                  <a:cubicBezTo>
                    <a:pt x="14615" y="1366"/>
                    <a:pt x="14106" y="1071"/>
                    <a:pt x="13651" y="803"/>
                  </a:cubicBezTo>
                  <a:cubicBezTo>
                    <a:pt x="13651" y="803"/>
                    <a:pt x="13598" y="803"/>
                    <a:pt x="13598" y="750"/>
                  </a:cubicBezTo>
                  <a:cubicBezTo>
                    <a:pt x="13384" y="616"/>
                    <a:pt x="13143" y="482"/>
                    <a:pt x="12875" y="402"/>
                  </a:cubicBezTo>
                  <a:lnTo>
                    <a:pt x="12768" y="348"/>
                  </a:lnTo>
                  <a:cubicBezTo>
                    <a:pt x="12527" y="215"/>
                    <a:pt x="12260" y="134"/>
                    <a:pt x="12045" y="54"/>
                  </a:cubicBezTo>
                  <a:cubicBezTo>
                    <a:pt x="11965" y="27"/>
                    <a:pt x="11912" y="27"/>
                    <a:pt x="118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3" name="Google Shape;6603;p43"/>
            <p:cNvSpPr/>
            <p:nvPr/>
          </p:nvSpPr>
          <p:spPr>
            <a:xfrm>
              <a:off x="8189525" y="4785275"/>
              <a:ext cx="25" cy="25"/>
            </a:xfrm>
            <a:custGeom>
              <a:avLst/>
              <a:gdLst/>
              <a:ahLst/>
              <a:cxnLst/>
              <a:rect l="l" t="t" r="r" b="b"/>
              <a:pathLst>
                <a:path w="1" h="1" extrusionOk="0">
                  <a:moveTo>
                    <a:pt x="0" y="1"/>
                  </a:moveTo>
                  <a:lnTo>
                    <a:pt x="0" y="1"/>
                  </a:lnTo>
                  <a:lnTo>
                    <a:pt x="0" y="1"/>
                  </a:lnTo>
                  <a:lnTo>
                    <a:pt x="0" y="1"/>
                  </a:lnTo>
                  <a:lnTo>
                    <a:pt x="0" y="1"/>
                  </a:ln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43"/>
            <p:cNvSpPr/>
            <p:nvPr/>
          </p:nvSpPr>
          <p:spPr>
            <a:xfrm>
              <a:off x="7665575" y="4655475"/>
              <a:ext cx="531325" cy="475100"/>
            </a:xfrm>
            <a:custGeom>
              <a:avLst/>
              <a:gdLst/>
              <a:ahLst/>
              <a:cxnLst/>
              <a:rect l="l" t="t" r="r" b="b"/>
              <a:pathLst>
                <a:path w="21253" h="19004" extrusionOk="0">
                  <a:moveTo>
                    <a:pt x="10600" y="0"/>
                  </a:moveTo>
                  <a:cubicBezTo>
                    <a:pt x="9984" y="0"/>
                    <a:pt x="9342" y="81"/>
                    <a:pt x="8699" y="188"/>
                  </a:cubicBezTo>
                  <a:cubicBezTo>
                    <a:pt x="7629" y="348"/>
                    <a:pt x="6585" y="669"/>
                    <a:pt x="5621" y="1151"/>
                  </a:cubicBezTo>
                  <a:cubicBezTo>
                    <a:pt x="4631" y="1606"/>
                    <a:pt x="3748" y="2249"/>
                    <a:pt x="3052" y="2944"/>
                  </a:cubicBezTo>
                  <a:cubicBezTo>
                    <a:pt x="2650" y="3346"/>
                    <a:pt x="2302" y="3774"/>
                    <a:pt x="2008" y="4256"/>
                  </a:cubicBezTo>
                  <a:cubicBezTo>
                    <a:pt x="1714" y="4711"/>
                    <a:pt x="1446" y="5300"/>
                    <a:pt x="1205" y="5889"/>
                  </a:cubicBezTo>
                  <a:cubicBezTo>
                    <a:pt x="830" y="6959"/>
                    <a:pt x="643" y="8057"/>
                    <a:pt x="429" y="9181"/>
                  </a:cubicBezTo>
                  <a:lnTo>
                    <a:pt x="402" y="9449"/>
                  </a:lnTo>
                  <a:cubicBezTo>
                    <a:pt x="322" y="9743"/>
                    <a:pt x="295" y="10037"/>
                    <a:pt x="242" y="10332"/>
                  </a:cubicBezTo>
                  <a:cubicBezTo>
                    <a:pt x="161" y="10599"/>
                    <a:pt x="134" y="10867"/>
                    <a:pt x="108" y="11108"/>
                  </a:cubicBezTo>
                  <a:cubicBezTo>
                    <a:pt x="27" y="11643"/>
                    <a:pt x="1" y="12125"/>
                    <a:pt x="1" y="12553"/>
                  </a:cubicBezTo>
                  <a:cubicBezTo>
                    <a:pt x="1" y="13008"/>
                    <a:pt x="27" y="13490"/>
                    <a:pt x="134" y="13892"/>
                  </a:cubicBezTo>
                  <a:cubicBezTo>
                    <a:pt x="242" y="14320"/>
                    <a:pt x="402" y="14721"/>
                    <a:pt x="616" y="15123"/>
                  </a:cubicBezTo>
                  <a:cubicBezTo>
                    <a:pt x="804" y="15524"/>
                    <a:pt x="1098" y="15899"/>
                    <a:pt x="1446" y="16220"/>
                  </a:cubicBezTo>
                  <a:cubicBezTo>
                    <a:pt x="1821" y="16595"/>
                    <a:pt x="2195" y="16889"/>
                    <a:pt x="2758" y="17237"/>
                  </a:cubicBezTo>
                  <a:cubicBezTo>
                    <a:pt x="3721" y="17826"/>
                    <a:pt x="4845" y="18281"/>
                    <a:pt x="6130" y="18602"/>
                  </a:cubicBezTo>
                  <a:cubicBezTo>
                    <a:pt x="7254" y="18870"/>
                    <a:pt x="8512" y="19004"/>
                    <a:pt x="9743" y="19004"/>
                  </a:cubicBezTo>
                  <a:cubicBezTo>
                    <a:pt x="10279" y="19004"/>
                    <a:pt x="10841" y="18977"/>
                    <a:pt x="11456" y="18897"/>
                  </a:cubicBezTo>
                  <a:cubicBezTo>
                    <a:pt x="11938" y="18870"/>
                    <a:pt x="12473" y="18763"/>
                    <a:pt x="12982" y="18709"/>
                  </a:cubicBezTo>
                  <a:cubicBezTo>
                    <a:pt x="14053" y="18495"/>
                    <a:pt x="15070" y="18228"/>
                    <a:pt x="15953" y="17880"/>
                  </a:cubicBezTo>
                  <a:cubicBezTo>
                    <a:pt x="16917" y="17478"/>
                    <a:pt x="17800" y="16943"/>
                    <a:pt x="18549" y="16301"/>
                  </a:cubicBezTo>
                  <a:cubicBezTo>
                    <a:pt x="18897" y="15953"/>
                    <a:pt x="19272" y="15605"/>
                    <a:pt x="19566" y="15150"/>
                  </a:cubicBezTo>
                  <a:cubicBezTo>
                    <a:pt x="19888" y="14748"/>
                    <a:pt x="20182" y="14293"/>
                    <a:pt x="20423" y="13785"/>
                  </a:cubicBezTo>
                  <a:cubicBezTo>
                    <a:pt x="20851" y="12848"/>
                    <a:pt x="21119" y="11750"/>
                    <a:pt x="21172" y="10546"/>
                  </a:cubicBezTo>
                  <a:cubicBezTo>
                    <a:pt x="21253" y="9449"/>
                    <a:pt x="21119" y="8271"/>
                    <a:pt x="20851" y="7120"/>
                  </a:cubicBezTo>
                  <a:cubicBezTo>
                    <a:pt x="20717" y="6585"/>
                    <a:pt x="20557" y="6049"/>
                    <a:pt x="20316" y="5514"/>
                  </a:cubicBezTo>
                  <a:cubicBezTo>
                    <a:pt x="20075" y="4952"/>
                    <a:pt x="19834" y="4497"/>
                    <a:pt x="19566" y="4042"/>
                  </a:cubicBezTo>
                  <a:cubicBezTo>
                    <a:pt x="19272" y="3587"/>
                    <a:pt x="18924" y="3185"/>
                    <a:pt x="18576" y="2811"/>
                  </a:cubicBezTo>
                  <a:cubicBezTo>
                    <a:pt x="18201" y="2436"/>
                    <a:pt x="17800" y="2141"/>
                    <a:pt x="17318" y="1847"/>
                  </a:cubicBezTo>
                  <a:cubicBezTo>
                    <a:pt x="16515" y="1339"/>
                    <a:pt x="15578" y="910"/>
                    <a:pt x="14427" y="589"/>
                  </a:cubicBezTo>
                  <a:cubicBezTo>
                    <a:pt x="14186" y="509"/>
                    <a:pt x="13946" y="455"/>
                    <a:pt x="13651" y="375"/>
                  </a:cubicBezTo>
                  <a:cubicBezTo>
                    <a:pt x="13276" y="268"/>
                    <a:pt x="13009" y="241"/>
                    <a:pt x="12741" y="214"/>
                  </a:cubicBezTo>
                  <a:cubicBezTo>
                    <a:pt x="12447" y="161"/>
                    <a:pt x="12179" y="134"/>
                    <a:pt x="11831" y="107"/>
                  </a:cubicBezTo>
                  <a:cubicBezTo>
                    <a:pt x="11456" y="0"/>
                    <a:pt x="11055" y="0"/>
                    <a:pt x="106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43"/>
            <p:cNvSpPr/>
            <p:nvPr/>
          </p:nvSpPr>
          <p:spPr>
            <a:xfrm>
              <a:off x="7949975" y="4655475"/>
              <a:ext cx="56225" cy="16075"/>
            </a:xfrm>
            <a:custGeom>
              <a:avLst/>
              <a:gdLst/>
              <a:ahLst/>
              <a:cxnLst/>
              <a:rect l="l" t="t" r="r" b="b"/>
              <a:pathLst>
                <a:path w="2249" h="643" extrusionOk="0">
                  <a:moveTo>
                    <a:pt x="134" y="0"/>
                  </a:moveTo>
                  <a:cubicBezTo>
                    <a:pt x="134" y="54"/>
                    <a:pt x="107" y="54"/>
                    <a:pt x="80" y="54"/>
                  </a:cubicBezTo>
                  <a:cubicBezTo>
                    <a:pt x="27" y="81"/>
                    <a:pt x="0" y="107"/>
                    <a:pt x="0" y="134"/>
                  </a:cubicBezTo>
                  <a:cubicBezTo>
                    <a:pt x="0" y="188"/>
                    <a:pt x="0" y="214"/>
                    <a:pt x="27" y="241"/>
                  </a:cubicBezTo>
                  <a:cubicBezTo>
                    <a:pt x="80" y="268"/>
                    <a:pt x="107" y="321"/>
                    <a:pt x="134" y="321"/>
                  </a:cubicBezTo>
                  <a:cubicBezTo>
                    <a:pt x="803" y="348"/>
                    <a:pt x="1445" y="455"/>
                    <a:pt x="2088" y="643"/>
                  </a:cubicBezTo>
                  <a:cubicBezTo>
                    <a:pt x="2115" y="643"/>
                    <a:pt x="2141" y="643"/>
                    <a:pt x="2168" y="616"/>
                  </a:cubicBezTo>
                  <a:cubicBezTo>
                    <a:pt x="2195" y="589"/>
                    <a:pt x="2248" y="536"/>
                    <a:pt x="2248" y="509"/>
                  </a:cubicBezTo>
                  <a:cubicBezTo>
                    <a:pt x="2248" y="482"/>
                    <a:pt x="2248" y="455"/>
                    <a:pt x="2195" y="402"/>
                  </a:cubicBezTo>
                  <a:cubicBezTo>
                    <a:pt x="2168" y="375"/>
                    <a:pt x="2141" y="348"/>
                    <a:pt x="2115" y="348"/>
                  </a:cubicBezTo>
                  <a:cubicBezTo>
                    <a:pt x="1472" y="134"/>
                    <a:pt x="803" y="54"/>
                    <a:pt x="161"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43"/>
            <p:cNvSpPr/>
            <p:nvPr/>
          </p:nvSpPr>
          <p:spPr>
            <a:xfrm>
              <a:off x="7933900" y="4655475"/>
              <a:ext cx="59575" cy="13825"/>
            </a:xfrm>
            <a:custGeom>
              <a:avLst/>
              <a:gdLst/>
              <a:ahLst/>
              <a:cxnLst/>
              <a:rect l="l" t="t" r="r" b="b"/>
              <a:pathLst>
                <a:path w="2383" h="553" extrusionOk="0">
                  <a:moveTo>
                    <a:pt x="108" y="0"/>
                  </a:moveTo>
                  <a:cubicBezTo>
                    <a:pt x="81" y="0"/>
                    <a:pt x="1" y="107"/>
                    <a:pt x="54" y="188"/>
                  </a:cubicBezTo>
                  <a:cubicBezTo>
                    <a:pt x="54" y="214"/>
                    <a:pt x="81" y="241"/>
                    <a:pt x="81" y="268"/>
                  </a:cubicBezTo>
                  <a:cubicBezTo>
                    <a:pt x="108" y="321"/>
                    <a:pt x="134" y="321"/>
                    <a:pt x="188" y="321"/>
                  </a:cubicBezTo>
                  <a:cubicBezTo>
                    <a:pt x="456" y="321"/>
                    <a:pt x="750" y="321"/>
                    <a:pt x="1018" y="348"/>
                  </a:cubicBezTo>
                  <a:lnTo>
                    <a:pt x="991" y="348"/>
                  </a:lnTo>
                  <a:cubicBezTo>
                    <a:pt x="1392" y="375"/>
                    <a:pt x="1821" y="455"/>
                    <a:pt x="2222" y="536"/>
                  </a:cubicBezTo>
                  <a:cubicBezTo>
                    <a:pt x="2234" y="547"/>
                    <a:pt x="2248" y="553"/>
                    <a:pt x="2263" y="553"/>
                  </a:cubicBezTo>
                  <a:cubicBezTo>
                    <a:pt x="2318" y="553"/>
                    <a:pt x="2383" y="485"/>
                    <a:pt x="2383" y="402"/>
                  </a:cubicBezTo>
                  <a:cubicBezTo>
                    <a:pt x="2383" y="375"/>
                    <a:pt x="2383" y="348"/>
                    <a:pt x="2356" y="321"/>
                  </a:cubicBezTo>
                  <a:cubicBezTo>
                    <a:pt x="2329" y="268"/>
                    <a:pt x="2276" y="241"/>
                    <a:pt x="2249" y="241"/>
                  </a:cubicBezTo>
                  <a:cubicBezTo>
                    <a:pt x="1553" y="54"/>
                    <a:pt x="857" y="0"/>
                    <a:pt x="108"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43"/>
            <p:cNvSpPr/>
            <p:nvPr/>
          </p:nvSpPr>
          <p:spPr>
            <a:xfrm>
              <a:off x="7929900" y="4655475"/>
              <a:ext cx="62925" cy="13825"/>
            </a:xfrm>
            <a:custGeom>
              <a:avLst/>
              <a:gdLst/>
              <a:ahLst/>
              <a:cxnLst/>
              <a:rect l="l" t="t" r="r" b="b"/>
              <a:pathLst>
                <a:path w="2517" h="553" extrusionOk="0">
                  <a:moveTo>
                    <a:pt x="134" y="0"/>
                  </a:moveTo>
                  <a:cubicBezTo>
                    <a:pt x="80" y="0"/>
                    <a:pt x="0" y="81"/>
                    <a:pt x="0" y="188"/>
                  </a:cubicBezTo>
                  <a:cubicBezTo>
                    <a:pt x="0" y="268"/>
                    <a:pt x="80" y="321"/>
                    <a:pt x="161" y="321"/>
                  </a:cubicBezTo>
                  <a:cubicBezTo>
                    <a:pt x="509" y="321"/>
                    <a:pt x="830" y="321"/>
                    <a:pt x="1178" y="348"/>
                  </a:cubicBezTo>
                  <a:cubicBezTo>
                    <a:pt x="1579" y="375"/>
                    <a:pt x="1954" y="455"/>
                    <a:pt x="2355" y="536"/>
                  </a:cubicBezTo>
                  <a:cubicBezTo>
                    <a:pt x="2367" y="547"/>
                    <a:pt x="2381" y="553"/>
                    <a:pt x="2397" y="553"/>
                  </a:cubicBezTo>
                  <a:cubicBezTo>
                    <a:pt x="2451" y="553"/>
                    <a:pt x="2516" y="485"/>
                    <a:pt x="2516" y="402"/>
                  </a:cubicBezTo>
                  <a:cubicBezTo>
                    <a:pt x="2516" y="375"/>
                    <a:pt x="2516" y="348"/>
                    <a:pt x="2489" y="321"/>
                  </a:cubicBezTo>
                  <a:cubicBezTo>
                    <a:pt x="2436" y="268"/>
                    <a:pt x="2409" y="241"/>
                    <a:pt x="2382" y="241"/>
                  </a:cubicBezTo>
                  <a:cubicBezTo>
                    <a:pt x="1713" y="54"/>
                    <a:pt x="1044" y="0"/>
                    <a:pt x="348"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43"/>
            <p:cNvSpPr/>
            <p:nvPr/>
          </p:nvSpPr>
          <p:spPr>
            <a:xfrm>
              <a:off x="7929900" y="4655475"/>
              <a:ext cx="57550" cy="12900"/>
            </a:xfrm>
            <a:custGeom>
              <a:avLst/>
              <a:gdLst/>
              <a:ahLst/>
              <a:cxnLst/>
              <a:rect l="l" t="t" r="r" b="b"/>
              <a:pathLst>
                <a:path w="2302" h="516" extrusionOk="0">
                  <a:moveTo>
                    <a:pt x="80" y="0"/>
                  </a:moveTo>
                  <a:cubicBezTo>
                    <a:pt x="80" y="0"/>
                    <a:pt x="0" y="107"/>
                    <a:pt x="0" y="188"/>
                  </a:cubicBezTo>
                  <a:cubicBezTo>
                    <a:pt x="0" y="214"/>
                    <a:pt x="27" y="241"/>
                    <a:pt x="27" y="268"/>
                  </a:cubicBezTo>
                  <a:cubicBezTo>
                    <a:pt x="80" y="321"/>
                    <a:pt x="107" y="321"/>
                    <a:pt x="134" y="321"/>
                  </a:cubicBezTo>
                  <a:cubicBezTo>
                    <a:pt x="509" y="321"/>
                    <a:pt x="830" y="321"/>
                    <a:pt x="1205" y="348"/>
                  </a:cubicBezTo>
                  <a:lnTo>
                    <a:pt x="1178" y="348"/>
                  </a:lnTo>
                  <a:cubicBezTo>
                    <a:pt x="1499" y="375"/>
                    <a:pt x="1820" y="402"/>
                    <a:pt x="2115" y="509"/>
                  </a:cubicBezTo>
                  <a:cubicBezTo>
                    <a:pt x="2124" y="513"/>
                    <a:pt x="2135" y="516"/>
                    <a:pt x="2146" y="516"/>
                  </a:cubicBezTo>
                  <a:cubicBezTo>
                    <a:pt x="2202" y="516"/>
                    <a:pt x="2275" y="464"/>
                    <a:pt x="2275" y="375"/>
                  </a:cubicBezTo>
                  <a:cubicBezTo>
                    <a:pt x="2302" y="268"/>
                    <a:pt x="2248" y="214"/>
                    <a:pt x="2141" y="214"/>
                  </a:cubicBezTo>
                  <a:cubicBezTo>
                    <a:pt x="1472" y="54"/>
                    <a:pt x="776" y="54"/>
                    <a:pt x="80"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43"/>
            <p:cNvSpPr/>
            <p:nvPr/>
          </p:nvSpPr>
          <p:spPr>
            <a:xfrm>
              <a:off x="7937250" y="4654800"/>
              <a:ext cx="63600" cy="16375"/>
            </a:xfrm>
            <a:custGeom>
              <a:avLst/>
              <a:gdLst/>
              <a:ahLst/>
              <a:cxnLst/>
              <a:rect l="l" t="t" r="r" b="b"/>
              <a:pathLst>
                <a:path w="2544" h="655" extrusionOk="0">
                  <a:moveTo>
                    <a:pt x="215" y="0"/>
                  </a:moveTo>
                  <a:cubicBezTo>
                    <a:pt x="81" y="0"/>
                    <a:pt x="54" y="27"/>
                    <a:pt x="54" y="81"/>
                  </a:cubicBezTo>
                  <a:cubicBezTo>
                    <a:pt x="0" y="108"/>
                    <a:pt x="0" y="134"/>
                    <a:pt x="0" y="161"/>
                  </a:cubicBezTo>
                  <a:cubicBezTo>
                    <a:pt x="0" y="215"/>
                    <a:pt x="54" y="241"/>
                    <a:pt x="54" y="268"/>
                  </a:cubicBezTo>
                  <a:cubicBezTo>
                    <a:pt x="81" y="295"/>
                    <a:pt x="108" y="295"/>
                    <a:pt x="134" y="295"/>
                  </a:cubicBezTo>
                  <a:cubicBezTo>
                    <a:pt x="375" y="295"/>
                    <a:pt x="589" y="348"/>
                    <a:pt x="803" y="348"/>
                  </a:cubicBezTo>
                  <a:lnTo>
                    <a:pt x="777" y="348"/>
                  </a:lnTo>
                  <a:cubicBezTo>
                    <a:pt x="1258" y="375"/>
                    <a:pt x="1740" y="429"/>
                    <a:pt x="2222" y="616"/>
                  </a:cubicBezTo>
                  <a:cubicBezTo>
                    <a:pt x="2249" y="616"/>
                    <a:pt x="2249" y="616"/>
                    <a:pt x="2276" y="643"/>
                  </a:cubicBezTo>
                  <a:cubicBezTo>
                    <a:pt x="2311" y="643"/>
                    <a:pt x="2335" y="655"/>
                    <a:pt x="2363" y="655"/>
                  </a:cubicBezTo>
                  <a:cubicBezTo>
                    <a:pt x="2377" y="655"/>
                    <a:pt x="2392" y="652"/>
                    <a:pt x="2409" y="643"/>
                  </a:cubicBezTo>
                  <a:cubicBezTo>
                    <a:pt x="2463" y="643"/>
                    <a:pt x="2490" y="616"/>
                    <a:pt x="2516" y="563"/>
                  </a:cubicBezTo>
                  <a:cubicBezTo>
                    <a:pt x="2543" y="536"/>
                    <a:pt x="2543" y="509"/>
                    <a:pt x="2516" y="429"/>
                  </a:cubicBezTo>
                  <a:cubicBezTo>
                    <a:pt x="2516" y="402"/>
                    <a:pt x="2490" y="375"/>
                    <a:pt x="2436" y="348"/>
                  </a:cubicBezTo>
                  <a:cubicBezTo>
                    <a:pt x="2276" y="268"/>
                    <a:pt x="2088" y="215"/>
                    <a:pt x="1901" y="161"/>
                  </a:cubicBezTo>
                  <a:cubicBezTo>
                    <a:pt x="1714" y="134"/>
                    <a:pt x="1499" y="108"/>
                    <a:pt x="1339" y="81"/>
                  </a:cubicBezTo>
                  <a:cubicBezTo>
                    <a:pt x="964" y="27"/>
                    <a:pt x="563" y="0"/>
                    <a:pt x="215"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43"/>
            <p:cNvSpPr/>
            <p:nvPr/>
          </p:nvSpPr>
          <p:spPr>
            <a:xfrm>
              <a:off x="7938600" y="4655475"/>
              <a:ext cx="56225" cy="14000"/>
            </a:xfrm>
            <a:custGeom>
              <a:avLst/>
              <a:gdLst/>
              <a:ahLst/>
              <a:cxnLst/>
              <a:rect l="l" t="t" r="r" b="b"/>
              <a:pathLst>
                <a:path w="2249" h="560" extrusionOk="0">
                  <a:moveTo>
                    <a:pt x="134" y="0"/>
                  </a:moveTo>
                  <a:cubicBezTo>
                    <a:pt x="54" y="0"/>
                    <a:pt x="0" y="81"/>
                    <a:pt x="0" y="188"/>
                  </a:cubicBezTo>
                  <a:cubicBezTo>
                    <a:pt x="0" y="268"/>
                    <a:pt x="54" y="321"/>
                    <a:pt x="161" y="321"/>
                  </a:cubicBezTo>
                  <a:cubicBezTo>
                    <a:pt x="428" y="321"/>
                    <a:pt x="696" y="321"/>
                    <a:pt x="937" y="348"/>
                  </a:cubicBezTo>
                  <a:lnTo>
                    <a:pt x="883" y="348"/>
                  </a:lnTo>
                  <a:cubicBezTo>
                    <a:pt x="1285" y="375"/>
                    <a:pt x="1660" y="455"/>
                    <a:pt x="2034" y="536"/>
                  </a:cubicBezTo>
                  <a:cubicBezTo>
                    <a:pt x="2052" y="536"/>
                    <a:pt x="2070" y="559"/>
                    <a:pt x="2088" y="559"/>
                  </a:cubicBezTo>
                  <a:cubicBezTo>
                    <a:pt x="2097" y="559"/>
                    <a:pt x="2106" y="553"/>
                    <a:pt x="2115" y="536"/>
                  </a:cubicBezTo>
                  <a:cubicBezTo>
                    <a:pt x="2168" y="536"/>
                    <a:pt x="2195" y="509"/>
                    <a:pt x="2222" y="482"/>
                  </a:cubicBezTo>
                  <a:cubicBezTo>
                    <a:pt x="2248" y="455"/>
                    <a:pt x="2248" y="402"/>
                    <a:pt x="2222" y="348"/>
                  </a:cubicBezTo>
                  <a:cubicBezTo>
                    <a:pt x="2222" y="321"/>
                    <a:pt x="2195" y="268"/>
                    <a:pt x="2168" y="241"/>
                  </a:cubicBezTo>
                  <a:cubicBezTo>
                    <a:pt x="1981" y="188"/>
                    <a:pt x="1820" y="134"/>
                    <a:pt x="1660" y="107"/>
                  </a:cubicBezTo>
                  <a:cubicBezTo>
                    <a:pt x="1499" y="81"/>
                    <a:pt x="1312" y="54"/>
                    <a:pt x="1151" y="54"/>
                  </a:cubicBezTo>
                  <a:cubicBezTo>
                    <a:pt x="830" y="0"/>
                    <a:pt x="509" y="0"/>
                    <a:pt x="187"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43"/>
            <p:cNvSpPr/>
            <p:nvPr/>
          </p:nvSpPr>
          <p:spPr>
            <a:xfrm>
              <a:off x="7925200" y="4654800"/>
              <a:ext cx="60925" cy="11825"/>
            </a:xfrm>
            <a:custGeom>
              <a:avLst/>
              <a:gdLst/>
              <a:ahLst/>
              <a:cxnLst/>
              <a:rect l="l" t="t" r="r" b="b"/>
              <a:pathLst>
                <a:path w="2437" h="473" extrusionOk="0">
                  <a:moveTo>
                    <a:pt x="938" y="0"/>
                  </a:moveTo>
                  <a:cubicBezTo>
                    <a:pt x="616" y="0"/>
                    <a:pt x="349" y="27"/>
                    <a:pt x="135" y="81"/>
                  </a:cubicBezTo>
                  <a:cubicBezTo>
                    <a:pt x="54" y="81"/>
                    <a:pt x="1" y="134"/>
                    <a:pt x="1" y="241"/>
                  </a:cubicBezTo>
                  <a:cubicBezTo>
                    <a:pt x="1" y="289"/>
                    <a:pt x="43" y="379"/>
                    <a:pt x="128" y="379"/>
                  </a:cubicBezTo>
                  <a:cubicBezTo>
                    <a:pt x="139" y="379"/>
                    <a:pt x="150" y="378"/>
                    <a:pt x="161" y="375"/>
                  </a:cubicBezTo>
                  <a:cubicBezTo>
                    <a:pt x="438" y="357"/>
                    <a:pt x="715" y="326"/>
                    <a:pt x="992" y="326"/>
                  </a:cubicBezTo>
                  <a:cubicBezTo>
                    <a:pt x="1117" y="326"/>
                    <a:pt x="1241" y="332"/>
                    <a:pt x="1366" y="348"/>
                  </a:cubicBezTo>
                  <a:lnTo>
                    <a:pt x="1339" y="348"/>
                  </a:lnTo>
                  <a:cubicBezTo>
                    <a:pt x="1633" y="375"/>
                    <a:pt x="1928" y="402"/>
                    <a:pt x="2222" y="455"/>
                  </a:cubicBezTo>
                  <a:cubicBezTo>
                    <a:pt x="2240" y="468"/>
                    <a:pt x="2260" y="473"/>
                    <a:pt x="2279" y="473"/>
                  </a:cubicBezTo>
                  <a:cubicBezTo>
                    <a:pt x="2345" y="473"/>
                    <a:pt x="2410" y="411"/>
                    <a:pt x="2410" y="348"/>
                  </a:cubicBezTo>
                  <a:cubicBezTo>
                    <a:pt x="2436" y="241"/>
                    <a:pt x="2356" y="161"/>
                    <a:pt x="2276" y="161"/>
                  </a:cubicBezTo>
                  <a:cubicBezTo>
                    <a:pt x="1928" y="54"/>
                    <a:pt x="1553" y="27"/>
                    <a:pt x="1232"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43"/>
            <p:cNvSpPr/>
            <p:nvPr/>
          </p:nvSpPr>
          <p:spPr>
            <a:xfrm>
              <a:off x="8042975" y="4677550"/>
              <a:ext cx="28125" cy="15300"/>
            </a:xfrm>
            <a:custGeom>
              <a:avLst/>
              <a:gdLst/>
              <a:ahLst/>
              <a:cxnLst/>
              <a:rect l="l" t="t" r="r" b="b"/>
              <a:pathLst>
                <a:path w="1125" h="612" extrusionOk="0">
                  <a:moveTo>
                    <a:pt x="161" y="1"/>
                  </a:moveTo>
                  <a:cubicBezTo>
                    <a:pt x="134" y="1"/>
                    <a:pt x="108" y="27"/>
                    <a:pt x="54" y="27"/>
                  </a:cubicBezTo>
                  <a:cubicBezTo>
                    <a:pt x="27" y="54"/>
                    <a:pt x="0" y="108"/>
                    <a:pt x="0" y="134"/>
                  </a:cubicBezTo>
                  <a:cubicBezTo>
                    <a:pt x="0" y="161"/>
                    <a:pt x="0" y="188"/>
                    <a:pt x="27" y="241"/>
                  </a:cubicBezTo>
                  <a:cubicBezTo>
                    <a:pt x="54" y="268"/>
                    <a:pt x="108" y="295"/>
                    <a:pt x="134" y="295"/>
                  </a:cubicBezTo>
                  <a:cubicBezTo>
                    <a:pt x="161" y="322"/>
                    <a:pt x="215" y="322"/>
                    <a:pt x="268" y="375"/>
                  </a:cubicBezTo>
                  <a:cubicBezTo>
                    <a:pt x="455" y="429"/>
                    <a:pt x="696" y="536"/>
                    <a:pt x="884" y="589"/>
                  </a:cubicBezTo>
                  <a:cubicBezTo>
                    <a:pt x="907" y="605"/>
                    <a:pt x="933" y="612"/>
                    <a:pt x="958" y="612"/>
                  </a:cubicBezTo>
                  <a:cubicBezTo>
                    <a:pt x="1020" y="612"/>
                    <a:pt x="1079" y="574"/>
                    <a:pt x="1098" y="536"/>
                  </a:cubicBezTo>
                  <a:cubicBezTo>
                    <a:pt x="1125" y="456"/>
                    <a:pt x="1098" y="375"/>
                    <a:pt x="1018" y="322"/>
                  </a:cubicBezTo>
                  <a:cubicBezTo>
                    <a:pt x="750" y="188"/>
                    <a:pt x="455" y="108"/>
                    <a:pt x="188"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3" name="Google Shape;6613;p43"/>
            <p:cNvSpPr/>
            <p:nvPr/>
          </p:nvSpPr>
          <p:spPr>
            <a:xfrm>
              <a:off x="8033600" y="4674200"/>
              <a:ext cx="44200" cy="21275"/>
            </a:xfrm>
            <a:custGeom>
              <a:avLst/>
              <a:gdLst/>
              <a:ahLst/>
              <a:cxnLst/>
              <a:rect l="l" t="t" r="r" b="b"/>
              <a:pathLst>
                <a:path w="1768" h="851" extrusionOk="0">
                  <a:moveTo>
                    <a:pt x="242" y="1"/>
                  </a:moveTo>
                  <a:cubicBezTo>
                    <a:pt x="135" y="1"/>
                    <a:pt x="81" y="54"/>
                    <a:pt x="28" y="135"/>
                  </a:cubicBezTo>
                  <a:cubicBezTo>
                    <a:pt x="1" y="242"/>
                    <a:pt x="81" y="295"/>
                    <a:pt x="161" y="295"/>
                  </a:cubicBezTo>
                  <a:cubicBezTo>
                    <a:pt x="402" y="375"/>
                    <a:pt x="616" y="402"/>
                    <a:pt x="830" y="509"/>
                  </a:cubicBezTo>
                  <a:cubicBezTo>
                    <a:pt x="1071" y="590"/>
                    <a:pt x="1312" y="697"/>
                    <a:pt x="1500" y="830"/>
                  </a:cubicBezTo>
                  <a:cubicBezTo>
                    <a:pt x="1526" y="844"/>
                    <a:pt x="1546" y="850"/>
                    <a:pt x="1567" y="850"/>
                  </a:cubicBezTo>
                  <a:cubicBezTo>
                    <a:pt x="1587" y="850"/>
                    <a:pt x="1607" y="844"/>
                    <a:pt x="1633" y="830"/>
                  </a:cubicBezTo>
                  <a:cubicBezTo>
                    <a:pt x="1687" y="830"/>
                    <a:pt x="1714" y="804"/>
                    <a:pt x="1741" y="777"/>
                  </a:cubicBezTo>
                  <a:cubicBezTo>
                    <a:pt x="1767" y="723"/>
                    <a:pt x="1767" y="697"/>
                    <a:pt x="1741" y="643"/>
                  </a:cubicBezTo>
                  <a:cubicBezTo>
                    <a:pt x="1741" y="590"/>
                    <a:pt x="1714" y="563"/>
                    <a:pt x="1660" y="536"/>
                  </a:cubicBezTo>
                  <a:cubicBezTo>
                    <a:pt x="1232" y="268"/>
                    <a:pt x="777" y="108"/>
                    <a:pt x="268"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4" name="Google Shape;6614;p43"/>
            <p:cNvSpPr/>
            <p:nvPr/>
          </p:nvSpPr>
          <p:spPr>
            <a:xfrm>
              <a:off x="8030925" y="4672200"/>
              <a:ext cx="48875" cy="22600"/>
            </a:xfrm>
            <a:custGeom>
              <a:avLst/>
              <a:gdLst/>
              <a:ahLst/>
              <a:cxnLst/>
              <a:rect l="l" t="t" r="r" b="b"/>
              <a:pathLst>
                <a:path w="1955" h="904" extrusionOk="0">
                  <a:moveTo>
                    <a:pt x="215" y="0"/>
                  </a:moveTo>
                  <a:cubicBezTo>
                    <a:pt x="81" y="54"/>
                    <a:pt x="1" y="81"/>
                    <a:pt x="1" y="134"/>
                  </a:cubicBezTo>
                  <a:cubicBezTo>
                    <a:pt x="1" y="215"/>
                    <a:pt x="54" y="322"/>
                    <a:pt x="135" y="322"/>
                  </a:cubicBezTo>
                  <a:cubicBezTo>
                    <a:pt x="456" y="375"/>
                    <a:pt x="750" y="455"/>
                    <a:pt x="1018" y="536"/>
                  </a:cubicBezTo>
                  <a:cubicBezTo>
                    <a:pt x="1259" y="616"/>
                    <a:pt x="1473" y="750"/>
                    <a:pt x="1687" y="884"/>
                  </a:cubicBezTo>
                  <a:cubicBezTo>
                    <a:pt x="1700" y="897"/>
                    <a:pt x="1714" y="904"/>
                    <a:pt x="1734" y="904"/>
                  </a:cubicBezTo>
                  <a:cubicBezTo>
                    <a:pt x="1754" y="904"/>
                    <a:pt x="1781" y="897"/>
                    <a:pt x="1821" y="884"/>
                  </a:cubicBezTo>
                  <a:cubicBezTo>
                    <a:pt x="1848" y="884"/>
                    <a:pt x="1874" y="857"/>
                    <a:pt x="1928" y="803"/>
                  </a:cubicBezTo>
                  <a:cubicBezTo>
                    <a:pt x="1955" y="777"/>
                    <a:pt x="1955" y="750"/>
                    <a:pt x="1928" y="670"/>
                  </a:cubicBezTo>
                  <a:cubicBezTo>
                    <a:pt x="1928" y="643"/>
                    <a:pt x="1874" y="616"/>
                    <a:pt x="1848" y="589"/>
                  </a:cubicBezTo>
                  <a:cubicBezTo>
                    <a:pt x="1393" y="268"/>
                    <a:pt x="777" y="107"/>
                    <a:pt x="242"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5" name="Google Shape;6615;p43"/>
            <p:cNvSpPr/>
            <p:nvPr/>
          </p:nvSpPr>
          <p:spPr>
            <a:xfrm>
              <a:off x="8012200" y="4667525"/>
              <a:ext cx="64250" cy="25325"/>
            </a:xfrm>
            <a:custGeom>
              <a:avLst/>
              <a:gdLst/>
              <a:ahLst/>
              <a:cxnLst/>
              <a:rect l="l" t="t" r="r" b="b"/>
              <a:pathLst>
                <a:path w="2570" h="1013" extrusionOk="0">
                  <a:moveTo>
                    <a:pt x="188" y="0"/>
                  </a:moveTo>
                  <a:cubicBezTo>
                    <a:pt x="54" y="0"/>
                    <a:pt x="0" y="54"/>
                    <a:pt x="0" y="134"/>
                  </a:cubicBezTo>
                  <a:cubicBezTo>
                    <a:pt x="0" y="187"/>
                    <a:pt x="27" y="294"/>
                    <a:pt x="134" y="294"/>
                  </a:cubicBezTo>
                  <a:cubicBezTo>
                    <a:pt x="589" y="402"/>
                    <a:pt x="1044" y="509"/>
                    <a:pt x="1499" y="642"/>
                  </a:cubicBezTo>
                  <a:lnTo>
                    <a:pt x="1526" y="642"/>
                  </a:lnTo>
                  <a:cubicBezTo>
                    <a:pt x="1794" y="723"/>
                    <a:pt x="2061" y="857"/>
                    <a:pt x="2329" y="990"/>
                  </a:cubicBezTo>
                  <a:cubicBezTo>
                    <a:pt x="2352" y="1006"/>
                    <a:pt x="2376" y="1013"/>
                    <a:pt x="2399" y="1013"/>
                  </a:cubicBezTo>
                  <a:cubicBezTo>
                    <a:pt x="2454" y="1013"/>
                    <a:pt x="2505" y="975"/>
                    <a:pt x="2543" y="937"/>
                  </a:cubicBezTo>
                  <a:cubicBezTo>
                    <a:pt x="2570" y="857"/>
                    <a:pt x="2543" y="776"/>
                    <a:pt x="2463" y="723"/>
                  </a:cubicBezTo>
                  <a:cubicBezTo>
                    <a:pt x="1767" y="321"/>
                    <a:pt x="991" y="134"/>
                    <a:pt x="214"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6" name="Google Shape;6616;p43"/>
            <p:cNvSpPr/>
            <p:nvPr/>
          </p:nvSpPr>
          <p:spPr>
            <a:xfrm>
              <a:off x="8000150" y="4663500"/>
              <a:ext cx="64250" cy="24375"/>
            </a:xfrm>
            <a:custGeom>
              <a:avLst/>
              <a:gdLst/>
              <a:ahLst/>
              <a:cxnLst/>
              <a:rect l="l" t="t" r="r" b="b"/>
              <a:pathLst>
                <a:path w="2570" h="975" extrusionOk="0">
                  <a:moveTo>
                    <a:pt x="134" y="0"/>
                  </a:moveTo>
                  <a:cubicBezTo>
                    <a:pt x="81" y="0"/>
                    <a:pt x="0" y="54"/>
                    <a:pt x="0" y="134"/>
                  </a:cubicBezTo>
                  <a:cubicBezTo>
                    <a:pt x="0" y="188"/>
                    <a:pt x="27" y="295"/>
                    <a:pt x="134" y="295"/>
                  </a:cubicBezTo>
                  <a:cubicBezTo>
                    <a:pt x="643" y="348"/>
                    <a:pt x="1151" y="455"/>
                    <a:pt x="1606" y="616"/>
                  </a:cubicBezTo>
                  <a:cubicBezTo>
                    <a:pt x="1874" y="723"/>
                    <a:pt x="2115" y="830"/>
                    <a:pt x="2356" y="964"/>
                  </a:cubicBezTo>
                  <a:cubicBezTo>
                    <a:pt x="2369" y="971"/>
                    <a:pt x="2386" y="974"/>
                    <a:pt x="2404" y="974"/>
                  </a:cubicBezTo>
                  <a:cubicBezTo>
                    <a:pt x="2458" y="974"/>
                    <a:pt x="2523" y="944"/>
                    <a:pt x="2543" y="884"/>
                  </a:cubicBezTo>
                  <a:cubicBezTo>
                    <a:pt x="2570" y="857"/>
                    <a:pt x="2570" y="830"/>
                    <a:pt x="2543" y="803"/>
                  </a:cubicBezTo>
                  <a:cubicBezTo>
                    <a:pt x="2543" y="750"/>
                    <a:pt x="2516" y="723"/>
                    <a:pt x="2490" y="696"/>
                  </a:cubicBezTo>
                  <a:cubicBezTo>
                    <a:pt x="2142" y="482"/>
                    <a:pt x="1767" y="322"/>
                    <a:pt x="1366" y="215"/>
                  </a:cubicBezTo>
                  <a:cubicBezTo>
                    <a:pt x="964" y="134"/>
                    <a:pt x="563" y="27"/>
                    <a:pt x="161"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7" name="Google Shape;6617;p43"/>
            <p:cNvSpPr/>
            <p:nvPr/>
          </p:nvSpPr>
          <p:spPr>
            <a:xfrm>
              <a:off x="7976725" y="4660150"/>
              <a:ext cx="87025" cy="27725"/>
            </a:xfrm>
            <a:custGeom>
              <a:avLst/>
              <a:gdLst/>
              <a:ahLst/>
              <a:cxnLst/>
              <a:rect l="l" t="t" r="r" b="b"/>
              <a:pathLst>
                <a:path w="3481" h="1109" extrusionOk="0">
                  <a:moveTo>
                    <a:pt x="161" y="1"/>
                  </a:moveTo>
                  <a:cubicBezTo>
                    <a:pt x="81" y="1"/>
                    <a:pt x="1" y="27"/>
                    <a:pt x="1" y="81"/>
                  </a:cubicBezTo>
                  <a:cubicBezTo>
                    <a:pt x="1" y="161"/>
                    <a:pt x="27" y="268"/>
                    <a:pt x="135" y="268"/>
                  </a:cubicBezTo>
                  <a:cubicBezTo>
                    <a:pt x="964" y="402"/>
                    <a:pt x="1821" y="563"/>
                    <a:pt x="2624" y="830"/>
                  </a:cubicBezTo>
                  <a:cubicBezTo>
                    <a:pt x="2811" y="884"/>
                    <a:pt x="3052" y="991"/>
                    <a:pt x="3239" y="1098"/>
                  </a:cubicBezTo>
                  <a:cubicBezTo>
                    <a:pt x="3259" y="1105"/>
                    <a:pt x="3281" y="1108"/>
                    <a:pt x="3303" y="1108"/>
                  </a:cubicBezTo>
                  <a:cubicBezTo>
                    <a:pt x="3368" y="1108"/>
                    <a:pt x="3433" y="1078"/>
                    <a:pt x="3453" y="1018"/>
                  </a:cubicBezTo>
                  <a:cubicBezTo>
                    <a:pt x="3480" y="964"/>
                    <a:pt x="3453" y="857"/>
                    <a:pt x="3373" y="830"/>
                  </a:cubicBezTo>
                  <a:cubicBezTo>
                    <a:pt x="2891" y="589"/>
                    <a:pt x="2383" y="429"/>
                    <a:pt x="1848" y="295"/>
                  </a:cubicBezTo>
                  <a:cubicBezTo>
                    <a:pt x="1312" y="161"/>
                    <a:pt x="750" y="54"/>
                    <a:pt x="215"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8" name="Google Shape;6618;p43"/>
            <p:cNvSpPr/>
            <p:nvPr/>
          </p:nvSpPr>
          <p:spPr>
            <a:xfrm>
              <a:off x="7968700" y="4658150"/>
              <a:ext cx="71625" cy="22350"/>
            </a:xfrm>
            <a:custGeom>
              <a:avLst/>
              <a:gdLst/>
              <a:ahLst/>
              <a:cxnLst/>
              <a:rect l="l" t="t" r="r" b="b"/>
              <a:pathLst>
                <a:path w="2865" h="894" extrusionOk="0">
                  <a:moveTo>
                    <a:pt x="108" y="0"/>
                  </a:moveTo>
                  <a:cubicBezTo>
                    <a:pt x="81" y="27"/>
                    <a:pt x="81" y="27"/>
                    <a:pt x="54" y="27"/>
                  </a:cubicBezTo>
                  <a:cubicBezTo>
                    <a:pt x="27" y="81"/>
                    <a:pt x="0" y="107"/>
                    <a:pt x="0" y="134"/>
                  </a:cubicBezTo>
                  <a:cubicBezTo>
                    <a:pt x="0" y="161"/>
                    <a:pt x="0" y="214"/>
                    <a:pt x="27" y="241"/>
                  </a:cubicBezTo>
                  <a:cubicBezTo>
                    <a:pt x="54" y="268"/>
                    <a:pt x="81" y="295"/>
                    <a:pt x="108" y="295"/>
                  </a:cubicBezTo>
                  <a:cubicBezTo>
                    <a:pt x="830" y="375"/>
                    <a:pt x="1526" y="482"/>
                    <a:pt x="2195" y="696"/>
                  </a:cubicBezTo>
                  <a:cubicBezTo>
                    <a:pt x="2356" y="777"/>
                    <a:pt x="2490" y="803"/>
                    <a:pt x="2624" y="884"/>
                  </a:cubicBezTo>
                  <a:cubicBezTo>
                    <a:pt x="2644" y="890"/>
                    <a:pt x="2664" y="894"/>
                    <a:pt x="2683" y="894"/>
                  </a:cubicBezTo>
                  <a:cubicBezTo>
                    <a:pt x="2742" y="894"/>
                    <a:pt x="2797" y="863"/>
                    <a:pt x="2838" y="803"/>
                  </a:cubicBezTo>
                  <a:cubicBezTo>
                    <a:pt x="2864" y="750"/>
                    <a:pt x="2838" y="643"/>
                    <a:pt x="2757" y="616"/>
                  </a:cubicBezTo>
                  <a:cubicBezTo>
                    <a:pt x="1954" y="241"/>
                    <a:pt x="1044" y="81"/>
                    <a:pt x="161"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9" name="Google Shape;6619;p43"/>
            <p:cNvSpPr/>
            <p:nvPr/>
          </p:nvSpPr>
          <p:spPr>
            <a:xfrm>
              <a:off x="7959325" y="4656800"/>
              <a:ext cx="75650" cy="21750"/>
            </a:xfrm>
            <a:custGeom>
              <a:avLst/>
              <a:gdLst/>
              <a:ahLst/>
              <a:cxnLst/>
              <a:rect l="l" t="t" r="r" b="b"/>
              <a:pathLst>
                <a:path w="3026" h="870" extrusionOk="0">
                  <a:moveTo>
                    <a:pt x="188" y="1"/>
                  </a:moveTo>
                  <a:cubicBezTo>
                    <a:pt x="108" y="28"/>
                    <a:pt x="54" y="28"/>
                    <a:pt x="54" y="54"/>
                  </a:cubicBezTo>
                  <a:cubicBezTo>
                    <a:pt x="28" y="81"/>
                    <a:pt x="1" y="135"/>
                    <a:pt x="1" y="161"/>
                  </a:cubicBezTo>
                  <a:cubicBezTo>
                    <a:pt x="1" y="188"/>
                    <a:pt x="1" y="215"/>
                    <a:pt x="28" y="268"/>
                  </a:cubicBezTo>
                  <a:cubicBezTo>
                    <a:pt x="54" y="295"/>
                    <a:pt x="108" y="322"/>
                    <a:pt x="135" y="322"/>
                  </a:cubicBezTo>
                  <a:cubicBezTo>
                    <a:pt x="938" y="402"/>
                    <a:pt x="1714" y="536"/>
                    <a:pt x="2463" y="750"/>
                  </a:cubicBezTo>
                  <a:lnTo>
                    <a:pt x="2758" y="857"/>
                  </a:lnTo>
                  <a:cubicBezTo>
                    <a:pt x="2793" y="857"/>
                    <a:pt x="2817" y="869"/>
                    <a:pt x="2845" y="869"/>
                  </a:cubicBezTo>
                  <a:cubicBezTo>
                    <a:pt x="2859" y="869"/>
                    <a:pt x="2874" y="866"/>
                    <a:pt x="2891" y="857"/>
                  </a:cubicBezTo>
                  <a:cubicBezTo>
                    <a:pt x="2945" y="857"/>
                    <a:pt x="2972" y="831"/>
                    <a:pt x="2999" y="804"/>
                  </a:cubicBezTo>
                  <a:cubicBezTo>
                    <a:pt x="3025" y="723"/>
                    <a:pt x="2999" y="616"/>
                    <a:pt x="2945" y="590"/>
                  </a:cubicBezTo>
                  <a:cubicBezTo>
                    <a:pt x="2490" y="429"/>
                    <a:pt x="2062" y="295"/>
                    <a:pt x="1633" y="188"/>
                  </a:cubicBezTo>
                  <a:cubicBezTo>
                    <a:pt x="1152" y="81"/>
                    <a:pt x="697" y="54"/>
                    <a:pt x="215"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0" name="Google Shape;6620;p43"/>
            <p:cNvSpPr/>
            <p:nvPr/>
          </p:nvSpPr>
          <p:spPr>
            <a:xfrm>
              <a:off x="7959325" y="4657650"/>
              <a:ext cx="76325" cy="21825"/>
            </a:xfrm>
            <a:custGeom>
              <a:avLst/>
              <a:gdLst/>
              <a:ahLst/>
              <a:cxnLst/>
              <a:rect l="l" t="t" r="r" b="b"/>
              <a:pathLst>
                <a:path w="3053" h="873" extrusionOk="0">
                  <a:moveTo>
                    <a:pt x="115" y="0"/>
                  </a:moveTo>
                  <a:cubicBezTo>
                    <a:pt x="101" y="0"/>
                    <a:pt x="81" y="7"/>
                    <a:pt x="54" y="20"/>
                  </a:cubicBezTo>
                  <a:cubicBezTo>
                    <a:pt x="28" y="47"/>
                    <a:pt x="1" y="101"/>
                    <a:pt x="1" y="127"/>
                  </a:cubicBezTo>
                  <a:cubicBezTo>
                    <a:pt x="1" y="154"/>
                    <a:pt x="1" y="181"/>
                    <a:pt x="28" y="234"/>
                  </a:cubicBezTo>
                  <a:cubicBezTo>
                    <a:pt x="54" y="261"/>
                    <a:pt x="108" y="288"/>
                    <a:pt x="135" y="288"/>
                  </a:cubicBezTo>
                  <a:cubicBezTo>
                    <a:pt x="938" y="395"/>
                    <a:pt x="1741" y="449"/>
                    <a:pt x="2463" y="716"/>
                  </a:cubicBezTo>
                  <a:cubicBezTo>
                    <a:pt x="2570" y="770"/>
                    <a:pt x="2704" y="823"/>
                    <a:pt x="2811" y="850"/>
                  </a:cubicBezTo>
                  <a:cubicBezTo>
                    <a:pt x="2827" y="866"/>
                    <a:pt x="2847" y="872"/>
                    <a:pt x="2869" y="872"/>
                  </a:cubicBezTo>
                  <a:cubicBezTo>
                    <a:pt x="2921" y="872"/>
                    <a:pt x="2980" y="834"/>
                    <a:pt x="2999" y="797"/>
                  </a:cubicBezTo>
                  <a:cubicBezTo>
                    <a:pt x="3052" y="716"/>
                    <a:pt x="2999" y="636"/>
                    <a:pt x="2945" y="582"/>
                  </a:cubicBezTo>
                  <a:cubicBezTo>
                    <a:pt x="2490" y="395"/>
                    <a:pt x="2035" y="261"/>
                    <a:pt x="1553" y="181"/>
                  </a:cubicBezTo>
                  <a:cubicBezTo>
                    <a:pt x="1098" y="101"/>
                    <a:pt x="616" y="47"/>
                    <a:pt x="161" y="20"/>
                  </a:cubicBezTo>
                  <a:lnTo>
                    <a:pt x="135" y="20"/>
                  </a:lnTo>
                  <a:cubicBezTo>
                    <a:pt x="135" y="7"/>
                    <a:pt x="128" y="0"/>
                    <a:pt x="115"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1" name="Google Shape;6621;p43"/>
            <p:cNvSpPr/>
            <p:nvPr/>
          </p:nvSpPr>
          <p:spPr>
            <a:xfrm>
              <a:off x="7959325" y="4656800"/>
              <a:ext cx="81000" cy="22675"/>
            </a:xfrm>
            <a:custGeom>
              <a:avLst/>
              <a:gdLst/>
              <a:ahLst/>
              <a:cxnLst/>
              <a:rect l="l" t="t" r="r" b="b"/>
              <a:pathLst>
                <a:path w="3240" h="907" extrusionOk="0">
                  <a:moveTo>
                    <a:pt x="161" y="1"/>
                  </a:moveTo>
                  <a:cubicBezTo>
                    <a:pt x="54" y="28"/>
                    <a:pt x="1" y="81"/>
                    <a:pt x="1" y="161"/>
                  </a:cubicBezTo>
                  <a:cubicBezTo>
                    <a:pt x="1" y="188"/>
                    <a:pt x="28" y="215"/>
                    <a:pt x="54" y="268"/>
                  </a:cubicBezTo>
                  <a:cubicBezTo>
                    <a:pt x="108" y="295"/>
                    <a:pt x="135" y="295"/>
                    <a:pt x="161" y="295"/>
                  </a:cubicBezTo>
                  <a:cubicBezTo>
                    <a:pt x="295" y="295"/>
                    <a:pt x="456" y="295"/>
                    <a:pt x="643" y="322"/>
                  </a:cubicBezTo>
                  <a:lnTo>
                    <a:pt x="590" y="322"/>
                  </a:lnTo>
                  <a:cubicBezTo>
                    <a:pt x="1232" y="349"/>
                    <a:pt x="1874" y="483"/>
                    <a:pt x="2463" y="697"/>
                  </a:cubicBezTo>
                  <a:lnTo>
                    <a:pt x="2517" y="697"/>
                  </a:lnTo>
                  <a:lnTo>
                    <a:pt x="2999" y="884"/>
                  </a:lnTo>
                  <a:cubicBezTo>
                    <a:pt x="3022" y="900"/>
                    <a:pt x="3048" y="906"/>
                    <a:pt x="3073" y="906"/>
                  </a:cubicBezTo>
                  <a:cubicBezTo>
                    <a:pt x="3135" y="906"/>
                    <a:pt x="3194" y="868"/>
                    <a:pt x="3213" y="831"/>
                  </a:cubicBezTo>
                  <a:cubicBezTo>
                    <a:pt x="3239" y="750"/>
                    <a:pt x="3213" y="670"/>
                    <a:pt x="3132" y="616"/>
                  </a:cubicBezTo>
                  <a:cubicBezTo>
                    <a:pt x="2196" y="188"/>
                    <a:pt x="1205" y="28"/>
                    <a:pt x="16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2" name="Google Shape;6622;p43"/>
            <p:cNvSpPr/>
            <p:nvPr/>
          </p:nvSpPr>
          <p:spPr>
            <a:xfrm>
              <a:off x="7976725" y="4658825"/>
              <a:ext cx="63600" cy="20675"/>
            </a:xfrm>
            <a:custGeom>
              <a:avLst/>
              <a:gdLst/>
              <a:ahLst/>
              <a:cxnLst/>
              <a:rect l="l" t="t" r="r" b="b"/>
              <a:pathLst>
                <a:path w="2544" h="827" extrusionOk="0">
                  <a:moveTo>
                    <a:pt x="135" y="0"/>
                  </a:moveTo>
                  <a:cubicBezTo>
                    <a:pt x="108" y="80"/>
                    <a:pt x="81" y="80"/>
                    <a:pt x="27" y="107"/>
                  </a:cubicBezTo>
                  <a:cubicBezTo>
                    <a:pt x="1" y="134"/>
                    <a:pt x="1" y="187"/>
                    <a:pt x="1" y="214"/>
                  </a:cubicBezTo>
                  <a:cubicBezTo>
                    <a:pt x="1" y="241"/>
                    <a:pt x="27" y="268"/>
                    <a:pt x="27" y="321"/>
                  </a:cubicBezTo>
                  <a:cubicBezTo>
                    <a:pt x="81" y="348"/>
                    <a:pt x="108" y="348"/>
                    <a:pt x="135" y="348"/>
                  </a:cubicBezTo>
                  <a:cubicBezTo>
                    <a:pt x="804" y="375"/>
                    <a:pt x="1473" y="509"/>
                    <a:pt x="2115" y="750"/>
                  </a:cubicBezTo>
                  <a:cubicBezTo>
                    <a:pt x="2169" y="776"/>
                    <a:pt x="2195" y="776"/>
                    <a:pt x="2276" y="803"/>
                  </a:cubicBezTo>
                  <a:cubicBezTo>
                    <a:pt x="2294" y="803"/>
                    <a:pt x="2323" y="827"/>
                    <a:pt x="2357" y="827"/>
                  </a:cubicBezTo>
                  <a:cubicBezTo>
                    <a:pt x="2374" y="827"/>
                    <a:pt x="2392" y="821"/>
                    <a:pt x="2410" y="803"/>
                  </a:cubicBezTo>
                  <a:cubicBezTo>
                    <a:pt x="2436" y="803"/>
                    <a:pt x="2463" y="776"/>
                    <a:pt x="2517" y="750"/>
                  </a:cubicBezTo>
                  <a:cubicBezTo>
                    <a:pt x="2543" y="723"/>
                    <a:pt x="2543" y="669"/>
                    <a:pt x="2517" y="616"/>
                  </a:cubicBezTo>
                  <a:cubicBezTo>
                    <a:pt x="2517" y="589"/>
                    <a:pt x="2463" y="535"/>
                    <a:pt x="2436" y="509"/>
                  </a:cubicBezTo>
                  <a:cubicBezTo>
                    <a:pt x="2062" y="375"/>
                    <a:pt x="1714" y="268"/>
                    <a:pt x="1312" y="187"/>
                  </a:cubicBezTo>
                  <a:cubicBezTo>
                    <a:pt x="937" y="107"/>
                    <a:pt x="536" y="54"/>
                    <a:pt x="135"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3" name="Google Shape;6623;p43"/>
            <p:cNvSpPr/>
            <p:nvPr/>
          </p:nvSpPr>
          <p:spPr>
            <a:xfrm>
              <a:off x="7996125" y="4662150"/>
              <a:ext cx="54225" cy="20675"/>
            </a:xfrm>
            <a:custGeom>
              <a:avLst/>
              <a:gdLst/>
              <a:ahLst/>
              <a:cxnLst/>
              <a:rect l="l" t="t" r="r" b="b"/>
              <a:pathLst>
                <a:path w="2169" h="827" extrusionOk="0">
                  <a:moveTo>
                    <a:pt x="54" y="1"/>
                  </a:moveTo>
                  <a:cubicBezTo>
                    <a:pt x="28" y="54"/>
                    <a:pt x="1" y="81"/>
                    <a:pt x="1" y="108"/>
                  </a:cubicBezTo>
                  <a:cubicBezTo>
                    <a:pt x="1" y="135"/>
                    <a:pt x="1" y="188"/>
                    <a:pt x="28" y="215"/>
                  </a:cubicBezTo>
                  <a:cubicBezTo>
                    <a:pt x="54" y="242"/>
                    <a:pt x="108" y="269"/>
                    <a:pt x="135" y="269"/>
                  </a:cubicBezTo>
                  <a:cubicBezTo>
                    <a:pt x="536" y="322"/>
                    <a:pt x="938" y="402"/>
                    <a:pt x="1339" y="536"/>
                  </a:cubicBezTo>
                  <a:cubicBezTo>
                    <a:pt x="1527" y="617"/>
                    <a:pt x="1741" y="724"/>
                    <a:pt x="1928" y="804"/>
                  </a:cubicBezTo>
                  <a:cubicBezTo>
                    <a:pt x="1952" y="820"/>
                    <a:pt x="1977" y="826"/>
                    <a:pt x="2003" y="826"/>
                  </a:cubicBezTo>
                  <a:cubicBezTo>
                    <a:pt x="2064" y="826"/>
                    <a:pt x="2123" y="788"/>
                    <a:pt x="2142" y="750"/>
                  </a:cubicBezTo>
                  <a:cubicBezTo>
                    <a:pt x="2169" y="670"/>
                    <a:pt x="2142" y="590"/>
                    <a:pt x="2062" y="536"/>
                  </a:cubicBezTo>
                  <a:cubicBezTo>
                    <a:pt x="1767" y="376"/>
                    <a:pt x="1473" y="269"/>
                    <a:pt x="1152" y="188"/>
                  </a:cubicBezTo>
                  <a:cubicBezTo>
                    <a:pt x="857" y="81"/>
                    <a:pt x="536" y="54"/>
                    <a:pt x="188"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4" name="Google Shape;6624;p43"/>
            <p:cNvSpPr/>
            <p:nvPr/>
          </p:nvSpPr>
          <p:spPr>
            <a:xfrm>
              <a:off x="7995475" y="4660825"/>
              <a:ext cx="54225" cy="19675"/>
            </a:xfrm>
            <a:custGeom>
              <a:avLst/>
              <a:gdLst/>
              <a:ahLst/>
              <a:cxnLst/>
              <a:rect l="l" t="t" r="r" b="b"/>
              <a:pathLst>
                <a:path w="2169" h="787" extrusionOk="0">
                  <a:moveTo>
                    <a:pt x="161" y="0"/>
                  </a:moveTo>
                  <a:cubicBezTo>
                    <a:pt x="54" y="27"/>
                    <a:pt x="0" y="54"/>
                    <a:pt x="0" y="134"/>
                  </a:cubicBezTo>
                  <a:cubicBezTo>
                    <a:pt x="0" y="188"/>
                    <a:pt x="27" y="295"/>
                    <a:pt x="134" y="295"/>
                  </a:cubicBezTo>
                  <a:cubicBezTo>
                    <a:pt x="589" y="375"/>
                    <a:pt x="1098" y="455"/>
                    <a:pt x="1553" y="643"/>
                  </a:cubicBezTo>
                  <a:cubicBezTo>
                    <a:pt x="1686" y="670"/>
                    <a:pt x="1793" y="723"/>
                    <a:pt x="1927" y="777"/>
                  </a:cubicBezTo>
                  <a:cubicBezTo>
                    <a:pt x="1947" y="783"/>
                    <a:pt x="1967" y="787"/>
                    <a:pt x="1987" y="787"/>
                  </a:cubicBezTo>
                  <a:cubicBezTo>
                    <a:pt x="2046" y="787"/>
                    <a:pt x="2101" y="756"/>
                    <a:pt x="2141" y="696"/>
                  </a:cubicBezTo>
                  <a:cubicBezTo>
                    <a:pt x="2168" y="643"/>
                    <a:pt x="2141" y="536"/>
                    <a:pt x="2061" y="482"/>
                  </a:cubicBezTo>
                  <a:cubicBezTo>
                    <a:pt x="1472" y="214"/>
                    <a:pt x="830" y="107"/>
                    <a:pt x="187"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5" name="Google Shape;6625;p43"/>
            <p:cNvSpPr/>
            <p:nvPr/>
          </p:nvSpPr>
          <p:spPr>
            <a:xfrm>
              <a:off x="7962675" y="4656800"/>
              <a:ext cx="78325" cy="22675"/>
            </a:xfrm>
            <a:custGeom>
              <a:avLst/>
              <a:gdLst/>
              <a:ahLst/>
              <a:cxnLst/>
              <a:rect l="l" t="t" r="r" b="b"/>
              <a:pathLst>
                <a:path w="3133" h="907" extrusionOk="0">
                  <a:moveTo>
                    <a:pt x="134" y="1"/>
                  </a:moveTo>
                  <a:lnTo>
                    <a:pt x="27" y="81"/>
                  </a:lnTo>
                  <a:cubicBezTo>
                    <a:pt x="1" y="135"/>
                    <a:pt x="1" y="161"/>
                    <a:pt x="1" y="188"/>
                  </a:cubicBezTo>
                  <a:cubicBezTo>
                    <a:pt x="1" y="215"/>
                    <a:pt x="27" y="268"/>
                    <a:pt x="27" y="295"/>
                  </a:cubicBezTo>
                  <a:cubicBezTo>
                    <a:pt x="54" y="322"/>
                    <a:pt x="108" y="322"/>
                    <a:pt x="134" y="322"/>
                  </a:cubicBezTo>
                  <a:cubicBezTo>
                    <a:pt x="937" y="402"/>
                    <a:pt x="1714" y="483"/>
                    <a:pt x="2463" y="723"/>
                  </a:cubicBezTo>
                  <a:cubicBezTo>
                    <a:pt x="2597" y="804"/>
                    <a:pt x="2784" y="831"/>
                    <a:pt x="2918" y="884"/>
                  </a:cubicBezTo>
                  <a:cubicBezTo>
                    <a:pt x="2934" y="900"/>
                    <a:pt x="2954" y="906"/>
                    <a:pt x="2975" y="906"/>
                  </a:cubicBezTo>
                  <a:cubicBezTo>
                    <a:pt x="3027" y="906"/>
                    <a:pt x="3086" y="868"/>
                    <a:pt x="3105" y="831"/>
                  </a:cubicBezTo>
                  <a:cubicBezTo>
                    <a:pt x="3132" y="750"/>
                    <a:pt x="3105" y="670"/>
                    <a:pt x="3025" y="616"/>
                  </a:cubicBezTo>
                  <a:cubicBezTo>
                    <a:pt x="2142" y="188"/>
                    <a:pt x="1098" y="81"/>
                    <a:pt x="134"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6" name="Google Shape;6626;p43"/>
            <p:cNvSpPr/>
            <p:nvPr/>
          </p:nvSpPr>
          <p:spPr>
            <a:xfrm>
              <a:off x="7943275" y="4655475"/>
              <a:ext cx="70275" cy="18325"/>
            </a:xfrm>
            <a:custGeom>
              <a:avLst/>
              <a:gdLst/>
              <a:ahLst/>
              <a:cxnLst/>
              <a:rect l="l" t="t" r="r" b="b"/>
              <a:pathLst>
                <a:path w="2811" h="733" extrusionOk="0">
                  <a:moveTo>
                    <a:pt x="107" y="0"/>
                  </a:moveTo>
                  <a:cubicBezTo>
                    <a:pt x="107" y="0"/>
                    <a:pt x="27" y="54"/>
                    <a:pt x="27" y="81"/>
                  </a:cubicBezTo>
                  <a:cubicBezTo>
                    <a:pt x="0" y="107"/>
                    <a:pt x="0" y="134"/>
                    <a:pt x="0" y="188"/>
                  </a:cubicBezTo>
                  <a:cubicBezTo>
                    <a:pt x="0" y="214"/>
                    <a:pt x="27" y="241"/>
                    <a:pt x="27" y="268"/>
                  </a:cubicBezTo>
                  <a:cubicBezTo>
                    <a:pt x="81" y="321"/>
                    <a:pt x="107" y="321"/>
                    <a:pt x="134" y="321"/>
                  </a:cubicBezTo>
                  <a:cubicBezTo>
                    <a:pt x="402" y="321"/>
                    <a:pt x="670" y="348"/>
                    <a:pt x="910" y="348"/>
                  </a:cubicBezTo>
                  <a:lnTo>
                    <a:pt x="857" y="348"/>
                  </a:lnTo>
                  <a:cubicBezTo>
                    <a:pt x="1365" y="375"/>
                    <a:pt x="1847" y="455"/>
                    <a:pt x="2329" y="616"/>
                  </a:cubicBezTo>
                  <a:cubicBezTo>
                    <a:pt x="2409" y="643"/>
                    <a:pt x="2516" y="669"/>
                    <a:pt x="2570" y="723"/>
                  </a:cubicBezTo>
                  <a:cubicBezTo>
                    <a:pt x="2590" y="730"/>
                    <a:pt x="2610" y="733"/>
                    <a:pt x="2630" y="733"/>
                  </a:cubicBezTo>
                  <a:cubicBezTo>
                    <a:pt x="2689" y="733"/>
                    <a:pt x="2744" y="703"/>
                    <a:pt x="2784" y="643"/>
                  </a:cubicBezTo>
                  <a:cubicBezTo>
                    <a:pt x="2811" y="589"/>
                    <a:pt x="2784" y="482"/>
                    <a:pt x="2704" y="455"/>
                  </a:cubicBezTo>
                  <a:cubicBezTo>
                    <a:pt x="1901" y="81"/>
                    <a:pt x="964" y="54"/>
                    <a:pt x="107"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7" name="Google Shape;6627;p43"/>
            <p:cNvSpPr/>
            <p:nvPr/>
          </p:nvSpPr>
          <p:spPr>
            <a:xfrm>
              <a:off x="7931900" y="4655475"/>
              <a:ext cx="68950" cy="15400"/>
            </a:xfrm>
            <a:custGeom>
              <a:avLst/>
              <a:gdLst/>
              <a:ahLst/>
              <a:cxnLst/>
              <a:rect l="l" t="t" r="r" b="b"/>
              <a:pathLst>
                <a:path w="2758" h="616" extrusionOk="0">
                  <a:moveTo>
                    <a:pt x="134" y="0"/>
                  </a:moveTo>
                  <a:cubicBezTo>
                    <a:pt x="54" y="0"/>
                    <a:pt x="0" y="81"/>
                    <a:pt x="0" y="188"/>
                  </a:cubicBezTo>
                  <a:cubicBezTo>
                    <a:pt x="0" y="268"/>
                    <a:pt x="54" y="321"/>
                    <a:pt x="161" y="321"/>
                  </a:cubicBezTo>
                  <a:cubicBezTo>
                    <a:pt x="482" y="321"/>
                    <a:pt x="830" y="321"/>
                    <a:pt x="1125" y="348"/>
                  </a:cubicBezTo>
                  <a:lnTo>
                    <a:pt x="1098" y="348"/>
                  </a:lnTo>
                  <a:cubicBezTo>
                    <a:pt x="1606" y="375"/>
                    <a:pt x="2142" y="482"/>
                    <a:pt x="2597" y="616"/>
                  </a:cubicBezTo>
                  <a:cubicBezTo>
                    <a:pt x="2623" y="616"/>
                    <a:pt x="2704" y="616"/>
                    <a:pt x="2704" y="589"/>
                  </a:cubicBezTo>
                  <a:cubicBezTo>
                    <a:pt x="2730" y="536"/>
                    <a:pt x="2757" y="509"/>
                    <a:pt x="2757" y="482"/>
                  </a:cubicBezTo>
                  <a:cubicBezTo>
                    <a:pt x="2757" y="428"/>
                    <a:pt x="2757" y="402"/>
                    <a:pt x="2730" y="375"/>
                  </a:cubicBezTo>
                  <a:cubicBezTo>
                    <a:pt x="2704" y="348"/>
                    <a:pt x="2677" y="321"/>
                    <a:pt x="2623" y="321"/>
                  </a:cubicBezTo>
                  <a:cubicBezTo>
                    <a:pt x="1901" y="81"/>
                    <a:pt x="1151" y="0"/>
                    <a:pt x="402"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8" name="Google Shape;6628;p43"/>
            <p:cNvSpPr/>
            <p:nvPr/>
          </p:nvSpPr>
          <p:spPr>
            <a:xfrm>
              <a:off x="7931900" y="4655175"/>
              <a:ext cx="68275" cy="15700"/>
            </a:xfrm>
            <a:custGeom>
              <a:avLst/>
              <a:gdLst/>
              <a:ahLst/>
              <a:cxnLst/>
              <a:rect l="l" t="t" r="r" b="b"/>
              <a:pathLst>
                <a:path w="2731" h="628" extrusionOk="0">
                  <a:moveTo>
                    <a:pt x="342" y="0"/>
                  </a:moveTo>
                  <a:cubicBezTo>
                    <a:pt x="265" y="0"/>
                    <a:pt x="188" y="12"/>
                    <a:pt x="134" y="12"/>
                  </a:cubicBezTo>
                  <a:cubicBezTo>
                    <a:pt x="54" y="12"/>
                    <a:pt x="0" y="93"/>
                    <a:pt x="0" y="200"/>
                  </a:cubicBezTo>
                  <a:cubicBezTo>
                    <a:pt x="0" y="280"/>
                    <a:pt x="54" y="333"/>
                    <a:pt x="161" y="333"/>
                  </a:cubicBezTo>
                  <a:cubicBezTo>
                    <a:pt x="482" y="333"/>
                    <a:pt x="857" y="333"/>
                    <a:pt x="1205" y="360"/>
                  </a:cubicBezTo>
                  <a:lnTo>
                    <a:pt x="1151" y="360"/>
                  </a:lnTo>
                  <a:cubicBezTo>
                    <a:pt x="1633" y="387"/>
                    <a:pt x="2142" y="467"/>
                    <a:pt x="2570" y="628"/>
                  </a:cubicBezTo>
                  <a:cubicBezTo>
                    <a:pt x="2597" y="628"/>
                    <a:pt x="2677" y="628"/>
                    <a:pt x="2677" y="601"/>
                  </a:cubicBezTo>
                  <a:cubicBezTo>
                    <a:pt x="2704" y="548"/>
                    <a:pt x="2730" y="521"/>
                    <a:pt x="2730" y="494"/>
                  </a:cubicBezTo>
                  <a:cubicBezTo>
                    <a:pt x="2730" y="440"/>
                    <a:pt x="2730" y="414"/>
                    <a:pt x="2704" y="387"/>
                  </a:cubicBezTo>
                  <a:cubicBezTo>
                    <a:pt x="2677" y="360"/>
                    <a:pt x="2623" y="333"/>
                    <a:pt x="2597" y="333"/>
                  </a:cubicBezTo>
                  <a:cubicBezTo>
                    <a:pt x="1928" y="93"/>
                    <a:pt x="1205" y="12"/>
                    <a:pt x="455" y="12"/>
                  </a:cubicBezTo>
                  <a:cubicBezTo>
                    <a:pt x="420" y="3"/>
                    <a:pt x="381" y="0"/>
                    <a:pt x="342"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9" name="Google Shape;6629;p43"/>
            <p:cNvSpPr/>
            <p:nvPr/>
          </p:nvSpPr>
          <p:spPr>
            <a:xfrm>
              <a:off x="7933900" y="4655475"/>
              <a:ext cx="63600" cy="13825"/>
            </a:xfrm>
            <a:custGeom>
              <a:avLst/>
              <a:gdLst/>
              <a:ahLst/>
              <a:cxnLst/>
              <a:rect l="l" t="t" r="r" b="b"/>
              <a:pathLst>
                <a:path w="2544" h="553" extrusionOk="0">
                  <a:moveTo>
                    <a:pt x="134" y="0"/>
                  </a:moveTo>
                  <a:cubicBezTo>
                    <a:pt x="81" y="0"/>
                    <a:pt x="1" y="81"/>
                    <a:pt x="1" y="188"/>
                  </a:cubicBezTo>
                  <a:cubicBezTo>
                    <a:pt x="1" y="268"/>
                    <a:pt x="81" y="321"/>
                    <a:pt x="188" y="321"/>
                  </a:cubicBezTo>
                  <a:lnTo>
                    <a:pt x="1045" y="321"/>
                  </a:lnTo>
                  <a:cubicBezTo>
                    <a:pt x="1473" y="348"/>
                    <a:pt x="1955" y="402"/>
                    <a:pt x="2383" y="536"/>
                  </a:cubicBezTo>
                  <a:cubicBezTo>
                    <a:pt x="2400" y="547"/>
                    <a:pt x="2418" y="553"/>
                    <a:pt x="2435" y="553"/>
                  </a:cubicBezTo>
                  <a:cubicBezTo>
                    <a:pt x="2494" y="553"/>
                    <a:pt x="2543" y="485"/>
                    <a:pt x="2543" y="402"/>
                  </a:cubicBezTo>
                  <a:cubicBezTo>
                    <a:pt x="2543" y="375"/>
                    <a:pt x="2543" y="348"/>
                    <a:pt x="2517" y="321"/>
                  </a:cubicBezTo>
                  <a:cubicBezTo>
                    <a:pt x="2490" y="268"/>
                    <a:pt x="2463" y="241"/>
                    <a:pt x="2410" y="241"/>
                  </a:cubicBezTo>
                  <a:cubicBezTo>
                    <a:pt x="1794" y="27"/>
                    <a:pt x="1125" y="0"/>
                    <a:pt x="482"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43"/>
            <p:cNvSpPr/>
            <p:nvPr/>
          </p:nvSpPr>
          <p:spPr>
            <a:xfrm>
              <a:off x="7933900" y="4655175"/>
              <a:ext cx="61600" cy="13700"/>
            </a:xfrm>
            <a:custGeom>
              <a:avLst/>
              <a:gdLst/>
              <a:ahLst/>
              <a:cxnLst/>
              <a:rect l="l" t="t" r="r" b="b"/>
              <a:pathLst>
                <a:path w="2464" h="548" extrusionOk="0">
                  <a:moveTo>
                    <a:pt x="368" y="0"/>
                  </a:moveTo>
                  <a:cubicBezTo>
                    <a:pt x="289" y="0"/>
                    <a:pt x="206" y="12"/>
                    <a:pt x="134" y="12"/>
                  </a:cubicBezTo>
                  <a:cubicBezTo>
                    <a:pt x="81" y="12"/>
                    <a:pt x="1" y="93"/>
                    <a:pt x="1" y="200"/>
                  </a:cubicBezTo>
                  <a:cubicBezTo>
                    <a:pt x="1" y="280"/>
                    <a:pt x="81" y="333"/>
                    <a:pt x="188" y="333"/>
                  </a:cubicBezTo>
                  <a:lnTo>
                    <a:pt x="1152" y="333"/>
                  </a:lnTo>
                  <a:cubicBezTo>
                    <a:pt x="1526" y="360"/>
                    <a:pt x="1928" y="414"/>
                    <a:pt x="2276" y="548"/>
                  </a:cubicBezTo>
                  <a:cubicBezTo>
                    <a:pt x="2329" y="548"/>
                    <a:pt x="2383" y="548"/>
                    <a:pt x="2383" y="521"/>
                  </a:cubicBezTo>
                  <a:cubicBezTo>
                    <a:pt x="2410" y="494"/>
                    <a:pt x="2463" y="440"/>
                    <a:pt x="2463" y="414"/>
                  </a:cubicBezTo>
                  <a:cubicBezTo>
                    <a:pt x="2463" y="387"/>
                    <a:pt x="2463" y="360"/>
                    <a:pt x="2410" y="307"/>
                  </a:cubicBezTo>
                  <a:cubicBezTo>
                    <a:pt x="2383" y="280"/>
                    <a:pt x="2356" y="253"/>
                    <a:pt x="2329" y="253"/>
                  </a:cubicBezTo>
                  <a:cubicBezTo>
                    <a:pt x="1714" y="39"/>
                    <a:pt x="1125" y="12"/>
                    <a:pt x="482" y="12"/>
                  </a:cubicBezTo>
                  <a:cubicBezTo>
                    <a:pt x="447" y="3"/>
                    <a:pt x="408" y="0"/>
                    <a:pt x="368"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1" name="Google Shape;6631;p43"/>
            <p:cNvSpPr/>
            <p:nvPr/>
          </p:nvSpPr>
          <p:spPr>
            <a:xfrm>
              <a:off x="7918525" y="4655475"/>
              <a:ext cx="75625" cy="12900"/>
            </a:xfrm>
            <a:custGeom>
              <a:avLst/>
              <a:gdLst/>
              <a:ahLst/>
              <a:cxnLst/>
              <a:rect l="l" t="t" r="r" b="b"/>
              <a:pathLst>
                <a:path w="3025" h="516" extrusionOk="0">
                  <a:moveTo>
                    <a:pt x="990" y="0"/>
                  </a:moveTo>
                  <a:cubicBezTo>
                    <a:pt x="696" y="0"/>
                    <a:pt x="402" y="0"/>
                    <a:pt x="134" y="54"/>
                  </a:cubicBezTo>
                  <a:cubicBezTo>
                    <a:pt x="54" y="54"/>
                    <a:pt x="0" y="107"/>
                    <a:pt x="0" y="214"/>
                  </a:cubicBezTo>
                  <a:cubicBezTo>
                    <a:pt x="0" y="321"/>
                    <a:pt x="54" y="348"/>
                    <a:pt x="161" y="348"/>
                  </a:cubicBezTo>
                  <a:cubicBezTo>
                    <a:pt x="415" y="335"/>
                    <a:pt x="676" y="328"/>
                    <a:pt x="934" y="328"/>
                  </a:cubicBezTo>
                  <a:cubicBezTo>
                    <a:pt x="1191" y="328"/>
                    <a:pt x="1445" y="335"/>
                    <a:pt x="1686" y="348"/>
                  </a:cubicBezTo>
                  <a:cubicBezTo>
                    <a:pt x="2088" y="375"/>
                    <a:pt x="2463" y="455"/>
                    <a:pt x="2837" y="509"/>
                  </a:cubicBezTo>
                  <a:cubicBezTo>
                    <a:pt x="2846" y="513"/>
                    <a:pt x="2857" y="516"/>
                    <a:pt x="2869" y="516"/>
                  </a:cubicBezTo>
                  <a:cubicBezTo>
                    <a:pt x="2924" y="516"/>
                    <a:pt x="2998" y="464"/>
                    <a:pt x="2998" y="375"/>
                  </a:cubicBezTo>
                  <a:cubicBezTo>
                    <a:pt x="3025" y="268"/>
                    <a:pt x="2971" y="214"/>
                    <a:pt x="2864" y="214"/>
                  </a:cubicBezTo>
                  <a:cubicBezTo>
                    <a:pt x="2275" y="54"/>
                    <a:pt x="1633" y="0"/>
                    <a:pt x="990"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2" name="Google Shape;6632;p43"/>
            <p:cNvSpPr/>
            <p:nvPr/>
          </p:nvSpPr>
          <p:spPr>
            <a:xfrm>
              <a:off x="7895775" y="4654800"/>
              <a:ext cx="77625" cy="11150"/>
            </a:xfrm>
            <a:custGeom>
              <a:avLst/>
              <a:gdLst/>
              <a:ahLst/>
              <a:cxnLst/>
              <a:rect l="l" t="t" r="r" b="b"/>
              <a:pathLst>
                <a:path w="3105" h="446" extrusionOk="0">
                  <a:moveTo>
                    <a:pt x="1713" y="0"/>
                  </a:moveTo>
                  <a:cubicBezTo>
                    <a:pt x="1178" y="27"/>
                    <a:pt x="669" y="81"/>
                    <a:pt x="134" y="134"/>
                  </a:cubicBezTo>
                  <a:cubicBezTo>
                    <a:pt x="54" y="134"/>
                    <a:pt x="0" y="215"/>
                    <a:pt x="0" y="295"/>
                  </a:cubicBezTo>
                  <a:cubicBezTo>
                    <a:pt x="0" y="360"/>
                    <a:pt x="35" y="443"/>
                    <a:pt x="106" y="443"/>
                  </a:cubicBezTo>
                  <a:cubicBezTo>
                    <a:pt x="122" y="443"/>
                    <a:pt x="141" y="439"/>
                    <a:pt x="161" y="429"/>
                  </a:cubicBezTo>
                  <a:cubicBezTo>
                    <a:pt x="634" y="372"/>
                    <a:pt x="1107" y="315"/>
                    <a:pt x="1580" y="315"/>
                  </a:cubicBezTo>
                  <a:cubicBezTo>
                    <a:pt x="1776" y="315"/>
                    <a:pt x="1972" y="325"/>
                    <a:pt x="2168" y="348"/>
                  </a:cubicBezTo>
                  <a:lnTo>
                    <a:pt x="2141" y="348"/>
                  </a:lnTo>
                  <a:lnTo>
                    <a:pt x="2944" y="429"/>
                  </a:lnTo>
                  <a:cubicBezTo>
                    <a:pt x="2956" y="440"/>
                    <a:pt x="2970" y="446"/>
                    <a:pt x="2985" y="446"/>
                  </a:cubicBezTo>
                  <a:cubicBezTo>
                    <a:pt x="3040" y="446"/>
                    <a:pt x="3105" y="378"/>
                    <a:pt x="3105" y="295"/>
                  </a:cubicBezTo>
                  <a:cubicBezTo>
                    <a:pt x="3105" y="241"/>
                    <a:pt x="3078" y="134"/>
                    <a:pt x="2971" y="134"/>
                  </a:cubicBezTo>
                  <a:cubicBezTo>
                    <a:pt x="2543" y="27"/>
                    <a:pt x="2115" y="0"/>
                    <a:pt x="1713"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43"/>
            <p:cNvSpPr/>
            <p:nvPr/>
          </p:nvSpPr>
          <p:spPr>
            <a:xfrm>
              <a:off x="7895100" y="4654800"/>
              <a:ext cx="68950" cy="12175"/>
            </a:xfrm>
            <a:custGeom>
              <a:avLst/>
              <a:gdLst/>
              <a:ahLst/>
              <a:cxnLst/>
              <a:rect l="l" t="t" r="r" b="b"/>
              <a:pathLst>
                <a:path w="2758" h="487" extrusionOk="0">
                  <a:moveTo>
                    <a:pt x="1713" y="0"/>
                  </a:moveTo>
                  <a:cubicBezTo>
                    <a:pt x="1205" y="27"/>
                    <a:pt x="669" y="108"/>
                    <a:pt x="134" y="215"/>
                  </a:cubicBezTo>
                  <a:cubicBezTo>
                    <a:pt x="81" y="215"/>
                    <a:pt x="54" y="241"/>
                    <a:pt x="27" y="241"/>
                  </a:cubicBezTo>
                  <a:cubicBezTo>
                    <a:pt x="0" y="268"/>
                    <a:pt x="0" y="295"/>
                    <a:pt x="0" y="348"/>
                  </a:cubicBezTo>
                  <a:cubicBezTo>
                    <a:pt x="0" y="396"/>
                    <a:pt x="43" y="486"/>
                    <a:pt x="128" y="486"/>
                  </a:cubicBezTo>
                  <a:cubicBezTo>
                    <a:pt x="138" y="486"/>
                    <a:pt x="149" y="485"/>
                    <a:pt x="161" y="482"/>
                  </a:cubicBezTo>
                  <a:cubicBezTo>
                    <a:pt x="662" y="399"/>
                    <a:pt x="1148" y="331"/>
                    <a:pt x="1655" y="331"/>
                  </a:cubicBezTo>
                  <a:cubicBezTo>
                    <a:pt x="1797" y="331"/>
                    <a:pt x="1941" y="337"/>
                    <a:pt x="2088" y="348"/>
                  </a:cubicBezTo>
                  <a:lnTo>
                    <a:pt x="2061" y="348"/>
                  </a:lnTo>
                  <a:cubicBezTo>
                    <a:pt x="2222" y="348"/>
                    <a:pt x="2382" y="375"/>
                    <a:pt x="2597" y="402"/>
                  </a:cubicBezTo>
                  <a:cubicBezTo>
                    <a:pt x="2677" y="402"/>
                    <a:pt x="2757" y="375"/>
                    <a:pt x="2757" y="268"/>
                  </a:cubicBezTo>
                  <a:cubicBezTo>
                    <a:pt x="2757" y="215"/>
                    <a:pt x="2730" y="108"/>
                    <a:pt x="2623" y="108"/>
                  </a:cubicBezTo>
                  <a:cubicBezTo>
                    <a:pt x="2329" y="27"/>
                    <a:pt x="2034" y="0"/>
                    <a:pt x="1713"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4" name="Google Shape;6634;p43"/>
            <p:cNvSpPr/>
            <p:nvPr/>
          </p:nvSpPr>
          <p:spPr>
            <a:xfrm>
              <a:off x="8047000" y="4680225"/>
              <a:ext cx="46850" cy="26000"/>
            </a:xfrm>
            <a:custGeom>
              <a:avLst/>
              <a:gdLst/>
              <a:ahLst/>
              <a:cxnLst/>
              <a:rect l="l" t="t" r="r" b="b"/>
              <a:pathLst>
                <a:path w="1874" h="1040" extrusionOk="0">
                  <a:moveTo>
                    <a:pt x="134" y="1"/>
                  </a:moveTo>
                  <a:cubicBezTo>
                    <a:pt x="107" y="1"/>
                    <a:pt x="80" y="27"/>
                    <a:pt x="27" y="54"/>
                  </a:cubicBezTo>
                  <a:cubicBezTo>
                    <a:pt x="0" y="81"/>
                    <a:pt x="0" y="134"/>
                    <a:pt x="27" y="188"/>
                  </a:cubicBezTo>
                  <a:cubicBezTo>
                    <a:pt x="27" y="215"/>
                    <a:pt x="80" y="268"/>
                    <a:pt x="107" y="295"/>
                  </a:cubicBezTo>
                  <a:cubicBezTo>
                    <a:pt x="642" y="482"/>
                    <a:pt x="1151" y="723"/>
                    <a:pt x="1633" y="1018"/>
                  </a:cubicBezTo>
                  <a:cubicBezTo>
                    <a:pt x="1656" y="1033"/>
                    <a:pt x="1682" y="1040"/>
                    <a:pt x="1708" y="1040"/>
                  </a:cubicBezTo>
                  <a:cubicBezTo>
                    <a:pt x="1769" y="1040"/>
                    <a:pt x="1828" y="1002"/>
                    <a:pt x="1847" y="964"/>
                  </a:cubicBezTo>
                  <a:cubicBezTo>
                    <a:pt x="1874" y="884"/>
                    <a:pt x="1847" y="804"/>
                    <a:pt x="1767" y="750"/>
                  </a:cubicBezTo>
                  <a:cubicBezTo>
                    <a:pt x="1285" y="456"/>
                    <a:pt x="776" y="215"/>
                    <a:pt x="241" y="27"/>
                  </a:cubicBezTo>
                  <a:lnTo>
                    <a:pt x="161" y="27"/>
                  </a:lnTo>
                  <a:lnTo>
                    <a:pt x="134" y="1"/>
                  </a:ln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5" name="Google Shape;6635;p43"/>
            <p:cNvSpPr/>
            <p:nvPr/>
          </p:nvSpPr>
          <p:spPr>
            <a:xfrm>
              <a:off x="8039625" y="4676450"/>
              <a:ext cx="53550" cy="28150"/>
            </a:xfrm>
            <a:custGeom>
              <a:avLst/>
              <a:gdLst/>
              <a:ahLst/>
              <a:cxnLst/>
              <a:rect l="l" t="t" r="r" b="b"/>
              <a:pathLst>
                <a:path w="2142" h="1126" extrusionOk="0">
                  <a:moveTo>
                    <a:pt x="159" y="0"/>
                  </a:moveTo>
                  <a:cubicBezTo>
                    <a:pt x="156" y="0"/>
                    <a:pt x="150" y="18"/>
                    <a:pt x="134" y="18"/>
                  </a:cubicBezTo>
                  <a:cubicBezTo>
                    <a:pt x="108" y="18"/>
                    <a:pt x="54" y="45"/>
                    <a:pt x="27" y="71"/>
                  </a:cubicBezTo>
                  <a:cubicBezTo>
                    <a:pt x="1" y="98"/>
                    <a:pt x="1" y="152"/>
                    <a:pt x="27" y="205"/>
                  </a:cubicBezTo>
                  <a:cubicBezTo>
                    <a:pt x="27" y="232"/>
                    <a:pt x="54" y="259"/>
                    <a:pt x="108" y="312"/>
                  </a:cubicBezTo>
                  <a:cubicBezTo>
                    <a:pt x="723" y="526"/>
                    <a:pt x="1339" y="767"/>
                    <a:pt x="1901" y="1115"/>
                  </a:cubicBezTo>
                  <a:cubicBezTo>
                    <a:pt x="1921" y="1122"/>
                    <a:pt x="1941" y="1125"/>
                    <a:pt x="1961" y="1125"/>
                  </a:cubicBezTo>
                  <a:cubicBezTo>
                    <a:pt x="2020" y="1125"/>
                    <a:pt x="2075" y="1095"/>
                    <a:pt x="2115" y="1035"/>
                  </a:cubicBezTo>
                  <a:cubicBezTo>
                    <a:pt x="2142" y="981"/>
                    <a:pt x="2115" y="874"/>
                    <a:pt x="2035" y="847"/>
                  </a:cubicBezTo>
                  <a:cubicBezTo>
                    <a:pt x="1473" y="500"/>
                    <a:pt x="857" y="232"/>
                    <a:pt x="242" y="45"/>
                  </a:cubicBezTo>
                  <a:lnTo>
                    <a:pt x="161" y="45"/>
                  </a:lnTo>
                  <a:cubicBezTo>
                    <a:pt x="161" y="10"/>
                    <a:pt x="161" y="0"/>
                    <a:pt x="159"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6" name="Google Shape;6636;p43"/>
            <p:cNvSpPr/>
            <p:nvPr/>
          </p:nvSpPr>
          <p:spPr>
            <a:xfrm>
              <a:off x="8037625" y="4673525"/>
              <a:ext cx="56900" cy="29800"/>
            </a:xfrm>
            <a:custGeom>
              <a:avLst/>
              <a:gdLst/>
              <a:ahLst/>
              <a:cxnLst/>
              <a:rect l="l" t="t" r="r" b="b"/>
              <a:pathLst>
                <a:path w="2276" h="1192" extrusionOk="0">
                  <a:moveTo>
                    <a:pt x="214" y="1"/>
                  </a:moveTo>
                  <a:cubicBezTo>
                    <a:pt x="107" y="54"/>
                    <a:pt x="81" y="54"/>
                    <a:pt x="81" y="54"/>
                  </a:cubicBezTo>
                  <a:cubicBezTo>
                    <a:pt x="54" y="81"/>
                    <a:pt x="0" y="135"/>
                    <a:pt x="0" y="162"/>
                  </a:cubicBezTo>
                  <a:cubicBezTo>
                    <a:pt x="0" y="188"/>
                    <a:pt x="0" y="215"/>
                    <a:pt x="54" y="269"/>
                  </a:cubicBezTo>
                  <a:cubicBezTo>
                    <a:pt x="81" y="295"/>
                    <a:pt x="107" y="322"/>
                    <a:pt x="134" y="322"/>
                  </a:cubicBezTo>
                  <a:lnTo>
                    <a:pt x="455" y="429"/>
                  </a:lnTo>
                  <a:lnTo>
                    <a:pt x="482" y="429"/>
                  </a:lnTo>
                  <a:cubicBezTo>
                    <a:pt x="1017" y="617"/>
                    <a:pt x="1526" y="857"/>
                    <a:pt x="2008" y="1152"/>
                  </a:cubicBezTo>
                  <a:cubicBezTo>
                    <a:pt x="2035" y="1179"/>
                    <a:pt x="2055" y="1192"/>
                    <a:pt x="2075" y="1192"/>
                  </a:cubicBezTo>
                  <a:cubicBezTo>
                    <a:pt x="2095" y="1192"/>
                    <a:pt x="2115" y="1179"/>
                    <a:pt x="2142" y="1152"/>
                  </a:cubicBezTo>
                  <a:cubicBezTo>
                    <a:pt x="2195" y="1152"/>
                    <a:pt x="2222" y="1125"/>
                    <a:pt x="2249" y="1098"/>
                  </a:cubicBezTo>
                  <a:cubicBezTo>
                    <a:pt x="2275" y="1072"/>
                    <a:pt x="2275" y="1018"/>
                    <a:pt x="2249" y="964"/>
                  </a:cubicBezTo>
                  <a:cubicBezTo>
                    <a:pt x="2249" y="938"/>
                    <a:pt x="2222" y="884"/>
                    <a:pt x="2168" y="857"/>
                  </a:cubicBezTo>
                  <a:cubicBezTo>
                    <a:pt x="1580" y="456"/>
                    <a:pt x="910" y="188"/>
                    <a:pt x="24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7" name="Google Shape;6637;p43"/>
            <p:cNvSpPr/>
            <p:nvPr/>
          </p:nvSpPr>
          <p:spPr>
            <a:xfrm>
              <a:off x="8033600" y="4673100"/>
              <a:ext cx="58925" cy="32250"/>
            </a:xfrm>
            <a:custGeom>
              <a:avLst/>
              <a:gdLst/>
              <a:ahLst/>
              <a:cxnLst/>
              <a:rect l="l" t="t" r="r" b="b"/>
              <a:pathLst>
                <a:path w="2357" h="1290" extrusionOk="0">
                  <a:moveTo>
                    <a:pt x="127" y="0"/>
                  </a:moveTo>
                  <a:cubicBezTo>
                    <a:pt x="112" y="0"/>
                    <a:pt x="96" y="18"/>
                    <a:pt x="81" y="18"/>
                  </a:cubicBezTo>
                  <a:cubicBezTo>
                    <a:pt x="28" y="45"/>
                    <a:pt x="1" y="71"/>
                    <a:pt x="1" y="98"/>
                  </a:cubicBezTo>
                  <a:cubicBezTo>
                    <a:pt x="1" y="152"/>
                    <a:pt x="1" y="179"/>
                    <a:pt x="28" y="205"/>
                  </a:cubicBezTo>
                  <a:cubicBezTo>
                    <a:pt x="81" y="232"/>
                    <a:pt x="108" y="286"/>
                    <a:pt x="135" y="286"/>
                  </a:cubicBezTo>
                  <a:cubicBezTo>
                    <a:pt x="349" y="339"/>
                    <a:pt x="509" y="419"/>
                    <a:pt x="697" y="473"/>
                  </a:cubicBezTo>
                  <a:cubicBezTo>
                    <a:pt x="1071" y="607"/>
                    <a:pt x="1473" y="767"/>
                    <a:pt x="1821" y="1008"/>
                  </a:cubicBezTo>
                  <a:cubicBezTo>
                    <a:pt x="1901" y="1089"/>
                    <a:pt x="2008" y="1142"/>
                    <a:pt x="2088" y="1249"/>
                  </a:cubicBezTo>
                  <a:cubicBezTo>
                    <a:pt x="2115" y="1276"/>
                    <a:pt x="2155" y="1289"/>
                    <a:pt x="2192" y="1289"/>
                  </a:cubicBezTo>
                  <a:cubicBezTo>
                    <a:pt x="2229" y="1289"/>
                    <a:pt x="2262" y="1276"/>
                    <a:pt x="2276" y="1249"/>
                  </a:cubicBezTo>
                  <a:cubicBezTo>
                    <a:pt x="2356" y="1169"/>
                    <a:pt x="2356" y="1089"/>
                    <a:pt x="2276" y="1035"/>
                  </a:cubicBezTo>
                  <a:cubicBezTo>
                    <a:pt x="1981" y="767"/>
                    <a:pt x="1633" y="607"/>
                    <a:pt x="1312" y="446"/>
                  </a:cubicBezTo>
                  <a:cubicBezTo>
                    <a:pt x="938" y="286"/>
                    <a:pt x="563" y="179"/>
                    <a:pt x="215" y="45"/>
                  </a:cubicBezTo>
                  <a:lnTo>
                    <a:pt x="161" y="45"/>
                  </a:lnTo>
                  <a:cubicBezTo>
                    <a:pt x="150" y="10"/>
                    <a:pt x="138" y="0"/>
                    <a:pt x="127"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8" name="Google Shape;6638;p43"/>
            <p:cNvSpPr/>
            <p:nvPr/>
          </p:nvSpPr>
          <p:spPr>
            <a:xfrm>
              <a:off x="8032275" y="4670850"/>
              <a:ext cx="62250" cy="33500"/>
            </a:xfrm>
            <a:custGeom>
              <a:avLst/>
              <a:gdLst/>
              <a:ahLst/>
              <a:cxnLst/>
              <a:rect l="l" t="t" r="r" b="b"/>
              <a:pathLst>
                <a:path w="2490" h="1340" extrusionOk="0">
                  <a:moveTo>
                    <a:pt x="107" y="1"/>
                  </a:moveTo>
                  <a:cubicBezTo>
                    <a:pt x="134" y="28"/>
                    <a:pt x="81" y="28"/>
                    <a:pt x="54" y="28"/>
                  </a:cubicBezTo>
                  <a:cubicBezTo>
                    <a:pt x="27" y="54"/>
                    <a:pt x="0" y="108"/>
                    <a:pt x="0" y="135"/>
                  </a:cubicBezTo>
                  <a:cubicBezTo>
                    <a:pt x="0" y="161"/>
                    <a:pt x="0" y="188"/>
                    <a:pt x="27" y="242"/>
                  </a:cubicBezTo>
                  <a:cubicBezTo>
                    <a:pt x="54" y="269"/>
                    <a:pt x="81" y="295"/>
                    <a:pt x="134" y="295"/>
                  </a:cubicBezTo>
                  <a:cubicBezTo>
                    <a:pt x="214" y="322"/>
                    <a:pt x="348" y="376"/>
                    <a:pt x="455" y="402"/>
                  </a:cubicBezTo>
                  <a:cubicBezTo>
                    <a:pt x="1044" y="590"/>
                    <a:pt x="1633" y="857"/>
                    <a:pt x="2141" y="1205"/>
                  </a:cubicBezTo>
                  <a:cubicBezTo>
                    <a:pt x="2168" y="1232"/>
                    <a:pt x="2222" y="1259"/>
                    <a:pt x="2249" y="1312"/>
                  </a:cubicBezTo>
                  <a:cubicBezTo>
                    <a:pt x="2302" y="1339"/>
                    <a:pt x="2329" y="1339"/>
                    <a:pt x="2356" y="1339"/>
                  </a:cubicBezTo>
                  <a:cubicBezTo>
                    <a:pt x="2382" y="1339"/>
                    <a:pt x="2436" y="1312"/>
                    <a:pt x="2463" y="1312"/>
                  </a:cubicBezTo>
                  <a:cubicBezTo>
                    <a:pt x="2489" y="1259"/>
                    <a:pt x="2489" y="1232"/>
                    <a:pt x="2489" y="1205"/>
                  </a:cubicBezTo>
                  <a:cubicBezTo>
                    <a:pt x="2489" y="1179"/>
                    <a:pt x="2463" y="1125"/>
                    <a:pt x="2436" y="1098"/>
                  </a:cubicBezTo>
                  <a:cubicBezTo>
                    <a:pt x="2088" y="857"/>
                    <a:pt x="1713" y="643"/>
                    <a:pt x="1365" y="456"/>
                  </a:cubicBezTo>
                  <a:cubicBezTo>
                    <a:pt x="964" y="295"/>
                    <a:pt x="562" y="135"/>
                    <a:pt x="16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43"/>
            <p:cNvSpPr/>
            <p:nvPr/>
          </p:nvSpPr>
          <p:spPr>
            <a:xfrm>
              <a:off x="8026250" y="4670200"/>
              <a:ext cx="66275" cy="31975"/>
            </a:xfrm>
            <a:custGeom>
              <a:avLst/>
              <a:gdLst/>
              <a:ahLst/>
              <a:cxnLst/>
              <a:rect l="l" t="t" r="r" b="b"/>
              <a:pathLst>
                <a:path w="2651" h="1279" extrusionOk="0">
                  <a:moveTo>
                    <a:pt x="214" y="0"/>
                  </a:moveTo>
                  <a:cubicBezTo>
                    <a:pt x="134" y="27"/>
                    <a:pt x="54" y="80"/>
                    <a:pt x="27" y="161"/>
                  </a:cubicBezTo>
                  <a:cubicBezTo>
                    <a:pt x="0" y="268"/>
                    <a:pt x="54" y="321"/>
                    <a:pt x="161" y="321"/>
                  </a:cubicBezTo>
                  <a:lnTo>
                    <a:pt x="857" y="535"/>
                  </a:lnTo>
                  <a:cubicBezTo>
                    <a:pt x="1392" y="723"/>
                    <a:pt x="1901" y="964"/>
                    <a:pt x="2382" y="1258"/>
                  </a:cubicBezTo>
                  <a:cubicBezTo>
                    <a:pt x="2396" y="1271"/>
                    <a:pt x="2409" y="1278"/>
                    <a:pt x="2429" y="1278"/>
                  </a:cubicBezTo>
                  <a:cubicBezTo>
                    <a:pt x="2449" y="1278"/>
                    <a:pt x="2476" y="1271"/>
                    <a:pt x="2516" y="1258"/>
                  </a:cubicBezTo>
                  <a:cubicBezTo>
                    <a:pt x="2543" y="1258"/>
                    <a:pt x="2570" y="1231"/>
                    <a:pt x="2597" y="1205"/>
                  </a:cubicBezTo>
                  <a:cubicBezTo>
                    <a:pt x="2650" y="1151"/>
                    <a:pt x="2650" y="1124"/>
                    <a:pt x="2597" y="1071"/>
                  </a:cubicBezTo>
                  <a:cubicBezTo>
                    <a:pt x="2597" y="1017"/>
                    <a:pt x="2570" y="990"/>
                    <a:pt x="2543" y="964"/>
                  </a:cubicBezTo>
                  <a:cubicBezTo>
                    <a:pt x="2195" y="723"/>
                    <a:pt x="1820" y="535"/>
                    <a:pt x="1472" y="402"/>
                  </a:cubicBezTo>
                  <a:cubicBezTo>
                    <a:pt x="1071" y="214"/>
                    <a:pt x="669" y="80"/>
                    <a:pt x="268"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0" name="Google Shape;6640;p43"/>
            <p:cNvSpPr/>
            <p:nvPr/>
          </p:nvSpPr>
          <p:spPr>
            <a:xfrm>
              <a:off x="8029600" y="4671525"/>
              <a:ext cx="56225" cy="28975"/>
            </a:xfrm>
            <a:custGeom>
              <a:avLst/>
              <a:gdLst/>
              <a:ahLst/>
              <a:cxnLst/>
              <a:rect l="l" t="t" r="r" b="b"/>
              <a:pathLst>
                <a:path w="2249" h="1159" extrusionOk="0">
                  <a:moveTo>
                    <a:pt x="134" y="1"/>
                  </a:moveTo>
                  <a:cubicBezTo>
                    <a:pt x="54" y="1"/>
                    <a:pt x="0" y="27"/>
                    <a:pt x="0" y="108"/>
                  </a:cubicBezTo>
                  <a:cubicBezTo>
                    <a:pt x="0" y="161"/>
                    <a:pt x="27" y="268"/>
                    <a:pt x="134" y="268"/>
                  </a:cubicBezTo>
                  <a:cubicBezTo>
                    <a:pt x="375" y="295"/>
                    <a:pt x="562" y="375"/>
                    <a:pt x="776" y="429"/>
                  </a:cubicBezTo>
                  <a:cubicBezTo>
                    <a:pt x="1098" y="563"/>
                    <a:pt x="1446" y="697"/>
                    <a:pt x="1740" y="937"/>
                  </a:cubicBezTo>
                  <a:cubicBezTo>
                    <a:pt x="1793" y="1018"/>
                    <a:pt x="1901" y="1044"/>
                    <a:pt x="1981" y="1098"/>
                  </a:cubicBezTo>
                  <a:cubicBezTo>
                    <a:pt x="2008" y="1138"/>
                    <a:pt x="2048" y="1158"/>
                    <a:pt x="2085" y="1158"/>
                  </a:cubicBezTo>
                  <a:cubicBezTo>
                    <a:pt x="2121" y="1158"/>
                    <a:pt x="2155" y="1138"/>
                    <a:pt x="2168" y="1098"/>
                  </a:cubicBezTo>
                  <a:cubicBezTo>
                    <a:pt x="2248" y="1044"/>
                    <a:pt x="2248" y="937"/>
                    <a:pt x="2168" y="911"/>
                  </a:cubicBezTo>
                  <a:cubicBezTo>
                    <a:pt x="1874" y="670"/>
                    <a:pt x="1579" y="456"/>
                    <a:pt x="1231" y="349"/>
                  </a:cubicBezTo>
                  <a:cubicBezTo>
                    <a:pt x="910" y="161"/>
                    <a:pt x="535" y="54"/>
                    <a:pt x="16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1" name="Google Shape;6641;p43"/>
            <p:cNvSpPr/>
            <p:nvPr/>
          </p:nvSpPr>
          <p:spPr>
            <a:xfrm>
              <a:off x="8044325" y="4677550"/>
              <a:ext cx="58225" cy="32475"/>
            </a:xfrm>
            <a:custGeom>
              <a:avLst/>
              <a:gdLst/>
              <a:ahLst/>
              <a:cxnLst/>
              <a:rect l="l" t="t" r="r" b="b"/>
              <a:pathLst>
                <a:path w="2329" h="1299" extrusionOk="0">
                  <a:moveTo>
                    <a:pt x="134" y="1"/>
                  </a:moveTo>
                  <a:cubicBezTo>
                    <a:pt x="107" y="1"/>
                    <a:pt x="80" y="27"/>
                    <a:pt x="54" y="54"/>
                  </a:cubicBezTo>
                  <a:cubicBezTo>
                    <a:pt x="0" y="108"/>
                    <a:pt x="0" y="134"/>
                    <a:pt x="54" y="188"/>
                  </a:cubicBezTo>
                  <a:cubicBezTo>
                    <a:pt x="54" y="241"/>
                    <a:pt x="80" y="268"/>
                    <a:pt x="107" y="295"/>
                  </a:cubicBezTo>
                  <a:cubicBezTo>
                    <a:pt x="803" y="536"/>
                    <a:pt x="1445" y="857"/>
                    <a:pt x="2061" y="1258"/>
                  </a:cubicBezTo>
                  <a:cubicBezTo>
                    <a:pt x="2074" y="1285"/>
                    <a:pt x="2088" y="1299"/>
                    <a:pt x="2108" y="1299"/>
                  </a:cubicBezTo>
                  <a:cubicBezTo>
                    <a:pt x="2128" y="1299"/>
                    <a:pt x="2155" y="1285"/>
                    <a:pt x="2195" y="1258"/>
                  </a:cubicBezTo>
                  <a:cubicBezTo>
                    <a:pt x="2222" y="1258"/>
                    <a:pt x="2248" y="1232"/>
                    <a:pt x="2275" y="1205"/>
                  </a:cubicBezTo>
                  <a:cubicBezTo>
                    <a:pt x="2329" y="1151"/>
                    <a:pt x="2329" y="1125"/>
                    <a:pt x="2275" y="1071"/>
                  </a:cubicBezTo>
                  <a:cubicBezTo>
                    <a:pt x="2275" y="1044"/>
                    <a:pt x="2248" y="991"/>
                    <a:pt x="2222" y="964"/>
                  </a:cubicBezTo>
                  <a:cubicBezTo>
                    <a:pt x="1606" y="563"/>
                    <a:pt x="937" y="241"/>
                    <a:pt x="268"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2" name="Google Shape;6642;p43"/>
            <p:cNvSpPr/>
            <p:nvPr/>
          </p:nvSpPr>
          <p:spPr>
            <a:xfrm>
              <a:off x="8054350" y="4680225"/>
              <a:ext cx="48875" cy="27975"/>
            </a:xfrm>
            <a:custGeom>
              <a:avLst/>
              <a:gdLst/>
              <a:ahLst/>
              <a:cxnLst/>
              <a:rect l="l" t="t" r="r" b="b"/>
              <a:pathLst>
                <a:path w="1955" h="1119" extrusionOk="0">
                  <a:moveTo>
                    <a:pt x="215" y="1"/>
                  </a:moveTo>
                  <a:cubicBezTo>
                    <a:pt x="134" y="27"/>
                    <a:pt x="108" y="27"/>
                    <a:pt x="81" y="54"/>
                  </a:cubicBezTo>
                  <a:cubicBezTo>
                    <a:pt x="54" y="81"/>
                    <a:pt x="0" y="134"/>
                    <a:pt x="0" y="161"/>
                  </a:cubicBezTo>
                  <a:cubicBezTo>
                    <a:pt x="0" y="188"/>
                    <a:pt x="0" y="215"/>
                    <a:pt x="54" y="268"/>
                  </a:cubicBezTo>
                  <a:cubicBezTo>
                    <a:pt x="81" y="295"/>
                    <a:pt x="108" y="322"/>
                    <a:pt x="134" y="322"/>
                  </a:cubicBezTo>
                  <a:lnTo>
                    <a:pt x="188" y="322"/>
                  </a:lnTo>
                  <a:cubicBezTo>
                    <a:pt x="723" y="536"/>
                    <a:pt x="1205" y="804"/>
                    <a:pt x="1687" y="1098"/>
                  </a:cubicBezTo>
                  <a:cubicBezTo>
                    <a:pt x="1700" y="1111"/>
                    <a:pt x="1713" y="1118"/>
                    <a:pt x="1734" y="1118"/>
                  </a:cubicBezTo>
                  <a:cubicBezTo>
                    <a:pt x="1754" y="1118"/>
                    <a:pt x="1780" y="1111"/>
                    <a:pt x="1821" y="1098"/>
                  </a:cubicBezTo>
                  <a:cubicBezTo>
                    <a:pt x="1847" y="1098"/>
                    <a:pt x="1874" y="1071"/>
                    <a:pt x="1928" y="1018"/>
                  </a:cubicBezTo>
                  <a:cubicBezTo>
                    <a:pt x="1954" y="991"/>
                    <a:pt x="1954" y="964"/>
                    <a:pt x="1928" y="937"/>
                  </a:cubicBezTo>
                  <a:cubicBezTo>
                    <a:pt x="1928" y="884"/>
                    <a:pt x="1874" y="857"/>
                    <a:pt x="1847" y="830"/>
                  </a:cubicBezTo>
                  <a:cubicBezTo>
                    <a:pt x="1580" y="670"/>
                    <a:pt x="1339" y="482"/>
                    <a:pt x="1071" y="349"/>
                  </a:cubicBezTo>
                  <a:cubicBezTo>
                    <a:pt x="803" y="215"/>
                    <a:pt x="536" y="81"/>
                    <a:pt x="24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3" name="Google Shape;6643;p43"/>
            <p:cNvSpPr/>
            <p:nvPr/>
          </p:nvSpPr>
          <p:spPr>
            <a:xfrm>
              <a:off x="8034275" y="4671525"/>
              <a:ext cx="63600" cy="33475"/>
            </a:xfrm>
            <a:custGeom>
              <a:avLst/>
              <a:gdLst/>
              <a:ahLst/>
              <a:cxnLst/>
              <a:rect l="l" t="t" r="r" b="b"/>
              <a:pathLst>
                <a:path w="2544" h="1339" extrusionOk="0">
                  <a:moveTo>
                    <a:pt x="2169" y="1205"/>
                  </a:moveTo>
                  <a:cubicBezTo>
                    <a:pt x="2169" y="1224"/>
                    <a:pt x="2195" y="1229"/>
                    <a:pt x="2211" y="1231"/>
                  </a:cubicBezTo>
                  <a:lnTo>
                    <a:pt x="2211" y="1231"/>
                  </a:lnTo>
                  <a:cubicBezTo>
                    <a:pt x="2197" y="1221"/>
                    <a:pt x="2183" y="1212"/>
                    <a:pt x="2169" y="1205"/>
                  </a:cubicBezTo>
                  <a:close/>
                  <a:moveTo>
                    <a:pt x="134" y="1"/>
                  </a:moveTo>
                  <a:cubicBezTo>
                    <a:pt x="134" y="81"/>
                    <a:pt x="108" y="81"/>
                    <a:pt x="81" y="81"/>
                  </a:cubicBezTo>
                  <a:cubicBezTo>
                    <a:pt x="54" y="108"/>
                    <a:pt x="1" y="134"/>
                    <a:pt x="1" y="161"/>
                  </a:cubicBezTo>
                  <a:cubicBezTo>
                    <a:pt x="1" y="215"/>
                    <a:pt x="1" y="242"/>
                    <a:pt x="54" y="268"/>
                  </a:cubicBezTo>
                  <a:cubicBezTo>
                    <a:pt x="81" y="295"/>
                    <a:pt x="108" y="349"/>
                    <a:pt x="134" y="349"/>
                  </a:cubicBezTo>
                  <a:cubicBezTo>
                    <a:pt x="268" y="375"/>
                    <a:pt x="429" y="429"/>
                    <a:pt x="563" y="482"/>
                  </a:cubicBezTo>
                  <a:lnTo>
                    <a:pt x="616" y="482"/>
                  </a:lnTo>
                  <a:cubicBezTo>
                    <a:pt x="1178" y="670"/>
                    <a:pt x="1714" y="911"/>
                    <a:pt x="2222" y="1232"/>
                  </a:cubicBezTo>
                  <a:cubicBezTo>
                    <a:pt x="2222" y="1232"/>
                    <a:pt x="2217" y="1232"/>
                    <a:pt x="2211" y="1231"/>
                  </a:cubicBezTo>
                  <a:lnTo>
                    <a:pt x="2211" y="1231"/>
                  </a:lnTo>
                  <a:cubicBezTo>
                    <a:pt x="2249" y="1258"/>
                    <a:pt x="2283" y="1292"/>
                    <a:pt x="2302" y="1312"/>
                  </a:cubicBezTo>
                  <a:cubicBezTo>
                    <a:pt x="2356" y="1339"/>
                    <a:pt x="2383" y="1339"/>
                    <a:pt x="2409" y="1339"/>
                  </a:cubicBezTo>
                  <a:cubicBezTo>
                    <a:pt x="2436" y="1339"/>
                    <a:pt x="2490" y="1312"/>
                    <a:pt x="2516" y="1285"/>
                  </a:cubicBezTo>
                  <a:cubicBezTo>
                    <a:pt x="2543" y="1232"/>
                    <a:pt x="2543" y="1205"/>
                    <a:pt x="2543" y="1178"/>
                  </a:cubicBezTo>
                  <a:cubicBezTo>
                    <a:pt x="2543" y="1152"/>
                    <a:pt x="2516" y="1098"/>
                    <a:pt x="2490" y="1071"/>
                  </a:cubicBezTo>
                  <a:cubicBezTo>
                    <a:pt x="2142" y="830"/>
                    <a:pt x="1767" y="616"/>
                    <a:pt x="1366" y="429"/>
                  </a:cubicBezTo>
                  <a:cubicBezTo>
                    <a:pt x="964" y="268"/>
                    <a:pt x="563" y="108"/>
                    <a:pt x="16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4" name="Google Shape;6644;p43"/>
            <p:cNvSpPr/>
            <p:nvPr/>
          </p:nvSpPr>
          <p:spPr>
            <a:xfrm>
              <a:off x="8032275" y="4672725"/>
              <a:ext cx="65600" cy="33300"/>
            </a:xfrm>
            <a:custGeom>
              <a:avLst/>
              <a:gdLst/>
              <a:ahLst/>
              <a:cxnLst/>
              <a:rect l="l" t="t" r="r" b="b"/>
              <a:pathLst>
                <a:path w="2624" h="1332" extrusionOk="0">
                  <a:moveTo>
                    <a:pt x="120" y="1"/>
                  </a:moveTo>
                  <a:cubicBezTo>
                    <a:pt x="40" y="1"/>
                    <a:pt x="0" y="67"/>
                    <a:pt x="0" y="113"/>
                  </a:cubicBezTo>
                  <a:cubicBezTo>
                    <a:pt x="0" y="167"/>
                    <a:pt x="0" y="194"/>
                    <a:pt x="27" y="220"/>
                  </a:cubicBezTo>
                  <a:cubicBezTo>
                    <a:pt x="54" y="247"/>
                    <a:pt x="81" y="301"/>
                    <a:pt x="134" y="301"/>
                  </a:cubicBezTo>
                  <a:cubicBezTo>
                    <a:pt x="348" y="354"/>
                    <a:pt x="616" y="434"/>
                    <a:pt x="857" y="515"/>
                  </a:cubicBezTo>
                  <a:cubicBezTo>
                    <a:pt x="1339" y="702"/>
                    <a:pt x="1767" y="889"/>
                    <a:pt x="2168" y="1157"/>
                  </a:cubicBezTo>
                  <a:lnTo>
                    <a:pt x="2195" y="1157"/>
                  </a:lnTo>
                  <a:cubicBezTo>
                    <a:pt x="2275" y="1184"/>
                    <a:pt x="2329" y="1264"/>
                    <a:pt x="2356" y="1291"/>
                  </a:cubicBezTo>
                  <a:cubicBezTo>
                    <a:pt x="2396" y="1318"/>
                    <a:pt x="2443" y="1331"/>
                    <a:pt x="2483" y="1331"/>
                  </a:cubicBezTo>
                  <a:cubicBezTo>
                    <a:pt x="2523" y="1331"/>
                    <a:pt x="2556" y="1318"/>
                    <a:pt x="2570" y="1291"/>
                  </a:cubicBezTo>
                  <a:cubicBezTo>
                    <a:pt x="2623" y="1237"/>
                    <a:pt x="2623" y="1130"/>
                    <a:pt x="2570" y="1077"/>
                  </a:cubicBezTo>
                  <a:cubicBezTo>
                    <a:pt x="2222" y="809"/>
                    <a:pt x="1874" y="622"/>
                    <a:pt x="1472" y="461"/>
                  </a:cubicBezTo>
                  <a:cubicBezTo>
                    <a:pt x="1071" y="301"/>
                    <a:pt x="616" y="167"/>
                    <a:pt x="188" y="6"/>
                  </a:cubicBezTo>
                  <a:lnTo>
                    <a:pt x="161" y="6"/>
                  </a:lnTo>
                  <a:cubicBezTo>
                    <a:pt x="146" y="2"/>
                    <a:pt x="133" y="1"/>
                    <a:pt x="120"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5" name="Google Shape;6645;p43"/>
            <p:cNvSpPr/>
            <p:nvPr/>
          </p:nvSpPr>
          <p:spPr>
            <a:xfrm>
              <a:off x="8029600" y="4671525"/>
              <a:ext cx="64925" cy="32325"/>
            </a:xfrm>
            <a:custGeom>
              <a:avLst/>
              <a:gdLst/>
              <a:ahLst/>
              <a:cxnLst/>
              <a:rect l="l" t="t" r="r" b="b"/>
              <a:pathLst>
                <a:path w="2597" h="1293" extrusionOk="0">
                  <a:moveTo>
                    <a:pt x="188" y="1"/>
                  </a:moveTo>
                  <a:cubicBezTo>
                    <a:pt x="107" y="1"/>
                    <a:pt x="27" y="27"/>
                    <a:pt x="27" y="108"/>
                  </a:cubicBezTo>
                  <a:cubicBezTo>
                    <a:pt x="0" y="161"/>
                    <a:pt x="54" y="268"/>
                    <a:pt x="161" y="268"/>
                  </a:cubicBezTo>
                  <a:cubicBezTo>
                    <a:pt x="428" y="349"/>
                    <a:pt x="696" y="402"/>
                    <a:pt x="964" y="509"/>
                  </a:cubicBezTo>
                  <a:cubicBezTo>
                    <a:pt x="1365" y="643"/>
                    <a:pt x="1740" y="804"/>
                    <a:pt x="2061" y="1044"/>
                  </a:cubicBezTo>
                  <a:cubicBezTo>
                    <a:pt x="2168" y="1098"/>
                    <a:pt x="2248" y="1178"/>
                    <a:pt x="2329" y="1232"/>
                  </a:cubicBezTo>
                  <a:cubicBezTo>
                    <a:pt x="2369" y="1272"/>
                    <a:pt x="2409" y="1292"/>
                    <a:pt x="2446" y="1292"/>
                  </a:cubicBezTo>
                  <a:cubicBezTo>
                    <a:pt x="2483" y="1292"/>
                    <a:pt x="2516" y="1272"/>
                    <a:pt x="2543" y="1232"/>
                  </a:cubicBezTo>
                  <a:cubicBezTo>
                    <a:pt x="2596" y="1178"/>
                    <a:pt x="2596" y="1071"/>
                    <a:pt x="2543" y="1044"/>
                  </a:cubicBezTo>
                  <a:cubicBezTo>
                    <a:pt x="1874" y="509"/>
                    <a:pt x="1071" y="161"/>
                    <a:pt x="24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6" name="Google Shape;6646;p43"/>
            <p:cNvSpPr/>
            <p:nvPr/>
          </p:nvSpPr>
          <p:spPr>
            <a:xfrm>
              <a:off x="8032275" y="4671525"/>
              <a:ext cx="63575" cy="33150"/>
            </a:xfrm>
            <a:custGeom>
              <a:avLst/>
              <a:gdLst/>
              <a:ahLst/>
              <a:cxnLst/>
              <a:rect l="l" t="t" r="r" b="b"/>
              <a:pathLst>
                <a:path w="2543" h="1326" extrusionOk="0">
                  <a:moveTo>
                    <a:pt x="2034" y="1152"/>
                  </a:moveTo>
                  <a:cubicBezTo>
                    <a:pt x="2034" y="1165"/>
                    <a:pt x="2041" y="1172"/>
                    <a:pt x="2044" y="1172"/>
                  </a:cubicBezTo>
                  <a:cubicBezTo>
                    <a:pt x="2048" y="1172"/>
                    <a:pt x="2048" y="1165"/>
                    <a:pt x="2034" y="1152"/>
                  </a:cubicBezTo>
                  <a:close/>
                  <a:moveTo>
                    <a:pt x="161" y="1"/>
                  </a:moveTo>
                  <a:cubicBezTo>
                    <a:pt x="54" y="1"/>
                    <a:pt x="0" y="27"/>
                    <a:pt x="0" y="108"/>
                  </a:cubicBezTo>
                  <a:cubicBezTo>
                    <a:pt x="0" y="134"/>
                    <a:pt x="0" y="161"/>
                    <a:pt x="27" y="215"/>
                  </a:cubicBezTo>
                  <a:cubicBezTo>
                    <a:pt x="54" y="242"/>
                    <a:pt x="81" y="268"/>
                    <a:pt x="134" y="268"/>
                  </a:cubicBezTo>
                  <a:cubicBezTo>
                    <a:pt x="295" y="349"/>
                    <a:pt x="455" y="375"/>
                    <a:pt x="616" y="429"/>
                  </a:cubicBezTo>
                  <a:cubicBezTo>
                    <a:pt x="1124" y="616"/>
                    <a:pt x="1633" y="830"/>
                    <a:pt x="2061" y="1152"/>
                  </a:cubicBezTo>
                  <a:cubicBezTo>
                    <a:pt x="2141" y="1178"/>
                    <a:pt x="2195" y="1232"/>
                    <a:pt x="2249" y="1285"/>
                  </a:cubicBezTo>
                  <a:cubicBezTo>
                    <a:pt x="2289" y="1312"/>
                    <a:pt x="2336" y="1326"/>
                    <a:pt x="2376" y="1326"/>
                  </a:cubicBezTo>
                  <a:cubicBezTo>
                    <a:pt x="2416" y="1326"/>
                    <a:pt x="2449" y="1312"/>
                    <a:pt x="2463" y="1285"/>
                  </a:cubicBezTo>
                  <a:cubicBezTo>
                    <a:pt x="2543" y="1205"/>
                    <a:pt x="2543" y="1098"/>
                    <a:pt x="2463" y="1071"/>
                  </a:cubicBezTo>
                  <a:cubicBezTo>
                    <a:pt x="2141" y="804"/>
                    <a:pt x="1767" y="616"/>
                    <a:pt x="1392" y="429"/>
                  </a:cubicBezTo>
                  <a:cubicBezTo>
                    <a:pt x="1017" y="268"/>
                    <a:pt x="616" y="134"/>
                    <a:pt x="188"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43"/>
            <p:cNvSpPr/>
            <p:nvPr/>
          </p:nvSpPr>
          <p:spPr>
            <a:xfrm>
              <a:off x="8007500" y="4664825"/>
              <a:ext cx="69625" cy="29825"/>
            </a:xfrm>
            <a:custGeom>
              <a:avLst/>
              <a:gdLst/>
              <a:ahLst/>
              <a:cxnLst/>
              <a:rect l="l" t="t" r="r" b="b"/>
              <a:pathLst>
                <a:path w="2785" h="1193" extrusionOk="0">
                  <a:moveTo>
                    <a:pt x="188" y="1"/>
                  </a:moveTo>
                  <a:cubicBezTo>
                    <a:pt x="108" y="1"/>
                    <a:pt x="54" y="28"/>
                    <a:pt x="1" y="108"/>
                  </a:cubicBezTo>
                  <a:cubicBezTo>
                    <a:pt x="1" y="162"/>
                    <a:pt x="54" y="269"/>
                    <a:pt x="135" y="269"/>
                  </a:cubicBezTo>
                  <a:cubicBezTo>
                    <a:pt x="617" y="349"/>
                    <a:pt x="1045" y="429"/>
                    <a:pt x="1473" y="617"/>
                  </a:cubicBezTo>
                  <a:cubicBezTo>
                    <a:pt x="1794" y="697"/>
                    <a:pt x="2115" y="884"/>
                    <a:pt x="2383" y="1045"/>
                  </a:cubicBezTo>
                  <a:cubicBezTo>
                    <a:pt x="2410" y="1072"/>
                    <a:pt x="2490" y="1098"/>
                    <a:pt x="2517" y="1152"/>
                  </a:cubicBezTo>
                  <a:cubicBezTo>
                    <a:pt x="2557" y="1179"/>
                    <a:pt x="2597" y="1192"/>
                    <a:pt x="2634" y="1192"/>
                  </a:cubicBezTo>
                  <a:cubicBezTo>
                    <a:pt x="2671" y="1192"/>
                    <a:pt x="2704" y="1179"/>
                    <a:pt x="2731" y="1152"/>
                  </a:cubicBezTo>
                  <a:cubicBezTo>
                    <a:pt x="2785" y="1072"/>
                    <a:pt x="2785" y="965"/>
                    <a:pt x="2731" y="938"/>
                  </a:cubicBezTo>
                  <a:cubicBezTo>
                    <a:pt x="2544" y="804"/>
                    <a:pt x="2356" y="697"/>
                    <a:pt x="2196" y="617"/>
                  </a:cubicBezTo>
                  <a:cubicBezTo>
                    <a:pt x="1982" y="510"/>
                    <a:pt x="1741" y="402"/>
                    <a:pt x="1553" y="349"/>
                  </a:cubicBezTo>
                  <a:cubicBezTo>
                    <a:pt x="1125" y="215"/>
                    <a:pt x="670" y="108"/>
                    <a:pt x="215"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8" name="Google Shape;6648;p43"/>
            <p:cNvSpPr/>
            <p:nvPr/>
          </p:nvSpPr>
          <p:spPr>
            <a:xfrm>
              <a:off x="8044325" y="4675875"/>
              <a:ext cx="14725" cy="10275"/>
            </a:xfrm>
            <a:custGeom>
              <a:avLst/>
              <a:gdLst/>
              <a:ahLst/>
              <a:cxnLst/>
              <a:rect l="l" t="t" r="r" b="b"/>
              <a:pathLst>
                <a:path w="589" h="411" extrusionOk="0">
                  <a:moveTo>
                    <a:pt x="181" y="1"/>
                  </a:moveTo>
                  <a:cubicBezTo>
                    <a:pt x="174" y="1"/>
                    <a:pt x="161" y="14"/>
                    <a:pt x="134" y="41"/>
                  </a:cubicBezTo>
                  <a:cubicBezTo>
                    <a:pt x="107" y="41"/>
                    <a:pt x="80" y="68"/>
                    <a:pt x="54" y="94"/>
                  </a:cubicBezTo>
                  <a:cubicBezTo>
                    <a:pt x="0" y="175"/>
                    <a:pt x="54" y="255"/>
                    <a:pt x="107" y="308"/>
                  </a:cubicBezTo>
                  <a:cubicBezTo>
                    <a:pt x="187" y="335"/>
                    <a:pt x="268" y="362"/>
                    <a:pt x="348" y="389"/>
                  </a:cubicBezTo>
                  <a:cubicBezTo>
                    <a:pt x="364" y="404"/>
                    <a:pt x="384" y="411"/>
                    <a:pt x="405" y="411"/>
                  </a:cubicBezTo>
                  <a:cubicBezTo>
                    <a:pt x="457" y="411"/>
                    <a:pt x="516" y="373"/>
                    <a:pt x="535" y="335"/>
                  </a:cubicBezTo>
                  <a:cubicBezTo>
                    <a:pt x="589" y="255"/>
                    <a:pt x="535" y="175"/>
                    <a:pt x="482" y="121"/>
                  </a:cubicBezTo>
                  <a:cubicBezTo>
                    <a:pt x="401" y="94"/>
                    <a:pt x="321" y="68"/>
                    <a:pt x="241" y="41"/>
                  </a:cubicBezTo>
                  <a:lnTo>
                    <a:pt x="187" y="41"/>
                  </a:lnTo>
                  <a:cubicBezTo>
                    <a:pt x="187" y="14"/>
                    <a:pt x="187" y="1"/>
                    <a:pt x="18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9" name="Google Shape;6649;p43"/>
            <p:cNvSpPr/>
            <p:nvPr/>
          </p:nvSpPr>
          <p:spPr>
            <a:xfrm>
              <a:off x="7996125" y="4660825"/>
              <a:ext cx="61600" cy="25325"/>
            </a:xfrm>
            <a:custGeom>
              <a:avLst/>
              <a:gdLst/>
              <a:ahLst/>
              <a:cxnLst/>
              <a:rect l="l" t="t" r="r" b="b"/>
              <a:pathLst>
                <a:path w="2464" h="1013" extrusionOk="0">
                  <a:moveTo>
                    <a:pt x="161" y="0"/>
                  </a:moveTo>
                  <a:cubicBezTo>
                    <a:pt x="108" y="0"/>
                    <a:pt x="28" y="54"/>
                    <a:pt x="1" y="134"/>
                  </a:cubicBezTo>
                  <a:cubicBezTo>
                    <a:pt x="1" y="188"/>
                    <a:pt x="28" y="295"/>
                    <a:pt x="135" y="295"/>
                  </a:cubicBezTo>
                  <a:cubicBezTo>
                    <a:pt x="563" y="402"/>
                    <a:pt x="991" y="509"/>
                    <a:pt x="1393" y="643"/>
                  </a:cubicBezTo>
                  <a:lnTo>
                    <a:pt x="1446" y="643"/>
                  </a:lnTo>
                  <a:cubicBezTo>
                    <a:pt x="1687" y="723"/>
                    <a:pt x="1982" y="830"/>
                    <a:pt x="2249" y="991"/>
                  </a:cubicBezTo>
                  <a:cubicBezTo>
                    <a:pt x="2265" y="1006"/>
                    <a:pt x="2285" y="1013"/>
                    <a:pt x="2307" y="1013"/>
                  </a:cubicBezTo>
                  <a:cubicBezTo>
                    <a:pt x="2359" y="1013"/>
                    <a:pt x="2418" y="975"/>
                    <a:pt x="2437" y="937"/>
                  </a:cubicBezTo>
                  <a:cubicBezTo>
                    <a:pt x="2463" y="857"/>
                    <a:pt x="2437" y="777"/>
                    <a:pt x="2356" y="723"/>
                  </a:cubicBezTo>
                  <a:cubicBezTo>
                    <a:pt x="1687" y="375"/>
                    <a:pt x="938" y="161"/>
                    <a:pt x="188"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43"/>
            <p:cNvSpPr/>
            <p:nvPr/>
          </p:nvSpPr>
          <p:spPr>
            <a:xfrm>
              <a:off x="8087150" y="4698975"/>
              <a:ext cx="36825" cy="29800"/>
            </a:xfrm>
            <a:custGeom>
              <a:avLst/>
              <a:gdLst/>
              <a:ahLst/>
              <a:cxnLst/>
              <a:rect l="l" t="t" r="r" b="b"/>
              <a:pathLst>
                <a:path w="1473" h="1192" extrusionOk="0">
                  <a:moveTo>
                    <a:pt x="161" y="0"/>
                  </a:moveTo>
                  <a:cubicBezTo>
                    <a:pt x="107" y="0"/>
                    <a:pt x="80" y="0"/>
                    <a:pt x="27" y="80"/>
                  </a:cubicBezTo>
                  <a:cubicBezTo>
                    <a:pt x="0" y="134"/>
                    <a:pt x="0" y="241"/>
                    <a:pt x="107" y="268"/>
                  </a:cubicBezTo>
                  <a:cubicBezTo>
                    <a:pt x="375" y="401"/>
                    <a:pt x="616" y="589"/>
                    <a:pt x="830" y="749"/>
                  </a:cubicBezTo>
                  <a:cubicBezTo>
                    <a:pt x="964" y="857"/>
                    <a:pt x="1097" y="990"/>
                    <a:pt x="1231" y="1151"/>
                  </a:cubicBezTo>
                  <a:cubicBezTo>
                    <a:pt x="1271" y="1178"/>
                    <a:pt x="1318" y="1191"/>
                    <a:pt x="1358" y="1191"/>
                  </a:cubicBezTo>
                  <a:cubicBezTo>
                    <a:pt x="1399" y="1191"/>
                    <a:pt x="1432" y="1178"/>
                    <a:pt x="1445" y="1151"/>
                  </a:cubicBezTo>
                  <a:cubicBezTo>
                    <a:pt x="1472" y="1124"/>
                    <a:pt x="1472" y="1071"/>
                    <a:pt x="1472" y="1044"/>
                  </a:cubicBezTo>
                  <a:cubicBezTo>
                    <a:pt x="1472" y="1017"/>
                    <a:pt x="1472" y="990"/>
                    <a:pt x="1445" y="937"/>
                  </a:cubicBezTo>
                  <a:cubicBezTo>
                    <a:pt x="1097" y="535"/>
                    <a:pt x="669" y="268"/>
                    <a:pt x="241" y="54"/>
                  </a:cubicBezTo>
                  <a:cubicBezTo>
                    <a:pt x="214" y="54"/>
                    <a:pt x="161" y="0"/>
                    <a:pt x="161"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43"/>
            <p:cNvSpPr/>
            <p:nvPr/>
          </p:nvSpPr>
          <p:spPr>
            <a:xfrm>
              <a:off x="8077100" y="4691350"/>
              <a:ext cx="45525" cy="35250"/>
            </a:xfrm>
            <a:custGeom>
              <a:avLst/>
              <a:gdLst/>
              <a:ahLst/>
              <a:cxnLst/>
              <a:rect l="l" t="t" r="r" b="b"/>
              <a:pathLst>
                <a:path w="1821" h="1410" extrusionOk="0">
                  <a:moveTo>
                    <a:pt x="125" y="1"/>
                  </a:moveTo>
                  <a:cubicBezTo>
                    <a:pt x="93" y="1"/>
                    <a:pt x="67" y="31"/>
                    <a:pt x="27" y="91"/>
                  </a:cubicBezTo>
                  <a:cubicBezTo>
                    <a:pt x="1" y="144"/>
                    <a:pt x="27" y="251"/>
                    <a:pt x="108" y="278"/>
                  </a:cubicBezTo>
                  <a:cubicBezTo>
                    <a:pt x="429" y="519"/>
                    <a:pt x="803" y="706"/>
                    <a:pt x="1098" y="947"/>
                  </a:cubicBezTo>
                  <a:cubicBezTo>
                    <a:pt x="1285" y="1081"/>
                    <a:pt x="1419" y="1188"/>
                    <a:pt x="1553" y="1349"/>
                  </a:cubicBezTo>
                  <a:cubicBezTo>
                    <a:pt x="1580" y="1389"/>
                    <a:pt x="1620" y="1409"/>
                    <a:pt x="1657" y="1409"/>
                  </a:cubicBezTo>
                  <a:cubicBezTo>
                    <a:pt x="1693" y="1409"/>
                    <a:pt x="1727" y="1389"/>
                    <a:pt x="1740" y="1349"/>
                  </a:cubicBezTo>
                  <a:cubicBezTo>
                    <a:pt x="1821" y="1295"/>
                    <a:pt x="1821" y="1188"/>
                    <a:pt x="1740" y="1162"/>
                  </a:cubicBezTo>
                  <a:cubicBezTo>
                    <a:pt x="1312" y="680"/>
                    <a:pt x="777" y="385"/>
                    <a:pt x="241" y="37"/>
                  </a:cubicBezTo>
                  <a:cubicBezTo>
                    <a:pt x="215" y="37"/>
                    <a:pt x="215" y="11"/>
                    <a:pt x="161" y="11"/>
                  </a:cubicBezTo>
                  <a:cubicBezTo>
                    <a:pt x="148" y="4"/>
                    <a:pt x="136" y="1"/>
                    <a:pt x="125"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2" name="Google Shape;6652;p43"/>
            <p:cNvSpPr/>
            <p:nvPr/>
          </p:nvSpPr>
          <p:spPr>
            <a:xfrm>
              <a:off x="8073750" y="4688925"/>
              <a:ext cx="48875" cy="35000"/>
            </a:xfrm>
            <a:custGeom>
              <a:avLst/>
              <a:gdLst/>
              <a:ahLst/>
              <a:cxnLst/>
              <a:rect l="l" t="t" r="r" b="b"/>
              <a:pathLst>
                <a:path w="1955" h="1400" extrusionOk="0">
                  <a:moveTo>
                    <a:pt x="161" y="1"/>
                  </a:moveTo>
                  <a:cubicBezTo>
                    <a:pt x="135" y="54"/>
                    <a:pt x="81" y="54"/>
                    <a:pt x="27" y="108"/>
                  </a:cubicBezTo>
                  <a:cubicBezTo>
                    <a:pt x="1" y="188"/>
                    <a:pt x="1" y="268"/>
                    <a:pt x="108" y="322"/>
                  </a:cubicBezTo>
                  <a:cubicBezTo>
                    <a:pt x="536" y="536"/>
                    <a:pt x="964" y="777"/>
                    <a:pt x="1339" y="1071"/>
                  </a:cubicBezTo>
                  <a:cubicBezTo>
                    <a:pt x="1446" y="1178"/>
                    <a:pt x="1580" y="1259"/>
                    <a:pt x="1687" y="1339"/>
                  </a:cubicBezTo>
                  <a:cubicBezTo>
                    <a:pt x="1714" y="1379"/>
                    <a:pt x="1754" y="1399"/>
                    <a:pt x="1791" y="1399"/>
                  </a:cubicBezTo>
                  <a:cubicBezTo>
                    <a:pt x="1827" y="1399"/>
                    <a:pt x="1861" y="1379"/>
                    <a:pt x="1874" y="1339"/>
                  </a:cubicBezTo>
                  <a:cubicBezTo>
                    <a:pt x="1955" y="1285"/>
                    <a:pt x="1955" y="1178"/>
                    <a:pt x="1874" y="1151"/>
                  </a:cubicBezTo>
                  <a:cubicBezTo>
                    <a:pt x="1419" y="670"/>
                    <a:pt x="804" y="375"/>
                    <a:pt x="242" y="54"/>
                  </a:cubicBezTo>
                  <a:cubicBezTo>
                    <a:pt x="215" y="54"/>
                    <a:pt x="161" y="1"/>
                    <a:pt x="16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3" name="Google Shape;6653;p43"/>
            <p:cNvSpPr/>
            <p:nvPr/>
          </p:nvSpPr>
          <p:spPr>
            <a:xfrm>
              <a:off x="8075750" y="4688925"/>
              <a:ext cx="47550" cy="36500"/>
            </a:xfrm>
            <a:custGeom>
              <a:avLst/>
              <a:gdLst/>
              <a:ahLst/>
              <a:cxnLst/>
              <a:rect l="l" t="t" r="r" b="b"/>
              <a:pathLst>
                <a:path w="1902" h="1460" extrusionOk="0">
                  <a:moveTo>
                    <a:pt x="1099" y="916"/>
                  </a:moveTo>
                  <a:lnTo>
                    <a:pt x="1099" y="916"/>
                  </a:lnTo>
                  <a:cubicBezTo>
                    <a:pt x="1102" y="937"/>
                    <a:pt x="1125" y="937"/>
                    <a:pt x="1125" y="937"/>
                  </a:cubicBezTo>
                  <a:cubicBezTo>
                    <a:pt x="1116" y="930"/>
                    <a:pt x="1108" y="923"/>
                    <a:pt x="1099" y="916"/>
                  </a:cubicBezTo>
                  <a:close/>
                  <a:moveTo>
                    <a:pt x="162" y="1"/>
                  </a:moveTo>
                  <a:cubicBezTo>
                    <a:pt x="81" y="1"/>
                    <a:pt x="55" y="54"/>
                    <a:pt x="28" y="81"/>
                  </a:cubicBezTo>
                  <a:cubicBezTo>
                    <a:pt x="1" y="134"/>
                    <a:pt x="1" y="241"/>
                    <a:pt x="81" y="268"/>
                  </a:cubicBezTo>
                  <a:cubicBezTo>
                    <a:pt x="446" y="476"/>
                    <a:pt x="785" y="659"/>
                    <a:pt x="1099" y="916"/>
                  </a:cubicBezTo>
                  <a:lnTo>
                    <a:pt x="1099" y="916"/>
                  </a:lnTo>
                  <a:cubicBezTo>
                    <a:pt x="1098" y="914"/>
                    <a:pt x="1098" y="912"/>
                    <a:pt x="1098" y="911"/>
                  </a:cubicBezTo>
                  <a:lnTo>
                    <a:pt x="1098" y="911"/>
                  </a:lnTo>
                  <a:cubicBezTo>
                    <a:pt x="1286" y="1044"/>
                    <a:pt x="1473" y="1205"/>
                    <a:pt x="1634" y="1419"/>
                  </a:cubicBezTo>
                  <a:cubicBezTo>
                    <a:pt x="1660" y="1446"/>
                    <a:pt x="1701" y="1459"/>
                    <a:pt x="1737" y="1459"/>
                  </a:cubicBezTo>
                  <a:cubicBezTo>
                    <a:pt x="1774" y="1459"/>
                    <a:pt x="1808" y="1446"/>
                    <a:pt x="1821" y="1419"/>
                  </a:cubicBezTo>
                  <a:cubicBezTo>
                    <a:pt x="1901" y="1339"/>
                    <a:pt x="1901" y="1259"/>
                    <a:pt x="1821" y="1205"/>
                  </a:cubicBezTo>
                  <a:cubicBezTo>
                    <a:pt x="1393" y="696"/>
                    <a:pt x="831" y="348"/>
                    <a:pt x="215" y="27"/>
                  </a:cubicBezTo>
                  <a:cubicBezTo>
                    <a:pt x="188" y="27"/>
                    <a:pt x="162" y="1"/>
                    <a:pt x="162"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4" name="Google Shape;6654;p43"/>
            <p:cNvSpPr/>
            <p:nvPr/>
          </p:nvSpPr>
          <p:spPr>
            <a:xfrm>
              <a:off x="8062375" y="4683575"/>
              <a:ext cx="60250" cy="41175"/>
            </a:xfrm>
            <a:custGeom>
              <a:avLst/>
              <a:gdLst/>
              <a:ahLst/>
              <a:cxnLst/>
              <a:rect l="l" t="t" r="r" b="b"/>
              <a:pathLst>
                <a:path w="2410" h="1647" extrusionOk="0">
                  <a:moveTo>
                    <a:pt x="161" y="0"/>
                  </a:moveTo>
                  <a:lnTo>
                    <a:pt x="135" y="27"/>
                  </a:lnTo>
                  <a:cubicBezTo>
                    <a:pt x="81" y="27"/>
                    <a:pt x="54" y="54"/>
                    <a:pt x="27" y="81"/>
                  </a:cubicBezTo>
                  <a:cubicBezTo>
                    <a:pt x="1" y="161"/>
                    <a:pt x="1" y="268"/>
                    <a:pt x="81" y="295"/>
                  </a:cubicBezTo>
                  <a:cubicBezTo>
                    <a:pt x="670" y="562"/>
                    <a:pt x="1205" y="857"/>
                    <a:pt x="1687" y="1232"/>
                  </a:cubicBezTo>
                  <a:cubicBezTo>
                    <a:pt x="1874" y="1365"/>
                    <a:pt x="2008" y="1473"/>
                    <a:pt x="2142" y="1606"/>
                  </a:cubicBezTo>
                  <a:cubicBezTo>
                    <a:pt x="2169" y="1633"/>
                    <a:pt x="2209" y="1646"/>
                    <a:pt x="2246" y="1646"/>
                  </a:cubicBezTo>
                  <a:cubicBezTo>
                    <a:pt x="2282" y="1646"/>
                    <a:pt x="2316" y="1633"/>
                    <a:pt x="2329" y="1606"/>
                  </a:cubicBezTo>
                  <a:cubicBezTo>
                    <a:pt x="2410" y="1526"/>
                    <a:pt x="2410" y="1419"/>
                    <a:pt x="2329" y="1392"/>
                  </a:cubicBezTo>
                  <a:cubicBezTo>
                    <a:pt x="1740" y="803"/>
                    <a:pt x="991" y="402"/>
                    <a:pt x="215" y="27"/>
                  </a:cubicBezTo>
                  <a:cubicBezTo>
                    <a:pt x="188" y="27"/>
                    <a:pt x="161" y="0"/>
                    <a:pt x="161"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5" name="Google Shape;6655;p43"/>
            <p:cNvSpPr/>
            <p:nvPr/>
          </p:nvSpPr>
          <p:spPr>
            <a:xfrm>
              <a:off x="8083125" y="4694275"/>
              <a:ext cx="18100" cy="15300"/>
            </a:xfrm>
            <a:custGeom>
              <a:avLst/>
              <a:gdLst/>
              <a:ahLst/>
              <a:cxnLst/>
              <a:rect l="l" t="t" r="r" b="b"/>
              <a:pathLst>
                <a:path w="724" h="612" extrusionOk="0">
                  <a:moveTo>
                    <a:pt x="188" y="1"/>
                  </a:moveTo>
                  <a:cubicBezTo>
                    <a:pt x="107" y="27"/>
                    <a:pt x="27" y="54"/>
                    <a:pt x="27" y="108"/>
                  </a:cubicBezTo>
                  <a:cubicBezTo>
                    <a:pt x="0" y="161"/>
                    <a:pt x="27" y="268"/>
                    <a:pt x="107" y="295"/>
                  </a:cubicBezTo>
                  <a:lnTo>
                    <a:pt x="509" y="589"/>
                  </a:lnTo>
                  <a:cubicBezTo>
                    <a:pt x="525" y="605"/>
                    <a:pt x="545" y="612"/>
                    <a:pt x="566" y="612"/>
                  </a:cubicBezTo>
                  <a:cubicBezTo>
                    <a:pt x="618" y="612"/>
                    <a:pt x="677" y="574"/>
                    <a:pt x="696" y="536"/>
                  </a:cubicBezTo>
                  <a:cubicBezTo>
                    <a:pt x="723" y="509"/>
                    <a:pt x="723" y="456"/>
                    <a:pt x="723" y="429"/>
                  </a:cubicBezTo>
                  <a:cubicBezTo>
                    <a:pt x="723" y="402"/>
                    <a:pt x="696" y="375"/>
                    <a:pt x="670" y="322"/>
                  </a:cubicBezTo>
                  <a:lnTo>
                    <a:pt x="268" y="27"/>
                  </a:lnTo>
                  <a:cubicBezTo>
                    <a:pt x="241" y="27"/>
                    <a:pt x="241" y="1"/>
                    <a:pt x="188"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6" name="Google Shape;6656;p43"/>
            <p:cNvSpPr/>
            <p:nvPr/>
          </p:nvSpPr>
          <p:spPr>
            <a:xfrm>
              <a:off x="7759250" y="4654800"/>
              <a:ext cx="437650" cy="477125"/>
            </a:xfrm>
            <a:custGeom>
              <a:avLst/>
              <a:gdLst/>
              <a:ahLst/>
              <a:cxnLst/>
              <a:rect l="l" t="t" r="r" b="b"/>
              <a:pathLst>
                <a:path w="17506" h="19085" extrusionOk="0">
                  <a:moveTo>
                    <a:pt x="6291" y="0"/>
                  </a:moveTo>
                  <a:cubicBezTo>
                    <a:pt x="6585" y="0"/>
                    <a:pt x="6906" y="27"/>
                    <a:pt x="7201" y="81"/>
                  </a:cubicBezTo>
                  <a:cubicBezTo>
                    <a:pt x="8057" y="161"/>
                    <a:pt x="8941" y="295"/>
                    <a:pt x="9770" y="536"/>
                  </a:cubicBezTo>
                  <a:cubicBezTo>
                    <a:pt x="10573" y="777"/>
                    <a:pt x="11376" y="1071"/>
                    <a:pt x="12126" y="1499"/>
                  </a:cubicBezTo>
                  <a:cubicBezTo>
                    <a:pt x="12822" y="1901"/>
                    <a:pt x="13491" y="2409"/>
                    <a:pt x="14026" y="3052"/>
                  </a:cubicBezTo>
                  <a:cubicBezTo>
                    <a:pt x="14294" y="3346"/>
                    <a:pt x="14561" y="3694"/>
                    <a:pt x="14749" y="4042"/>
                  </a:cubicBezTo>
                  <a:cubicBezTo>
                    <a:pt x="14883" y="4256"/>
                    <a:pt x="14990" y="4444"/>
                    <a:pt x="15097" y="4658"/>
                  </a:cubicBezTo>
                  <a:cubicBezTo>
                    <a:pt x="15204" y="4899"/>
                    <a:pt x="15284" y="5086"/>
                    <a:pt x="15391" y="5327"/>
                  </a:cubicBezTo>
                  <a:cubicBezTo>
                    <a:pt x="15766" y="6183"/>
                    <a:pt x="16033" y="7120"/>
                    <a:pt x="16141" y="8110"/>
                  </a:cubicBezTo>
                  <a:cubicBezTo>
                    <a:pt x="16221" y="8994"/>
                    <a:pt x="16221" y="9931"/>
                    <a:pt x="16087" y="10841"/>
                  </a:cubicBezTo>
                  <a:cubicBezTo>
                    <a:pt x="16033" y="11269"/>
                    <a:pt x="15900" y="11724"/>
                    <a:pt x="15766" y="12152"/>
                  </a:cubicBezTo>
                  <a:cubicBezTo>
                    <a:pt x="15632" y="12580"/>
                    <a:pt x="15418" y="12982"/>
                    <a:pt x="15230" y="13383"/>
                  </a:cubicBezTo>
                  <a:cubicBezTo>
                    <a:pt x="14802" y="14213"/>
                    <a:pt x="14187" y="14962"/>
                    <a:pt x="13491" y="15605"/>
                  </a:cubicBezTo>
                  <a:cubicBezTo>
                    <a:pt x="12741" y="16301"/>
                    <a:pt x="11885" y="16863"/>
                    <a:pt x="10948" y="17291"/>
                  </a:cubicBezTo>
                  <a:cubicBezTo>
                    <a:pt x="10466" y="17505"/>
                    <a:pt x="10011" y="17693"/>
                    <a:pt x="9503" y="17826"/>
                  </a:cubicBezTo>
                  <a:cubicBezTo>
                    <a:pt x="8994" y="17960"/>
                    <a:pt x="8512" y="18094"/>
                    <a:pt x="8004" y="18201"/>
                  </a:cubicBezTo>
                  <a:cubicBezTo>
                    <a:pt x="6960" y="18362"/>
                    <a:pt x="5889" y="18442"/>
                    <a:pt x="4845" y="18442"/>
                  </a:cubicBezTo>
                  <a:cubicBezTo>
                    <a:pt x="3775" y="18415"/>
                    <a:pt x="2758" y="18308"/>
                    <a:pt x="1687" y="18148"/>
                  </a:cubicBezTo>
                  <a:cubicBezTo>
                    <a:pt x="1098" y="18041"/>
                    <a:pt x="536" y="17933"/>
                    <a:pt x="1" y="17800"/>
                  </a:cubicBezTo>
                  <a:lnTo>
                    <a:pt x="1" y="17800"/>
                  </a:lnTo>
                  <a:cubicBezTo>
                    <a:pt x="750" y="18148"/>
                    <a:pt x="1500" y="18415"/>
                    <a:pt x="2383" y="18629"/>
                  </a:cubicBezTo>
                  <a:cubicBezTo>
                    <a:pt x="3507" y="18897"/>
                    <a:pt x="4765" y="19084"/>
                    <a:pt x="5996" y="19084"/>
                  </a:cubicBezTo>
                  <a:cubicBezTo>
                    <a:pt x="6532" y="19084"/>
                    <a:pt x="7094" y="19031"/>
                    <a:pt x="7709" y="18977"/>
                  </a:cubicBezTo>
                  <a:cubicBezTo>
                    <a:pt x="8191" y="18897"/>
                    <a:pt x="8726" y="18843"/>
                    <a:pt x="9235" y="18763"/>
                  </a:cubicBezTo>
                  <a:cubicBezTo>
                    <a:pt x="10306" y="18576"/>
                    <a:pt x="11323" y="18308"/>
                    <a:pt x="12206" y="17933"/>
                  </a:cubicBezTo>
                  <a:cubicBezTo>
                    <a:pt x="13196" y="17532"/>
                    <a:pt x="14053" y="16997"/>
                    <a:pt x="14802" y="16354"/>
                  </a:cubicBezTo>
                  <a:cubicBezTo>
                    <a:pt x="15150" y="16033"/>
                    <a:pt x="15525" y="15658"/>
                    <a:pt x="15819" y="15230"/>
                  </a:cubicBezTo>
                  <a:cubicBezTo>
                    <a:pt x="16141" y="14829"/>
                    <a:pt x="16435" y="14347"/>
                    <a:pt x="16676" y="13812"/>
                  </a:cubicBezTo>
                  <a:cubicBezTo>
                    <a:pt x="17104" y="12848"/>
                    <a:pt x="17372" y="11777"/>
                    <a:pt x="17425" y="10573"/>
                  </a:cubicBezTo>
                  <a:cubicBezTo>
                    <a:pt x="17506" y="9476"/>
                    <a:pt x="17372" y="8298"/>
                    <a:pt x="17104" y="7174"/>
                  </a:cubicBezTo>
                  <a:cubicBezTo>
                    <a:pt x="16970" y="6638"/>
                    <a:pt x="16810" y="6103"/>
                    <a:pt x="16569" y="5568"/>
                  </a:cubicBezTo>
                  <a:cubicBezTo>
                    <a:pt x="16328" y="4979"/>
                    <a:pt x="16087" y="4524"/>
                    <a:pt x="15819" y="4096"/>
                  </a:cubicBezTo>
                  <a:cubicBezTo>
                    <a:pt x="15552" y="3641"/>
                    <a:pt x="15204" y="3212"/>
                    <a:pt x="14829" y="2811"/>
                  </a:cubicBezTo>
                  <a:cubicBezTo>
                    <a:pt x="14615" y="2624"/>
                    <a:pt x="14401" y="2409"/>
                    <a:pt x="14160" y="2249"/>
                  </a:cubicBezTo>
                  <a:cubicBezTo>
                    <a:pt x="13785" y="1901"/>
                    <a:pt x="13330" y="1633"/>
                    <a:pt x="12929" y="1419"/>
                  </a:cubicBezTo>
                  <a:lnTo>
                    <a:pt x="12875" y="1419"/>
                  </a:lnTo>
                  <a:cubicBezTo>
                    <a:pt x="12688" y="1285"/>
                    <a:pt x="12447" y="1178"/>
                    <a:pt x="12206" y="1071"/>
                  </a:cubicBezTo>
                  <a:cubicBezTo>
                    <a:pt x="12179" y="1071"/>
                    <a:pt x="12152" y="1044"/>
                    <a:pt x="12126" y="1044"/>
                  </a:cubicBezTo>
                  <a:cubicBezTo>
                    <a:pt x="11885" y="937"/>
                    <a:pt x="11671" y="830"/>
                    <a:pt x="11483" y="777"/>
                  </a:cubicBezTo>
                  <a:cubicBezTo>
                    <a:pt x="11323" y="696"/>
                    <a:pt x="11109" y="670"/>
                    <a:pt x="10948" y="616"/>
                  </a:cubicBezTo>
                  <a:lnTo>
                    <a:pt x="10654" y="509"/>
                  </a:lnTo>
                  <a:lnTo>
                    <a:pt x="10252" y="402"/>
                  </a:lnTo>
                  <a:cubicBezTo>
                    <a:pt x="9797" y="268"/>
                    <a:pt x="9315" y="215"/>
                    <a:pt x="8807" y="134"/>
                  </a:cubicBezTo>
                  <a:cubicBezTo>
                    <a:pt x="8512" y="81"/>
                    <a:pt x="8138" y="27"/>
                    <a:pt x="7709" y="27"/>
                  </a:cubicBezTo>
                  <a:lnTo>
                    <a:pt x="7388" y="27"/>
                  </a:lnTo>
                  <a:cubicBezTo>
                    <a:pt x="7254" y="0"/>
                    <a:pt x="7120" y="0"/>
                    <a:pt x="7040" y="0"/>
                  </a:cubicBezTo>
                  <a:close/>
                </a:path>
              </a:pathLst>
            </a:custGeom>
            <a:solidFill>
              <a:srgbClr val="FDC7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7" name="Google Shape;6657;p43"/>
            <p:cNvSpPr/>
            <p:nvPr/>
          </p:nvSpPr>
          <p:spPr>
            <a:xfrm>
              <a:off x="7869675" y="4952575"/>
              <a:ext cx="47525" cy="31325"/>
            </a:xfrm>
            <a:custGeom>
              <a:avLst/>
              <a:gdLst/>
              <a:ahLst/>
              <a:cxnLst/>
              <a:rect l="l" t="t" r="r" b="b"/>
              <a:pathLst>
                <a:path w="1901" h="1253" extrusionOk="0">
                  <a:moveTo>
                    <a:pt x="964" y="0"/>
                  </a:moveTo>
                  <a:cubicBezTo>
                    <a:pt x="830" y="27"/>
                    <a:pt x="750" y="80"/>
                    <a:pt x="616" y="134"/>
                  </a:cubicBezTo>
                  <a:cubicBezTo>
                    <a:pt x="535" y="161"/>
                    <a:pt x="482" y="241"/>
                    <a:pt x="402" y="268"/>
                  </a:cubicBezTo>
                  <a:cubicBezTo>
                    <a:pt x="375" y="295"/>
                    <a:pt x="295" y="348"/>
                    <a:pt x="268" y="375"/>
                  </a:cubicBezTo>
                  <a:cubicBezTo>
                    <a:pt x="241" y="375"/>
                    <a:pt x="241" y="402"/>
                    <a:pt x="134" y="428"/>
                  </a:cubicBezTo>
                  <a:cubicBezTo>
                    <a:pt x="134" y="428"/>
                    <a:pt x="107" y="482"/>
                    <a:pt x="107" y="509"/>
                  </a:cubicBezTo>
                  <a:cubicBezTo>
                    <a:pt x="107" y="535"/>
                    <a:pt x="54" y="535"/>
                    <a:pt x="54" y="562"/>
                  </a:cubicBezTo>
                  <a:cubicBezTo>
                    <a:pt x="54" y="616"/>
                    <a:pt x="27" y="643"/>
                    <a:pt x="27" y="669"/>
                  </a:cubicBezTo>
                  <a:lnTo>
                    <a:pt x="27" y="696"/>
                  </a:lnTo>
                  <a:lnTo>
                    <a:pt x="27" y="776"/>
                  </a:lnTo>
                  <a:cubicBezTo>
                    <a:pt x="0" y="803"/>
                    <a:pt x="0" y="830"/>
                    <a:pt x="0" y="910"/>
                  </a:cubicBezTo>
                  <a:cubicBezTo>
                    <a:pt x="0" y="937"/>
                    <a:pt x="27" y="1017"/>
                    <a:pt x="54" y="1044"/>
                  </a:cubicBezTo>
                  <a:cubicBezTo>
                    <a:pt x="54" y="1071"/>
                    <a:pt x="107" y="1071"/>
                    <a:pt x="134" y="1071"/>
                  </a:cubicBezTo>
                  <a:cubicBezTo>
                    <a:pt x="161" y="1098"/>
                    <a:pt x="188" y="1098"/>
                    <a:pt x="241" y="1151"/>
                  </a:cubicBezTo>
                  <a:cubicBezTo>
                    <a:pt x="357" y="1209"/>
                    <a:pt x="500" y="1253"/>
                    <a:pt x="642" y="1253"/>
                  </a:cubicBezTo>
                  <a:cubicBezTo>
                    <a:pt x="696" y="1253"/>
                    <a:pt x="751" y="1246"/>
                    <a:pt x="803" y="1231"/>
                  </a:cubicBezTo>
                  <a:cubicBezTo>
                    <a:pt x="1231" y="1151"/>
                    <a:pt x="1606" y="803"/>
                    <a:pt x="1874" y="375"/>
                  </a:cubicBezTo>
                  <a:cubicBezTo>
                    <a:pt x="1901" y="295"/>
                    <a:pt x="1901" y="214"/>
                    <a:pt x="1847" y="134"/>
                  </a:cubicBezTo>
                  <a:cubicBezTo>
                    <a:pt x="1814" y="123"/>
                    <a:pt x="1780" y="116"/>
                    <a:pt x="1749" y="116"/>
                  </a:cubicBezTo>
                  <a:cubicBezTo>
                    <a:pt x="1705" y="116"/>
                    <a:pt x="1664" y="129"/>
                    <a:pt x="1633" y="161"/>
                  </a:cubicBezTo>
                  <a:cubicBezTo>
                    <a:pt x="1606" y="80"/>
                    <a:pt x="1472" y="0"/>
                    <a:pt x="1365" y="0"/>
                  </a:cubicBezTo>
                  <a:close/>
                </a:path>
              </a:pathLst>
            </a:custGeom>
            <a:solidFill>
              <a:srgbClr val="FF6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8" name="Google Shape;6658;p43"/>
            <p:cNvSpPr/>
            <p:nvPr/>
          </p:nvSpPr>
          <p:spPr>
            <a:xfrm>
              <a:off x="7848250" y="4911750"/>
              <a:ext cx="81675" cy="76575"/>
            </a:xfrm>
            <a:custGeom>
              <a:avLst/>
              <a:gdLst/>
              <a:ahLst/>
              <a:cxnLst/>
              <a:rect l="l" t="t" r="r" b="b"/>
              <a:pathLst>
                <a:path w="3267" h="3063" extrusionOk="0">
                  <a:moveTo>
                    <a:pt x="1981" y="1720"/>
                  </a:moveTo>
                  <a:cubicBezTo>
                    <a:pt x="2042" y="1720"/>
                    <a:pt x="2102" y="1727"/>
                    <a:pt x="2169" y="1740"/>
                  </a:cubicBezTo>
                  <a:cubicBezTo>
                    <a:pt x="2276" y="1767"/>
                    <a:pt x="2329" y="1767"/>
                    <a:pt x="2436" y="1847"/>
                  </a:cubicBezTo>
                  <a:cubicBezTo>
                    <a:pt x="2490" y="1874"/>
                    <a:pt x="2570" y="1901"/>
                    <a:pt x="2597" y="1981"/>
                  </a:cubicBezTo>
                  <a:cubicBezTo>
                    <a:pt x="2570" y="2035"/>
                    <a:pt x="2543" y="2061"/>
                    <a:pt x="2490" y="2142"/>
                  </a:cubicBezTo>
                  <a:cubicBezTo>
                    <a:pt x="2436" y="2249"/>
                    <a:pt x="2356" y="2302"/>
                    <a:pt x="2276" y="2409"/>
                  </a:cubicBezTo>
                  <a:lnTo>
                    <a:pt x="2195" y="2463"/>
                  </a:lnTo>
                  <a:cubicBezTo>
                    <a:pt x="2088" y="2543"/>
                    <a:pt x="2008" y="2597"/>
                    <a:pt x="1901" y="2650"/>
                  </a:cubicBezTo>
                  <a:cubicBezTo>
                    <a:pt x="1794" y="2677"/>
                    <a:pt x="1660" y="2704"/>
                    <a:pt x="1553" y="2704"/>
                  </a:cubicBezTo>
                  <a:cubicBezTo>
                    <a:pt x="1473" y="2704"/>
                    <a:pt x="1366" y="2704"/>
                    <a:pt x="1232" y="2677"/>
                  </a:cubicBezTo>
                  <a:cubicBezTo>
                    <a:pt x="1125" y="2624"/>
                    <a:pt x="1018" y="2597"/>
                    <a:pt x="964" y="2543"/>
                  </a:cubicBezTo>
                  <a:lnTo>
                    <a:pt x="991" y="2543"/>
                  </a:lnTo>
                  <a:lnTo>
                    <a:pt x="964" y="2490"/>
                  </a:lnTo>
                  <a:lnTo>
                    <a:pt x="937" y="2490"/>
                  </a:lnTo>
                  <a:cubicBezTo>
                    <a:pt x="937" y="2490"/>
                    <a:pt x="964" y="2463"/>
                    <a:pt x="964" y="2409"/>
                  </a:cubicBezTo>
                  <a:cubicBezTo>
                    <a:pt x="991" y="2329"/>
                    <a:pt x="991" y="2276"/>
                    <a:pt x="1018" y="2222"/>
                  </a:cubicBezTo>
                  <a:cubicBezTo>
                    <a:pt x="1071" y="2168"/>
                    <a:pt x="1125" y="2115"/>
                    <a:pt x="1152" y="2061"/>
                  </a:cubicBezTo>
                  <a:lnTo>
                    <a:pt x="1205" y="2035"/>
                  </a:lnTo>
                  <a:cubicBezTo>
                    <a:pt x="1259" y="1954"/>
                    <a:pt x="1339" y="1928"/>
                    <a:pt x="1392" y="1874"/>
                  </a:cubicBezTo>
                  <a:cubicBezTo>
                    <a:pt x="1553" y="1794"/>
                    <a:pt x="1660" y="1767"/>
                    <a:pt x="1794" y="1740"/>
                  </a:cubicBezTo>
                  <a:cubicBezTo>
                    <a:pt x="1861" y="1727"/>
                    <a:pt x="1921" y="1720"/>
                    <a:pt x="1981" y="1720"/>
                  </a:cubicBezTo>
                  <a:close/>
                  <a:moveTo>
                    <a:pt x="81" y="0"/>
                  </a:moveTo>
                  <a:lnTo>
                    <a:pt x="81" y="27"/>
                  </a:lnTo>
                  <a:cubicBezTo>
                    <a:pt x="1" y="696"/>
                    <a:pt x="27" y="1312"/>
                    <a:pt x="161" y="1794"/>
                  </a:cubicBezTo>
                  <a:cubicBezTo>
                    <a:pt x="295" y="2249"/>
                    <a:pt x="536" y="2597"/>
                    <a:pt x="804" y="2811"/>
                  </a:cubicBezTo>
                  <a:cubicBezTo>
                    <a:pt x="857" y="2838"/>
                    <a:pt x="937" y="2918"/>
                    <a:pt x="991" y="2945"/>
                  </a:cubicBezTo>
                  <a:cubicBezTo>
                    <a:pt x="1071" y="2971"/>
                    <a:pt x="1125" y="2998"/>
                    <a:pt x="1205" y="2998"/>
                  </a:cubicBezTo>
                  <a:cubicBezTo>
                    <a:pt x="1303" y="3037"/>
                    <a:pt x="1401" y="3062"/>
                    <a:pt x="1499" y="3062"/>
                  </a:cubicBezTo>
                  <a:cubicBezTo>
                    <a:pt x="1535" y="3062"/>
                    <a:pt x="1571" y="3059"/>
                    <a:pt x="1607" y="3052"/>
                  </a:cubicBezTo>
                  <a:cubicBezTo>
                    <a:pt x="1874" y="2998"/>
                    <a:pt x="2169" y="2918"/>
                    <a:pt x="2410" y="2677"/>
                  </a:cubicBezTo>
                  <a:lnTo>
                    <a:pt x="2436" y="2650"/>
                  </a:lnTo>
                  <a:cubicBezTo>
                    <a:pt x="2677" y="2409"/>
                    <a:pt x="2865" y="2115"/>
                    <a:pt x="2998" y="1740"/>
                  </a:cubicBezTo>
                  <a:cubicBezTo>
                    <a:pt x="3079" y="1526"/>
                    <a:pt x="3132" y="1312"/>
                    <a:pt x="3159" y="1071"/>
                  </a:cubicBezTo>
                  <a:cubicBezTo>
                    <a:pt x="3239" y="857"/>
                    <a:pt x="3266" y="643"/>
                    <a:pt x="3239" y="322"/>
                  </a:cubicBezTo>
                  <a:cubicBezTo>
                    <a:pt x="2195" y="188"/>
                    <a:pt x="1125" y="134"/>
                    <a:pt x="81" y="0"/>
                  </a:cubicBezTo>
                  <a:close/>
                </a:path>
              </a:pathLst>
            </a:custGeom>
            <a:solidFill>
              <a:srgbClr val="3E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43"/>
            <p:cNvSpPr/>
            <p:nvPr/>
          </p:nvSpPr>
          <p:spPr>
            <a:xfrm>
              <a:off x="8025575" y="4878950"/>
              <a:ext cx="38175" cy="60925"/>
            </a:xfrm>
            <a:custGeom>
              <a:avLst/>
              <a:gdLst/>
              <a:ahLst/>
              <a:cxnLst/>
              <a:rect l="l" t="t" r="r" b="b"/>
              <a:pathLst>
                <a:path w="1527" h="2437" extrusionOk="0">
                  <a:moveTo>
                    <a:pt x="723" y="1"/>
                  </a:moveTo>
                  <a:cubicBezTo>
                    <a:pt x="322" y="1"/>
                    <a:pt x="1" y="563"/>
                    <a:pt x="27" y="1232"/>
                  </a:cubicBezTo>
                  <a:cubicBezTo>
                    <a:pt x="54" y="1901"/>
                    <a:pt x="402" y="2437"/>
                    <a:pt x="804" y="2437"/>
                  </a:cubicBezTo>
                  <a:cubicBezTo>
                    <a:pt x="1205" y="2437"/>
                    <a:pt x="1526" y="1875"/>
                    <a:pt x="1499" y="1205"/>
                  </a:cubicBezTo>
                  <a:cubicBezTo>
                    <a:pt x="1473" y="536"/>
                    <a:pt x="1125" y="1"/>
                    <a:pt x="723" y="1"/>
                  </a:cubicBezTo>
                  <a:close/>
                </a:path>
              </a:pathLst>
            </a:custGeom>
            <a:solidFill>
              <a:srgbClr val="3E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43"/>
            <p:cNvSpPr/>
            <p:nvPr/>
          </p:nvSpPr>
          <p:spPr>
            <a:xfrm>
              <a:off x="7748550" y="4872950"/>
              <a:ext cx="37500" cy="61575"/>
            </a:xfrm>
            <a:custGeom>
              <a:avLst/>
              <a:gdLst/>
              <a:ahLst/>
              <a:cxnLst/>
              <a:rect l="l" t="t" r="r" b="b"/>
              <a:pathLst>
                <a:path w="1500" h="2463" extrusionOk="0">
                  <a:moveTo>
                    <a:pt x="696" y="0"/>
                  </a:moveTo>
                  <a:cubicBezTo>
                    <a:pt x="295" y="0"/>
                    <a:pt x="1" y="589"/>
                    <a:pt x="1" y="1258"/>
                  </a:cubicBezTo>
                  <a:cubicBezTo>
                    <a:pt x="27" y="1927"/>
                    <a:pt x="375" y="2463"/>
                    <a:pt x="777" y="2463"/>
                  </a:cubicBezTo>
                  <a:cubicBezTo>
                    <a:pt x="1178" y="2463"/>
                    <a:pt x="1499" y="1874"/>
                    <a:pt x="1473" y="1205"/>
                  </a:cubicBezTo>
                  <a:cubicBezTo>
                    <a:pt x="1446" y="535"/>
                    <a:pt x="1098" y="0"/>
                    <a:pt x="696" y="0"/>
                  </a:cubicBezTo>
                  <a:close/>
                </a:path>
              </a:pathLst>
            </a:custGeom>
            <a:solidFill>
              <a:srgbClr val="3E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43"/>
            <p:cNvSpPr/>
            <p:nvPr/>
          </p:nvSpPr>
          <p:spPr>
            <a:xfrm>
              <a:off x="8019550" y="4802175"/>
              <a:ext cx="74300" cy="43050"/>
            </a:xfrm>
            <a:custGeom>
              <a:avLst/>
              <a:gdLst/>
              <a:ahLst/>
              <a:cxnLst/>
              <a:rect l="l" t="t" r="r" b="b"/>
              <a:pathLst>
                <a:path w="2972" h="1722" extrusionOk="0">
                  <a:moveTo>
                    <a:pt x="856" y="1"/>
                  </a:moveTo>
                  <a:cubicBezTo>
                    <a:pt x="490" y="1"/>
                    <a:pt x="212" y="113"/>
                    <a:pt x="135" y="315"/>
                  </a:cubicBezTo>
                  <a:cubicBezTo>
                    <a:pt x="1" y="690"/>
                    <a:pt x="509" y="1225"/>
                    <a:pt x="1232" y="1520"/>
                  </a:cubicBezTo>
                  <a:cubicBezTo>
                    <a:pt x="1555" y="1658"/>
                    <a:pt x="1873" y="1722"/>
                    <a:pt x="2141" y="1722"/>
                  </a:cubicBezTo>
                  <a:cubicBezTo>
                    <a:pt x="2495" y="1722"/>
                    <a:pt x="2762" y="1610"/>
                    <a:pt x="2838" y="1412"/>
                  </a:cubicBezTo>
                  <a:cubicBezTo>
                    <a:pt x="2972" y="1038"/>
                    <a:pt x="2463" y="502"/>
                    <a:pt x="1740" y="181"/>
                  </a:cubicBezTo>
                  <a:cubicBezTo>
                    <a:pt x="1427" y="58"/>
                    <a:pt x="1119" y="1"/>
                    <a:pt x="856" y="1"/>
                  </a:cubicBezTo>
                  <a:close/>
                </a:path>
              </a:pathLst>
            </a:custGeom>
            <a:solidFill>
              <a:srgbClr val="3E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43"/>
            <p:cNvSpPr/>
            <p:nvPr/>
          </p:nvSpPr>
          <p:spPr>
            <a:xfrm>
              <a:off x="7732500" y="4800150"/>
              <a:ext cx="75625" cy="40150"/>
            </a:xfrm>
            <a:custGeom>
              <a:avLst/>
              <a:gdLst/>
              <a:ahLst/>
              <a:cxnLst/>
              <a:rect l="l" t="t" r="r" b="b"/>
              <a:pathLst>
                <a:path w="3025" h="1606" extrusionOk="0">
                  <a:moveTo>
                    <a:pt x="2033" y="0"/>
                  </a:moveTo>
                  <a:cubicBezTo>
                    <a:pt x="1814" y="0"/>
                    <a:pt x="1568" y="33"/>
                    <a:pt x="1312" y="102"/>
                  </a:cubicBezTo>
                  <a:cubicBezTo>
                    <a:pt x="536" y="343"/>
                    <a:pt x="0" y="851"/>
                    <a:pt x="107" y="1226"/>
                  </a:cubicBezTo>
                  <a:cubicBezTo>
                    <a:pt x="181" y="1467"/>
                    <a:pt x="551" y="1605"/>
                    <a:pt x="1029" y="1605"/>
                  </a:cubicBezTo>
                  <a:cubicBezTo>
                    <a:pt x="1241" y="1605"/>
                    <a:pt x="1475" y="1578"/>
                    <a:pt x="1713" y="1520"/>
                  </a:cubicBezTo>
                  <a:cubicBezTo>
                    <a:pt x="2489" y="1279"/>
                    <a:pt x="3025" y="771"/>
                    <a:pt x="2918" y="423"/>
                  </a:cubicBezTo>
                  <a:cubicBezTo>
                    <a:pt x="2845" y="150"/>
                    <a:pt x="2499" y="0"/>
                    <a:pt x="2033" y="0"/>
                  </a:cubicBezTo>
                  <a:close/>
                </a:path>
              </a:pathLst>
            </a:custGeom>
            <a:solidFill>
              <a:srgbClr val="3E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3" name="Google Shape;6663;p43"/>
            <p:cNvSpPr/>
            <p:nvPr/>
          </p:nvSpPr>
          <p:spPr>
            <a:xfrm>
              <a:off x="8049675" y="4940650"/>
              <a:ext cx="56225" cy="55000"/>
            </a:xfrm>
            <a:custGeom>
              <a:avLst/>
              <a:gdLst/>
              <a:ahLst/>
              <a:cxnLst/>
              <a:rect l="l" t="t" r="r" b="b"/>
              <a:pathLst>
                <a:path w="2249" h="2200" extrusionOk="0">
                  <a:moveTo>
                    <a:pt x="1031" y="1"/>
                  </a:moveTo>
                  <a:cubicBezTo>
                    <a:pt x="888" y="1"/>
                    <a:pt x="758" y="45"/>
                    <a:pt x="643" y="102"/>
                  </a:cubicBezTo>
                  <a:cubicBezTo>
                    <a:pt x="535" y="183"/>
                    <a:pt x="455" y="210"/>
                    <a:pt x="402" y="290"/>
                  </a:cubicBezTo>
                  <a:cubicBezTo>
                    <a:pt x="161" y="424"/>
                    <a:pt x="27" y="745"/>
                    <a:pt x="27" y="1012"/>
                  </a:cubicBezTo>
                  <a:cubicBezTo>
                    <a:pt x="0" y="1307"/>
                    <a:pt x="80" y="1575"/>
                    <a:pt x="295" y="1815"/>
                  </a:cubicBezTo>
                  <a:cubicBezTo>
                    <a:pt x="455" y="2056"/>
                    <a:pt x="723" y="2163"/>
                    <a:pt x="1017" y="2190"/>
                  </a:cubicBezTo>
                  <a:cubicBezTo>
                    <a:pt x="1068" y="2196"/>
                    <a:pt x="1118" y="2200"/>
                    <a:pt x="1168" y="2200"/>
                  </a:cubicBezTo>
                  <a:cubicBezTo>
                    <a:pt x="1329" y="2200"/>
                    <a:pt x="1483" y="2165"/>
                    <a:pt x="1606" y="2083"/>
                  </a:cubicBezTo>
                  <a:cubicBezTo>
                    <a:pt x="1660" y="2030"/>
                    <a:pt x="1767" y="1976"/>
                    <a:pt x="1847" y="1923"/>
                  </a:cubicBezTo>
                  <a:cubicBezTo>
                    <a:pt x="2061" y="1789"/>
                    <a:pt x="2195" y="1441"/>
                    <a:pt x="2195" y="1173"/>
                  </a:cubicBezTo>
                  <a:cubicBezTo>
                    <a:pt x="2248" y="879"/>
                    <a:pt x="2141" y="611"/>
                    <a:pt x="1927" y="370"/>
                  </a:cubicBezTo>
                  <a:cubicBezTo>
                    <a:pt x="1767" y="156"/>
                    <a:pt x="1499" y="49"/>
                    <a:pt x="1205" y="22"/>
                  </a:cubicBezTo>
                  <a:cubicBezTo>
                    <a:pt x="1145" y="7"/>
                    <a:pt x="1087" y="1"/>
                    <a:pt x="10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4" name="Google Shape;6664;p43"/>
            <p:cNvSpPr/>
            <p:nvPr/>
          </p:nvSpPr>
          <p:spPr>
            <a:xfrm>
              <a:off x="7701700" y="4923925"/>
              <a:ext cx="56250" cy="55000"/>
            </a:xfrm>
            <a:custGeom>
              <a:avLst/>
              <a:gdLst/>
              <a:ahLst/>
              <a:cxnLst/>
              <a:rect l="l" t="t" r="r" b="b"/>
              <a:pathLst>
                <a:path w="2250" h="2200" extrusionOk="0">
                  <a:moveTo>
                    <a:pt x="1032" y="0"/>
                  </a:moveTo>
                  <a:cubicBezTo>
                    <a:pt x="889" y="0"/>
                    <a:pt x="759" y="44"/>
                    <a:pt x="643" y="102"/>
                  </a:cubicBezTo>
                  <a:cubicBezTo>
                    <a:pt x="536" y="183"/>
                    <a:pt x="456" y="209"/>
                    <a:pt x="402" y="290"/>
                  </a:cubicBezTo>
                  <a:cubicBezTo>
                    <a:pt x="162" y="424"/>
                    <a:pt x="28" y="745"/>
                    <a:pt x="28" y="1012"/>
                  </a:cubicBezTo>
                  <a:cubicBezTo>
                    <a:pt x="1" y="1307"/>
                    <a:pt x="81" y="1574"/>
                    <a:pt x="295" y="1815"/>
                  </a:cubicBezTo>
                  <a:cubicBezTo>
                    <a:pt x="456" y="2056"/>
                    <a:pt x="724" y="2163"/>
                    <a:pt x="1045" y="2190"/>
                  </a:cubicBezTo>
                  <a:cubicBezTo>
                    <a:pt x="1089" y="2196"/>
                    <a:pt x="1135" y="2200"/>
                    <a:pt x="1181" y="2200"/>
                  </a:cubicBezTo>
                  <a:cubicBezTo>
                    <a:pt x="1330" y="2200"/>
                    <a:pt x="1484" y="2165"/>
                    <a:pt x="1607" y="2083"/>
                  </a:cubicBezTo>
                  <a:cubicBezTo>
                    <a:pt x="1660" y="2029"/>
                    <a:pt x="1768" y="1976"/>
                    <a:pt x="1848" y="1922"/>
                  </a:cubicBezTo>
                  <a:cubicBezTo>
                    <a:pt x="2062" y="1789"/>
                    <a:pt x="2196" y="1441"/>
                    <a:pt x="2196" y="1173"/>
                  </a:cubicBezTo>
                  <a:cubicBezTo>
                    <a:pt x="2249" y="879"/>
                    <a:pt x="2142" y="611"/>
                    <a:pt x="1928" y="370"/>
                  </a:cubicBezTo>
                  <a:cubicBezTo>
                    <a:pt x="1768" y="156"/>
                    <a:pt x="1500" y="49"/>
                    <a:pt x="1205" y="22"/>
                  </a:cubicBezTo>
                  <a:cubicBezTo>
                    <a:pt x="1146" y="7"/>
                    <a:pt x="1088" y="0"/>
                    <a:pt x="10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5" name="Google Shape;6665;p43"/>
          <p:cNvGrpSpPr/>
          <p:nvPr/>
        </p:nvGrpSpPr>
        <p:grpSpPr>
          <a:xfrm>
            <a:off x="2475239" y="4042718"/>
            <a:ext cx="1467807" cy="679573"/>
            <a:chOff x="3953175" y="2296075"/>
            <a:chExt cx="1156300" cy="535350"/>
          </a:xfrm>
        </p:grpSpPr>
        <p:sp>
          <p:nvSpPr>
            <p:cNvPr id="6666" name="Google Shape;6666;p43"/>
            <p:cNvSpPr/>
            <p:nvPr/>
          </p:nvSpPr>
          <p:spPr>
            <a:xfrm>
              <a:off x="3953175" y="2296075"/>
              <a:ext cx="1156300" cy="535350"/>
            </a:xfrm>
            <a:custGeom>
              <a:avLst/>
              <a:gdLst/>
              <a:ahLst/>
              <a:cxnLst/>
              <a:rect l="l" t="t" r="r" b="b"/>
              <a:pathLst>
                <a:path w="46252" h="21414" extrusionOk="0">
                  <a:moveTo>
                    <a:pt x="21280" y="1"/>
                  </a:moveTo>
                  <a:cubicBezTo>
                    <a:pt x="19513" y="1"/>
                    <a:pt x="17880" y="375"/>
                    <a:pt x="16408" y="1098"/>
                  </a:cubicBezTo>
                  <a:cubicBezTo>
                    <a:pt x="16060" y="1285"/>
                    <a:pt x="15739" y="1446"/>
                    <a:pt x="15391" y="1633"/>
                  </a:cubicBezTo>
                  <a:cubicBezTo>
                    <a:pt x="15391" y="1633"/>
                    <a:pt x="15364" y="1633"/>
                    <a:pt x="15364" y="1687"/>
                  </a:cubicBezTo>
                  <a:cubicBezTo>
                    <a:pt x="14535" y="2195"/>
                    <a:pt x="13732" y="2838"/>
                    <a:pt x="12955" y="3641"/>
                  </a:cubicBezTo>
                  <a:lnTo>
                    <a:pt x="12929" y="3694"/>
                  </a:lnTo>
                  <a:cubicBezTo>
                    <a:pt x="12527" y="4096"/>
                    <a:pt x="12126" y="4551"/>
                    <a:pt x="11724" y="5033"/>
                  </a:cubicBezTo>
                  <a:lnTo>
                    <a:pt x="11697" y="5086"/>
                  </a:lnTo>
                  <a:lnTo>
                    <a:pt x="13785" y="6772"/>
                  </a:lnTo>
                  <a:lnTo>
                    <a:pt x="11697" y="5113"/>
                  </a:lnTo>
                  <a:cubicBezTo>
                    <a:pt x="11564" y="5300"/>
                    <a:pt x="11376" y="5488"/>
                    <a:pt x="11242" y="5648"/>
                  </a:cubicBezTo>
                  <a:cubicBezTo>
                    <a:pt x="11242" y="5648"/>
                    <a:pt x="10894" y="6157"/>
                    <a:pt x="10761" y="6317"/>
                  </a:cubicBezTo>
                  <a:cubicBezTo>
                    <a:pt x="9690" y="7763"/>
                    <a:pt x="8941" y="8673"/>
                    <a:pt x="8004" y="9154"/>
                  </a:cubicBezTo>
                  <a:lnTo>
                    <a:pt x="7816" y="9262"/>
                  </a:lnTo>
                  <a:lnTo>
                    <a:pt x="7763" y="9262"/>
                  </a:lnTo>
                  <a:cubicBezTo>
                    <a:pt x="7576" y="9369"/>
                    <a:pt x="7335" y="9422"/>
                    <a:pt x="7067" y="9502"/>
                  </a:cubicBezTo>
                  <a:lnTo>
                    <a:pt x="6933" y="9529"/>
                  </a:lnTo>
                  <a:cubicBezTo>
                    <a:pt x="6906" y="9529"/>
                    <a:pt x="6826" y="9556"/>
                    <a:pt x="6799" y="9556"/>
                  </a:cubicBezTo>
                  <a:lnTo>
                    <a:pt x="6773" y="9556"/>
                  </a:lnTo>
                  <a:cubicBezTo>
                    <a:pt x="6692" y="9556"/>
                    <a:pt x="6639" y="9610"/>
                    <a:pt x="6558" y="9610"/>
                  </a:cubicBezTo>
                  <a:cubicBezTo>
                    <a:pt x="6505" y="9610"/>
                    <a:pt x="6425" y="9636"/>
                    <a:pt x="6371" y="9636"/>
                  </a:cubicBezTo>
                  <a:cubicBezTo>
                    <a:pt x="6264" y="9636"/>
                    <a:pt x="6157" y="9663"/>
                    <a:pt x="6077" y="9663"/>
                  </a:cubicBezTo>
                  <a:lnTo>
                    <a:pt x="5354" y="9663"/>
                  </a:lnTo>
                  <a:cubicBezTo>
                    <a:pt x="5193" y="9663"/>
                    <a:pt x="5033" y="9663"/>
                    <a:pt x="4872" y="9690"/>
                  </a:cubicBezTo>
                  <a:cubicBezTo>
                    <a:pt x="4738" y="9690"/>
                    <a:pt x="4631" y="9743"/>
                    <a:pt x="4497" y="9743"/>
                  </a:cubicBezTo>
                  <a:cubicBezTo>
                    <a:pt x="4471" y="9743"/>
                    <a:pt x="4390" y="9743"/>
                    <a:pt x="4364" y="9770"/>
                  </a:cubicBezTo>
                  <a:cubicBezTo>
                    <a:pt x="1848" y="10225"/>
                    <a:pt x="1" y="12447"/>
                    <a:pt x="1" y="15016"/>
                  </a:cubicBezTo>
                  <a:cubicBezTo>
                    <a:pt x="1" y="16194"/>
                    <a:pt x="376" y="17291"/>
                    <a:pt x="1071" y="18228"/>
                  </a:cubicBezTo>
                  <a:cubicBezTo>
                    <a:pt x="1152" y="18335"/>
                    <a:pt x="1259" y="18442"/>
                    <a:pt x="1339" y="18576"/>
                  </a:cubicBezTo>
                  <a:cubicBezTo>
                    <a:pt x="1419" y="19432"/>
                    <a:pt x="1928" y="20235"/>
                    <a:pt x="2677" y="20664"/>
                  </a:cubicBezTo>
                  <a:cubicBezTo>
                    <a:pt x="3079" y="20905"/>
                    <a:pt x="3561" y="21012"/>
                    <a:pt x="3989" y="21012"/>
                  </a:cubicBezTo>
                  <a:cubicBezTo>
                    <a:pt x="4283" y="21012"/>
                    <a:pt x="4605" y="20985"/>
                    <a:pt x="4872" y="20878"/>
                  </a:cubicBezTo>
                  <a:cubicBezTo>
                    <a:pt x="4952" y="20905"/>
                    <a:pt x="5086" y="20985"/>
                    <a:pt x="5220" y="20985"/>
                  </a:cubicBezTo>
                  <a:cubicBezTo>
                    <a:pt x="5461" y="21038"/>
                    <a:pt x="5675" y="21038"/>
                    <a:pt x="5889" y="21038"/>
                  </a:cubicBezTo>
                  <a:cubicBezTo>
                    <a:pt x="6639" y="21038"/>
                    <a:pt x="7361" y="20717"/>
                    <a:pt x="7870" y="20182"/>
                  </a:cubicBezTo>
                  <a:cubicBezTo>
                    <a:pt x="12152" y="19593"/>
                    <a:pt x="14909" y="17639"/>
                    <a:pt x="16917" y="15578"/>
                  </a:cubicBezTo>
                  <a:cubicBezTo>
                    <a:pt x="17586" y="15551"/>
                    <a:pt x="18201" y="15257"/>
                    <a:pt x="18683" y="14722"/>
                  </a:cubicBezTo>
                  <a:cubicBezTo>
                    <a:pt x="19219" y="14106"/>
                    <a:pt x="19459" y="13357"/>
                    <a:pt x="19352" y="12580"/>
                  </a:cubicBezTo>
                  <a:cubicBezTo>
                    <a:pt x="20825" y="10627"/>
                    <a:pt x="20985" y="10627"/>
                    <a:pt x="21280" y="10627"/>
                  </a:cubicBezTo>
                  <a:cubicBezTo>
                    <a:pt x="21547" y="10627"/>
                    <a:pt x="21761" y="10627"/>
                    <a:pt x="23367" y="12714"/>
                  </a:cubicBezTo>
                  <a:cubicBezTo>
                    <a:pt x="23474" y="12821"/>
                    <a:pt x="23528" y="12955"/>
                    <a:pt x="23635" y="13089"/>
                  </a:cubicBezTo>
                  <a:cubicBezTo>
                    <a:pt x="23501" y="14240"/>
                    <a:pt x="24143" y="15391"/>
                    <a:pt x="25241" y="15846"/>
                  </a:cubicBezTo>
                  <a:cubicBezTo>
                    <a:pt x="25562" y="15980"/>
                    <a:pt x="25910" y="16060"/>
                    <a:pt x="26231" y="16087"/>
                  </a:cubicBezTo>
                  <a:cubicBezTo>
                    <a:pt x="26874" y="16729"/>
                    <a:pt x="27677" y="17372"/>
                    <a:pt x="28587" y="17934"/>
                  </a:cubicBezTo>
                  <a:cubicBezTo>
                    <a:pt x="28720" y="18924"/>
                    <a:pt x="29416" y="19807"/>
                    <a:pt x="30433" y="20128"/>
                  </a:cubicBezTo>
                  <a:cubicBezTo>
                    <a:pt x="30701" y="20235"/>
                    <a:pt x="30969" y="20262"/>
                    <a:pt x="31263" y="20262"/>
                  </a:cubicBezTo>
                  <a:cubicBezTo>
                    <a:pt x="31718" y="20262"/>
                    <a:pt x="32200" y="20128"/>
                    <a:pt x="32628" y="19914"/>
                  </a:cubicBezTo>
                  <a:cubicBezTo>
                    <a:pt x="33030" y="20717"/>
                    <a:pt x="33806" y="21279"/>
                    <a:pt x="34743" y="21386"/>
                  </a:cubicBezTo>
                  <a:cubicBezTo>
                    <a:pt x="34850" y="21386"/>
                    <a:pt x="34930" y="21413"/>
                    <a:pt x="35037" y="21413"/>
                  </a:cubicBezTo>
                  <a:cubicBezTo>
                    <a:pt x="35385" y="21413"/>
                    <a:pt x="35706" y="21333"/>
                    <a:pt x="36001" y="21199"/>
                  </a:cubicBezTo>
                  <a:cubicBezTo>
                    <a:pt x="36322" y="21306"/>
                    <a:pt x="36616" y="21386"/>
                    <a:pt x="36911" y="21386"/>
                  </a:cubicBezTo>
                  <a:cubicBezTo>
                    <a:pt x="37178" y="21386"/>
                    <a:pt x="37473" y="21333"/>
                    <a:pt x="37794" y="21253"/>
                  </a:cubicBezTo>
                  <a:cubicBezTo>
                    <a:pt x="37981" y="21172"/>
                    <a:pt x="38195" y="21065"/>
                    <a:pt x="38356" y="20985"/>
                  </a:cubicBezTo>
                  <a:cubicBezTo>
                    <a:pt x="38650" y="21065"/>
                    <a:pt x="38998" y="21145"/>
                    <a:pt x="39293" y="21145"/>
                  </a:cubicBezTo>
                  <a:cubicBezTo>
                    <a:pt x="39935" y="21145"/>
                    <a:pt x="40551" y="20905"/>
                    <a:pt x="41059" y="20476"/>
                  </a:cubicBezTo>
                  <a:cubicBezTo>
                    <a:pt x="41300" y="20262"/>
                    <a:pt x="41461" y="20048"/>
                    <a:pt x="41595" y="19807"/>
                  </a:cubicBezTo>
                  <a:cubicBezTo>
                    <a:pt x="41943" y="19700"/>
                    <a:pt x="42264" y="19593"/>
                    <a:pt x="42558" y="19513"/>
                  </a:cubicBezTo>
                  <a:cubicBezTo>
                    <a:pt x="42692" y="19432"/>
                    <a:pt x="42826" y="19406"/>
                    <a:pt x="42960" y="19325"/>
                  </a:cubicBezTo>
                  <a:cubicBezTo>
                    <a:pt x="43147" y="19245"/>
                    <a:pt x="43334" y="19165"/>
                    <a:pt x="43549" y="19031"/>
                  </a:cubicBezTo>
                  <a:cubicBezTo>
                    <a:pt x="43709" y="18924"/>
                    <a:pt x="43843" y="18870"/>
                    <a:pt x="43977" y="18763"/>
                  </a:cubicBezTo>
                  <a:cubicBezTo>
                    <a:pt x="44004" y="18737"/>
                    <a:pt x="44084" y="18710"/>
                    <a:pt x="44111" y="18656"/>
                  </a:cubicBezTo>
                  <a:cubicBezTo>
                    <a:pt x="44244" y="18576"/>
                    <a:pt x="44352" y="18496"/>
                    <a:pt x="44485" y="18389"/>
                  </a:cubicBezTo>
                  <a:cubicBezTo>
                    <a:pt x="44807" y="18121"/>
                    <a:pt x="45074" y="17827"/>
                    <a:pt x="45342" y="17505"/>
                  </a:cubicBezTo>
                  <a:cubicBezTo>
                    <a:pt x="45476" y="17318"/>
                    <a:pt x="45610" y="17131"/>
                    <a:pt x="45717" y="16917"/>
                  </a:cubicBezTo>
                  <a:cubicBezTo>
                    <a:pt x="45904" y="16595"/>
                    <a:pt x="46038" y="16247"/>
                    <a:pt x="46118" y="15926"/>
                  </a:cubicBezTo>
                  <a:cubicBezTo>
                    <a:pt x="46145" y="15792"/>
                    <a:pt x="46172" y="15632"/>
                    <a:pt x="46225" y="15364"/>
                  </a:cubicBezTo>
                  <a:cubicBezTo>
                    <a:pt x="46252" y="15177"/>
                    <a:pt x="46252" y="15016"/>
                    <a:pt x="46252" y="14856"/>
                  </a:cubicBezTo>
                  <a:cubicBezTo>
                    <a:pt x="46198" y="14561"/>
                    <a:pt x="46145" y="14240"/>
                    <a:pt x="46091" y="13946"/>
                  </a:cubicBezTo>
                  <a:cubicBezTo>
                    <a:pt x="46011" y="13731"/>
                    <a:pt x="45957" y="13517"/>
                    <a:pt x="45877" y="13357"/>
                  </a:cubicBezTo>
                  <a:cubicBezTo>
                    <a:pt x="45850" y="12955"/>
                    <a:pt x="45797" y="12554"/>
                    <a:pt x="45717" y="12179"/>
                  </a:cubicBezTo>
                  <a:cubicBezTo>
                    <a:pt x="45583" y="11537"/>
                    <a:pt x="45342" y="10975"/>
                    <a:pt x="45047" y="10439"/>
                  </a:cubicBezTo>
                  <a:cubicBezTo>
                    <a:pt x="44887" y="10145"/>
                    <a:pt x="44673" y="9850"/>
                    <a:pt x="44485" y="9610"/>
                  </a:cubicBezTo>
                  <a:cubicBezTo>
                    <a:pt x="44271" y="9342"/>
                    <a:pt x="44030" y="9101"/>
                    <a:pt x="43763" y="8860"/>
                  </a:cubicBezTo>
                  <a:cubicBezTo>
                    <a:pt x="43281" y="8405"/>
                    <a:pt x="42665" y="8030"/>
                    <a:pt x="42023" y="7736"/>
                  </a:cubicBezTo>
                  <a:cubicBezTo>
                    <a:pt x="41889" y="7656"/>
                    <a:pt x="41728" y="7602"/>
                    <a:pt x="41595" y="7549"/>
                  </a:cubicBezTo>
                  <a:cubicBezTo>
                    <a:pt x="41434" y="7495"/>
                    <a:pt x="41220" y="7415"/>
                    <a:pt x="41059" y="7388"/>
                  </a:cubicBezTo>
                  <a:cubicBezTo>
                    <a:pt x="40926" y="7361"/>
                    <a:pt x="40765" y="7334"/>
                    <a:pt x="40631" y="7308"/>
                  </a:cubicBezTo>
                  <a:cubicBezTo>
                    <a:pt x="40551" y="7308"/>
                    <a:pt x="40524" y="7254"/>
                    <a:pt x="40471" y="7254"/>
                  </a:cubicBezTo>
                  <a:cubicBezTo>
                    <a:pt x="40363" y="7227"/>
                    <a:pt x="40230" y="7227"/>
                    <a:pt x="40123" y="7201"/>
                  </a:cubicBezTo>
                  <a:cubicBezTo>
                    <a:pt x="39694" y="7120"/>
                    <a:pt x="39213" y="7094"/>
                    <a:pt x="38784" y="7094"/>
                  </a:cubicBezTo>
                  <a:cubicBezTo>
                    <a:pt x="38597" y="7094"/>
                    <a:pt x="38383" y="7094"/>
                    <a:pt x="38195" y="7120"/>
                  </a:cubicBezTo>
                  <a:cubicBezTo>
                    <a:pt x="37473" y="7201"/>
                    <a:pt x="36804" y="7334"/>
                    <a:pt x="36188" y="7549"/>
                  </a:cubicBezTo>
                  <a:cubicBezTo>
                    <a:pt x="36054" y="7629"/>
                    <a:pt x="35920" y="7656"/>
                    <a:pt x="35813" y="7736"/>
                  </a:cubicBezTo>
                  <a:cubicBezTo>
                    <a:pt x="35251" y="8004"/>
                    <a:pt x="34743" y="8325"/>
                    <a:pt x="34314" y="8699"/>
                  </a:cubicBezTo>
                  <a:cubicBezTo>
                    <a:pt x="34234" y="8726"/>
                    <a:pt x="34207" y="8807"/>
                    <a:pt x="34127" y="8860"/>
                  </a:cubicBezTo>
                  <a:cubicBezTo>
                    <a:pt x="34074" y="8807"/>
                    <a:pt x="33993" y="8780"/>
                    <a:pt x="33940" y="8699"/>
                  </a:cubicBezTo>
                  <a:cubicBezTo>
                    <a:pt x="33940" y="8699"/>
                    <a:pt x="33913" y="8699"/>
                    <a:pt x="33913" y="8673"/>
                  </a:cubicBezTo>
                  <a:cubicBezTo>
                    <a:pt x="33806" y="8566"/>
                    <a:pt x="33699" y="8512"/>
                    <a:pt x="33592" y="8405"/>
                  </a:cubicBezTo>
                  <a:lnTo>
                    <a:pt x="33565" y="8378"/>
                  </a:lnTo>
                  <a:cubicBezTo>
                    <a:pt x="33458" y="8271"/>
                    <a:pt x="33378" y="8164"/>
                    <a:pt x="33271" y="8030"/>
                  </a:cubicBezTo>
                  <a:cubicBezTo>
                    <a:pt x="32842" y="7575"/>
                    <a:pt x="32441" y="7040"/>
                    <a:pt x="31906" y="6317"/>
                  </a:cubicBezTo>
                  <a:cubicBezTo>
                    <a:pt x="31504" y="5782"/>
                    <a:pt x="30969" y="5113"/>
                    <a:pt x="30380" y="4444"/>
                  </a:cubicBezTo>
                  <a:cubicBezTo>
                    <a:pt x="30032" y="4015"/>
                    <a:pt x="29657" y="3614"/>
                    <a:pt x="29256" y="3293"/>
                  </a:cubicBezTo>
                  <a:lnTo>
                    <a:pt x="29175" y="3213"/>
                  </a:lnTo>
                  <a:cubicBezTo>
                    <a:pt x="29015" y="3052"/>
                    <a:pt x="28827" y="2891"/>
                    <a:pt x="28640" y="2704"/>
                  </a:cubicBezTo>
                  <a:cubicBezTo>
                    <a:pt x="28613" y="2677"/>
                    <a:pt x="28479" y="2570"/>
                    <a:pt x="28479" y="2570"/>
                  </a:cubicBezTo>
                  <a:cubicBezTo>
                    <a:pt x="28319" y="2436"/>
                    <a:pt x="28105" y="2302"/>
                    <a:pt x="27944" y="2169"/>
                  </a:cubicBezTo>
                  <a:cubicBezTo>
                    <a:pt x="27891" y="2142"/>
                    <a:pt x="27810" y="2088"/>
                    <a:pt x="27784" y="2035"/>
                  </a:cubicBezTo>
                  <a:lnTo>
                    <a:pt x="27757" y="2008"/>
                  </a:lnTo>
                  <a:cubicBezTo>
                    <a:pt x="27543" y="1874"/>
                    <a:pt x="27382" y="1740"/>
                    <a:pt x="27141" y="1607"/>
                  </a:cubicBezTo>
                  <a:lnTo>
                    <a:pt x="26954" y="1500"/>
                  </a:lnTo>
                  <a:cubicBezTo>
                    <a:pt x="26740" y="1366"/>
                    <a:pt x="26499" y="1285"/>
                    <a:pt x="26285" y="1152"/>
                  </a:cubicBezTo>
                  <a:cubicBezTo>
                    <a:pt x="26204" y="1098"/>
                    <a:pt x="26178" y="1071"/>
                    <a:pt x="26097" y="1071"/>
                  </a:cubicBezTo>
                  <a:cubicBezTo>
                    <a:pt x="24625" y="375"/>
                    <a:pt x="22993" y="1"/>
                    <a:pt x="21280"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43"/>
            <p:cNvSpPr/>
            <p:nvPr/>
          </p:nvSpPr>
          <p:spPr>
            <a:xfrm>
              <a:off x="4020775" y="2362325"/>
              <a:ext cx="930125" cy="376075"/>
            </a:xfrm>
            <a:custGeom>
              <a:avLst/>
              <a:gdLst/>
              <a:ahLst/>
              <a:cxnLst/>
              <a:rect l="l" t="t" r="r" b="b"/>
              <a:pathLst>
                <a:path w="37205" h="15043" extrusionOk="0">
                  <a:moveTo>
                    <a:pt x="18576" y="0"/>
                  </a:moveTo>
                  <a:cubicBezTo>
                    <a:pt x="14106" y="0"/>
                    <a:pt x="11938" y="2918"/>
                    <a:pt x="10171" y="5247"/>
                  </a:cubicBezTo>
                  <a:cubicBezTo>
                    <a:pt x="8298" y="7736"/>
                    <a:pt x="6825" y="9690"/>
                    <a:pt x="2677" y="9690"/>
                  </a:cubicBezTo>
                  <a:cubicBezTo>
                    <a:pt x="1205" y="9690"/>
                    <a:pt x="0" y="10894"/>
                    <a:pt x="0" y="12366"/>
                  </a:cubicBezTo>
                  <a:cubicBezTo>
                    <a:pt x="0" y="13838"/>
                    <a:pt x="1205" y="15043"/>
                    <a:pt x="2677" y="15043"/>
                  </a:cubicBezTo>
                  <a:cubicBezTo>
                    <a:pt x="9502" y="15043"/>
                    <a:pt x="12339" y="11242"/>
                    <a:pt x="14454" y="8458"/>
                  </a:cubicBezTo>
                  <a:cubicBezTo>
                    <a:pt x="16193" y="6157"/>
                    <a:pt x="16916" y="5354"/>
                    <a:pt x="18576" y="5354"/>
                  </a:cubicBezTo>
                  <a:cubicBezTo>
                    <a:pt x="20235" y="5354"/>
                    <a:pt x="21038" y="6210"/>
                    <a:pt x="22778" y="8485"/>
                  </a:cubicBezTo>
                  <a:cubicBezTo>
                    <a:pt x="24892" y="11269"/>
                    <a:pt x="27783" y="15043"/>
                    <a:pt x="34528" y="15043"/>
                  </a:cubicBezTo>
                  <a:cubicBezTo>
                    <a:pt x="35973" y="15043"/>
                    <a:pt x="37204" y="13838"/>
                    <a:pt x="37204" y="12339"/>
                  </a:cubicBezTo>
                  <a:cubicBezTo>
                    <a:pt x="37204" y="10867"/>
                    <a:pt x="35973" y="9663"/>
                    <a:pt x="34528" y="9663"/>
                  </a:cubicBezTo>
                  <a:cubicBezTo>
                    <a:pt x="30433" y="9663"/>
                    <a:pt x="28934" y="7682"/>
                    <a:pt x="27033" y="5220"/>
                  </a:cubicBezTo>
                  <a:cubicBezTo>
                    <a:pt x="25240" y="2918"/>
                    <a:pt x="23045" y="0"/>
                    <a:pt x="185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8" name="Google Shape;6668;p43"/>
            <p:cNvSpPr/>
            <p:nvPr/>
          </p:nvSpPr>
          <p:spPr>
            <a:xfrm>
              <a:off x="4540025" y="2367675"/>
              <a:ext cx="121125" cy="152500"/>
            </a:xfrm>
            <a:custGeom>
              <a:avLst/>
              <a:gdLst/>
              <a:ahLst/>
              <a:cxnLst/>
              <a:rect l="l" t="t" r="r" b="b"/>
              <a:pathLst>
                <a:path w="4845" h="6100" extrusionOk="0">
                  <a:moveTo>
                    <a:pt x="0" y="1"/>
                  </a:moveTo>
                  <a:lnTo>
                    <a:pt x="0" y="1"/>
                  </a:lnTo>
                  <a:cubicBezTo>
                    <a:pt x="161" y="349"/>
                    <a:pt x="268" y="696"/>
                    <a:pt x="295" y="1018"/>
                  </a:cubicBezTo>
                  <a:cubicBezTo>
                    <a:pt x="509" y="2195"/>
                    <a:pt x="241" y="3427"/>
                    <a:pt x="669" y="4577"/>
                  </a:cubicBezTo>
                  <a:cubicBezTo>
                    <a:pt x="918" y="5186"/>
                    <a:pt x="1432" y="6099"/>
                    <a:pt x="2148" y="6099"/>
                  </a:cubicBezTo>
                  <a:cubicBezTo>
                    <a:pt x="2282" y="6099"/>
                    <a:pt x="2422" y="6068"/>
                    <a:pt x="2570" y="5996"/>
                  </a:cubicBezTo>
                  <a:cubicBezTo>
                    <a:pt x="3640" y="5541"/>
                    <a:pt x="4256" y="4230"/>
                    <a:pt x="4845" y="3266"/>
                  </a:cubicBezTo>
                  <a:cubicBezTo>
                    <a:pt x="3640" y="1901"/>
                    <a:pt x="2142" y="589"/>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9" name="Google Shape;6669;p43"/>
            <p:cNvSpPr/>
            <p:nvPr/>
          </p:nvSpPr>
          <p:spPr>
            <a:xfrm>
              <a:off x="4711325" y="2540325"/>
              <a:ext cx="133850" cy="123125"/>
            </a:xfrm>
            <a:custGeom>
              <a:avLst/>
              <a:gdLst/>
              <a:ahLst/>
              <a:cxnLst/>
              <a:rect l="l" t="t" r="r" b="b"/>
              <a:pathLst>
                <a:path w="5354" h="4925" extrusionOk="0">
                  <a:moveTo>
                    <a:pt x="937" y="0"/>
                  </a:moveTo>
                  <a:cubicBezTo>
                    <a:pt x="482" y="910"/>
                    <a:pt x="0" y="1847"/>
                    <a:pt x="134" y="2891"/>
                  </a:cubicBezTo>
                  <a:cubicBezTo>
                    <a:pt x="268" y="3961"/>
                    <a:pt x="1017" y="4925"/>
                    <a:pt x="2142" y="4925"/>
                  </a:cubicBezTo>
                  <a:cubicBezTo>
                    <a:pt x="3319" y="4925"/>
                    <a:pt x="4229" y="4149"/>
                    <a:pt x="4845" y="3239"/>
                  </a:cubicBezTo>
                  <a:lnTo>
                    <a:pt x="5353" y="2436"/>
                  </a:lnTo>
                  <a:cubicBezTo>
                    <a:pt x="3346" y="2141"/>
                    <a:pt x="2088" y="1205"/>
                    <a:pt x="9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0" name="Google Shape;6670;p43"/>
            <p:cNvSpPr/>
            <p:nvPr/>
          </p:nvSpPr>
          <p:spPr>
            <a:xfrm>
              <a:off x="4275050" y="2383075"/>
              <a:ext cx="117125" cy="162300"/>
            </a:xfrm>
            <a:custGeom>
              <a:avLst/>
              <a:gdLst/>
              <a:ahLst/>
              <a:cxnLst/>
              <a:rect l="l" t="t" r="r" b="b"/>
              <a:pathLst>
                <a:path w="4685" h="6492" extrusionOk="0">
                  <a:moveTo>
                    <a:pt x="4684" y="0"/>
                  </a:moveTo>
                  <a:lnTo>
                    <a:pt x="4684" y="0"/>
                  </a:lnTo>
                  <a:cubicBezTo>
                    <a:pt x="2543" y="1044"/>
                    <a:pt x="1151" y="2837"/>
                    <a:pt x="0" y="4417"/>
                  </a:cubicBezTo>
                  <a:lnTo>
                    <a:pt x="0" y="4443"/>
                  </a:lnTo>
                  <a:cubicBezTo>
                    <a:pt x="161" y="4577"/>
                    <a:pt x="321" y="4711"/>
                    <a:pt x="482" y="4898"/>
                  </a:cubicBezTo>
                  <a:cubicBezTo>
                    <a:pt x="1072" y="5445"/>
                    <a:pt x="1806" y="6492"/>
                    <a:pt x="2653" y="6492"/>
                  </a:cubicBezTo>
                  <a:cubicBezTo>
                    <a:pt x="2842" y="6492"/>
                    <a:pt x="3038" y="6439"/>
                    <a:pt x="3239" y="6317"/>
                  </a:cubicBezTo>
                  <a:cubicBezTo>
                    <a:pt x="4095" y="5782"/>
                    <a:pt x="4336" y="4631"/>
                    <a:pt x="4443" y="3667"/>
                  </a:cubicBezTo>
                  <a:cubicBezTo>
                    <a:pt x="4550" y="2704"/>
                    <a:pt x="4443" y="1767"/>
                    <a:pt x="4550" y="803"/>
                  </a:cubicBezTo>
                  <a:cubicBezTo>
                    <a:pt x="4577" y="535"/>
                    <a:pt x="4604" y="268"/>
                    <a:pt x="46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1" name="Google Shape;6671;p43"/>
            <p:cNvSpPr/>
            <p:nvPr/>
          </p:nvSpPr>
          <p:spPr>
            <a:xfrm>
              <a:off x="4061575" y="2583150"/>
              <a:ext cx="124500" cy="76725"/>
            </a:xfrm>
            <a:custGeom>
              <a:avLst/>
              <a:gdLst/>
              <a:ahLst/>
              <a:cxnLst/>
              <a:rect l="l" t="t" r="r" b="b"/>
              <a:pathLst>
                <a:path w="4980" h="3069" extrusionOk="0">
                  <a:moveTo>
                    <a:pt x="4872" y="0"/>
                  </a:moveTo>
                  <a:cubicBezTo>
                    <a:pt x="3882" y="535"/>
                    <a:pt x="2651" y="857"/>
                    <a:pt x="964" y="857"/>
                  </a:cubicBezTo>
                  <a:cubicBezTo>
                    <a:pt x="643" y="857"/>
                    <a:pt x="295" y="937"/>
                    <a:pt x="1" y="1071"/>
                  </a:cubicBezTo>
                  <a:cubicBezTo>
                    <a:pt x="54" y="1071"/>
                    <a:pt x="108" y="1097"/>
                    <a:pt x="135" y="1124"/>
                  </a:cubicBezTo>
                  <a:cubicBezTo>
                    <a:pt x="1063" y="1826"/>
                    <a:pt x="2155" y="3069"/>
                    <a:pt x="3412" y="3069"/>
                  </a:cubicBezTo>
                  <a:cubicBezTo>
                    <a:pt x="3496" y="3069"/>
                    <a:pt x="3582" y="3063"/>
                    <a:pt x="3668" y="3051"/>
                  </a:cubicBezTo>
                  <a:cubicBezTo>
                    <a:pt x="4605" y="2918"/>
                    <a:pt x="4872" y="2168"/>
                    <a:pt x="4953" y="1312"/>
                  </a:cubicBezTo>
                  <a:cubicBezTo>
                    <a:pt x="4979" y="910"/>
                    <a:pt x="4953" y="455"/>
                    <a:pt x="48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2" name="Google Shape;6672;p43"/>
            <p:cNvSpPr/>
            <p:nvPr/>
          </p:nvSpPr>
          <p:spPr>
            <a:xfrm>
              <a:off x="4019425" y="2433375"/>
              <a:ext cx="922100" cy="306375"/>
            </a:xfrm>
            <a:custGeom>
              <a:avLst/>
              <a:gdLst/>
              <a:ahLst/>
              <a:cxnLst/>
              <a:rect l="l" t="t" r="r" b="b"/>
              <a:pathLst>
                <a:path w="36884" h="12255" extrusionOk="0">
                  <a:moveTo>
                    <a:pt x="18204" y="1"/>
                  </a:moveTo>
                  <a:cubicBezTo>
                    <a:pt x="17475" y="1"/>
                    <a:pt x="16756" y="153"/>
                    <a:pt x="16114" y="531"/>
                  </a:cubicBezTo>
                  <a:cubicBezTo>
                    <a:pt x="14695" y="1334"/>
                    <a:pt x="13731" y="2779"/>
                    <a:pt x="12688" y="3984"/>
                  </a:cubicBezTo>
                  <a:cubicBezTo>
                    <a:pt x="11590" y="5242"/>
                    <a:pt x="10359" y="6259"/>
                    <a:pt x="8887" y="7088"/>
                  </a:cubicBezTo>
                  <a:cubicBezTo>
                    <a:pt x="7334" y="7972"/>
                    <a:pt x="5675" y="8641"/>
                    <a:pt x="3935" y="9096"/>
                  </a:cubicBezTo>
                  <a:cubicBezTo>
                    <a:pt x="3004" y="9323"/>
                    <a:pt x="1929" y="9567"/>
                    <a:pt x="896" y="9567"/>
                  </a:cubicBezTo>
                  <a:cubicBezTo>
                    <a:pt x="592" y="9567"/>
                    <a:pt x="292" y="9546"/>
                    <a:pt x="1" y="9497"/>
                  </a:cubicBezTo>
                  <a:lnTo>
                    <a:pt x="1" y="9578"/>
                  </a:lnTo>
                  <a:cubicBezTo>
                    <a:pt x="1" y="11050"/>
                    <a:pt x="1205" y="12254"/>
                    <a:pt x="2677" y="12254"/>
                  </a:cubicBezTo>
                  <a:cubicBezTo>
                    <a:pt x="9502" y="12254"/>
                    <a:pt x="12366" y="8427"/>
                    <a:pt x="14454" y="5643"/>
                  </a:cubicBezTo>
                  <a:cubicBezTo>
                    <a:pt x="16194" y="3341"/>
                    <a:pt x="16970" y="2538"/>
                    <a:pt x="18603" y="2538"/>
                  </a:cubicBezTo>
                  <a:cubicBezTo>
                    <a:pt x="20262" y="2538"/>
                    <a:pt x="21065" y="3395"/>
                    <a:pt x="22805" y="5697"/>
                  </a:cubicBezTo>
                  <a:cubicBezTo>
                    <a:pt x="24893" y="8454"/>
                    <a:pt x="27810" y="12254"/>
                    <a:pt x="34528" y="12254"/>
                  </a:cubicBezTo>
                  <a:cubicBezTo>
                    <a:pt x="35545" y="12254"/>
                    <a:pt x="36402" y="11719"/>
                    <a:pt x="36884" y="10862"/>
                  </a:cubicBezTo>
                  <a:cubicBezTo>
                    <a:pt x="35438" y="10755"/>
                    <a:pt x="33993" y="10327"/>
                    <a:pt x="32655" y="9631"/>
                  </a:cubicBezTo>
                  <a:cubicBezTo>
                    <a:pt x="31049" y="8801"/>
                    <a:pt x="29550" y="7838"/>
                    <a:pt x="28158" y="6714"/>
                  </a:cubicBezTo>
                  <a:cubicBezTo>
                    <a:pt x="27489" y="6178"/>
                    <a:pt x="26847" y="5616"/>
                    <a:pt x="26231" y="4974"/>
                  </a:cubicBezTo>
                  <a:cubicBezTo>
                    <a:pt x="25669" y="4385"/>
                    <a:pt x="25160" y="3743"/>
                    <a:pt x="24598" y="3154"/>
                  </a:cubicBezTo>
                  <a:cubicBezTo>
                    <a:pt x="23501" y="1949"/>
                    <a:pt x="22163" y="1039"/>
                    <a:pt x="20610" y="477"/>
                  </a:cubicBezTo>
                  <a:cubicBezTo>
                    <a:pt x="19859" y="194"/>
                    <a:pt x="19025" y="1"/>
                    <a:pt x="18204" y="1"/>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3" name="Google Shape;6673;p43"/>
            <p:cNvSpPr/>
            <p:nvPr/>
          </p:nvSpPr>
          <p:spPr>
            <a:xfrm>
              <a:off x="4032800" y="2475400"/>
              <a:ext cx="898700" cy="263000"/>
            </a:xfrm>
            <a:custGeom>
              <a:avLst/>
              <a:gdLst/>
              <a:ahLst/>
              <a:cxnLst/>
              <a:rect l="l" t="t" r="r" b="b"/>
              <a:pathLst>
                <a:path w="35948" h="10520" extrusionOk="0">
                  <a:moveTo>
                    <a:pt x="18277" y="1"/>
                  </a:moveTo>
                  <a:cubicBezTo>
                    <a:pt x="16821" y="1"/>
                    <a:pt x="15368" y="478"/>
                    <a:pt x="14187" y="1419"/>
                  </a:cubicBezTo>
                  <a:cubicBezTo>
                    <a:pt x="12902" y="2490"/>
                    <a:pt x="11778" y="3802"/>
                    <a:pt x="10573" y="5006"/>
                  </a:cubicBezTo>
                  <a:cubicBezTo>
                    <a:pt x="9369" y="6210"/>
                    <a:pt x="8084" y="7254"/>
                    <a:pt x="6559" y="8031"/>
                  </a:cubicBezTo>
                  <a:cubicBezTo>
                    <a:pt x="5060" y="8833"/>
                    <a:pt x="3400" y="9422"/>
                    <a:pt x="1660" y="9529"/>
                  </a:cubicBezTo>
                  <a:cubicBezTo>
                    <a:pt x="1442" y="9540"/>
                    <a:pt x="1214" y="9551"/>
                    <a:pt x="985" y="9551"/>
                  </a:cubicBezTo>
                  <a:cubicBezTo>
                    <a:pt x="653" y="9551"/>
                    <a:pt x="318" y="9528"/>
                    <a:pt x="1" y="9449"/>
                  </a:cubicBezTo>
                  <a:lnTo>
                    <a:pt x="1" y="9449"/>
                  </a:lnTo>
                  <a:cubicBezTo>
                    <a:pt x="510" y="10091"/>
                    <a:pt x="1286" y="10520"/>
                    <a:pt x="2142" y="10520"/>
                  </a:cubicBezTo>
                  <a:cubicBezTo>
                    <a:pt x="8967" y="10520"/>
                    <a:pt x="11831" y="6719"/>
                    <a:pt x="13919" y="3935"/>
                  </a:cubicBezTo>
                  <a:cubicBezTo>
                    <a:pt x="15659" y="1634"/>
                    <a:pt x="16435" y="831"/>
                    <a:pt x="18068" y="831"/>
                  </a:cubicBezTo>
                  <a:cubicBezTo>
                    <a:pt x="19727" y="831"/>
                    <a:pt x="20530" y="1687"/>
                    <a:pt x="22270" y="3962"/>
                  </a:cubicBezTo>
                  <a:cubicBezTo>
                    <a:pt x="24358" y="6746"/>
                    <a:pt x="27275" y="10520"/>
                    <a:pt x="33993" y="10520"/>
                  </a:cubicBezTo>
                  <a:cubicBezTo>
                    <a:pt x="34770" y="10520"/>
                    <a:pt x="35439" y="10199"/>
                    <a:pt x="35947" y="9690"/>
                  </a:cubicBezTo>
                  <a:lnTo>
                    <a:pt x="35947" y="9690"/>
                  </a:lnTo>
                  <a:cubicBezTo>
                    <a:pt x="35680" y="9717"/>
                    <a:pt x="35412" y="9744"/>
                    <a:pt x="35117" y="9744"/>
                  </a:cubicBezTo>
                  <a:cubicBezTo>
                    <a:pt x="34994" y="9749"/>
                    <a:pt x="34870" y="9751"/>
                    <a:pt x="34747" y="9751"/>
                  </a:cubicBezTo>
                  <a:cubicBezTo>
                    <a:pt x="32927" y="9751"/>
                    <a:pt x="31182" y="9202"/>
                    <a:pt x="29577" y="8325"/>
                  </a:cubicBezTo>
                  <a:cubicBezTo>
                    <a:pt x="28025" y="7442"/>
                    <a:pt x="26686" y="6237"/>
                    <a:pt x="25509" y="4926"/>
                  </a:cubicBezTo>
                  <a:cubicBezTo>
                    <a:pt x="24893" y="4257"/>
                    <a:pt x="24331" y="3561"/>
                    <a:pt x="23742" y="2865"/>
                  </a:cubicBezTo>
                  <a:cubicBezTo>
                    <a:pt x="23207" y="2249"/>
                    <a:pt x="22698" y="1660"/>
                    <a:pt x="22029" y="1179"/>
                  </a:cubicBezTo>
                  <a:cubicBezTo>
                    <a:pt x="20911" y="391"/>
                    <a:pt x="19593" y="1"/>
                    <a:pt x="182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4" name="Google Shape;6674;p43"/>
            <p:cNvSpPr/>
            <p:nvPr/>
          </p:nvSpPr>
          <p:spPr>
            <a:xfrm>
              <a:off x="4052875" y="2718300"/>
              <a:ext cx="12750" cy="36175"/>
            </a:xfrm>
            <a:custGeom>
              <a:avLst/>
              <a:gdLst/>
              <a:ahLst/>
              <a:cxnLst/>
              <a:rect l="l" t="t" r="r" b="b"/>
              <a:pathLst>
                <a:path w="510" h="1447" fill="none" extrusionOk="0">
                  <a:moveTo>
                    <a:pt x="1" y="1446"/>
                  </a:moveTo>
                  <a:cubicBezTo>
                    <a:pt x="349" y="1045"/>
                    <a:pt x="509" y="536"/>
                    <a:pt x="456" y="1"/>
                  </a:cubicBezTo>
                </a:path>
              </a:pathLst>
            </a:custGeom>
            <a:solidFill>
              <a:schemeClr val="accent4"/>
            </a:solidFill>
            <a:ln w="127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5" name="Google Shape;6675;p43"/>
            <p:cNvSpPr/>
            <p:nvPr/>
          </p:nvSpPr>
          <p:spPr>
            <a:xfrm>
              <a:off x="4099725" y="2721650"/>
              <a:ext cx="6050" cy="34825"/>
            </a:xfrm>
            <a:custGeom>
              <a:avLst/>
              <a:gdLst/>
              <a:ahLst/>
              <a:cxnLst/>
              <a:rect l="l" t="t" r="r" b="b"/>
              <a:pathLst>
                <a:path w="242" h="1393" fill="none" extrusionOk="0">
                  <a:moveTo>
                    <a:pt x="215" y="1"/>
                  </a:moveTo>
                  <a:cubicBezTo>
                    <a:pt x="241" y="482"/>
                    <a:pt x="188" y="937"/>
                    <a:pt x="1" y="1392"/>
                  </a:cubicBezTo>
                </a:path>
              </a:pathLst>
            </a:custGeom>
            <a:solidFill>
              <a:schemeClr val="accent4"/>
            </a:solidFill>
            <a:ln w="127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6" name="Google Shape;6676;p43"/>
            <p:cNvSpPr/>
            <p:nvPr/>
          </p:nvSpPr>
          <p:spPr>
            <a:xfrm>
              <a:off x="4148575" y="2720325"/>
              <a:ext cx="8050" cy="34150"/>
            </a:xfrm>
            <a:custGeom>
              <a:avLst/>
              <a:gdLst/>
              <a:ahLst/>
              <a:cxnLst/>
              <a:rect l="l" t="t" r="r" b="b"/>
              <a:pathLst>
                <a:path w="322" h="1366" fill="none" extrusionOk="0">
                  <a:moveTo>
                    <a:pt x="0" y="0"/>
                  </a:moveTo>
                  <a:cubicBezTo>
                    <a:pt x="107" y="455"/>
                    <a:pt x="241" y="910"/>
                    <a:pt x="322" y="1365"/>
                  </a:cubicBezTo>
                </a:path>
              </a:pathLst>
            </a:custGeom>
            <a:solidFill>
              <a:schemeClr val="accent4"/>
            </a:solidFill>
            <a:ln w="127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7" name="Google Shape;6677;p43"/>
            <p:cNvSpPr/>
            <p:nvPr/>
          </p:nvSpPr>
          <p:spPr>
            <a:xfrm>
              <a:off x="4195425" y="2707600"/>
              <a:ext cx="10725" cy="32825"/>
            </a:xfrm>
            <a:custGeom>
              <a:avLst/>
              <a:gdLst/>
              <a:ahLst/>
              <a:cxnLst/>
              <a:rect l="l" t="t" r="r" b="b"/>
              <a:pathLst>
                <a:path w="429" h="1313" fill="none" extrusionOk="0">
                  <a:moveTo>
                    <a:pt x="0" y="1"/>
                  </a:moveTo>
                  <a:cubicBezTo>
                    <a:pt x="134" y="429"/>
                    <a:pt x="294" y="884"/>
                    <a:pt x="428" y="1312"/>
                  </a:cubicBezTo>
                </a:path>
              </a:pathLst>
            </a:custGeom>
            <a:solidFill>
              <a:schemeClr val="accent4"/>
            </a:solidFill>
            <a:ln w="127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43"/>
            <p:cNvSpPr/>
            <p:nvPr/>
          </p:nvSpPr>
          <p:spPr>
            <a:xfrm>
              <a:off x="4240250" y="2691550"/>
              <a:ext cx="12075" cy="32800"/>
            </a:xfrm>
            <a:custGeom>
              <a:avLst/>
              <a:gdLst/>
              <a:ahLst/>
              <a:cxnLst/>
              <a:rect l="l" t="t" r="r" b="b"/>
              <a:pathLst>
                <a:path w="483" h="1312" fill="none" extrusionOk="0">
                  <a:moveTo>
                    <a:pt x="0" y="0"/>
                  </a:moveTo>
                  <a:cubicBezTo>
                    <a:pt x="188" y="455"/>
                    <a:pt x="322" y="883"/>
                    <a:pt x="482" y="1312"/>
                  </a:cubicBezTo>
                </a:path>
              </a:pathLst>
            </a:custGeom>
            <a:solidFill>
              <a:schemeClr val="accent4"/>
            </a:solidFill>
            <a:ln w="127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43"/>
            <p:cNvSpPr/>
            <p:nvPr/>
          </p:nvSpPr>
          <p:spPr>
            <a:xfrm>
              <a:off x="4275700" y="2668125"/>
              <a:ext cx="26125" cy="26775"/>
            </a:xfrm>
            <a:custGeom>
              <a:avLst/>
              <a:gdLst/>
              <a:ahLst/>
              <a:cxnLst/>
              <a:rect l="l" t="t" r="r" b="b"/>
              <a:pathLst>
                <a:path w="1045" h="1071" fill="none" extrusionOk="0">
                  <a:moveTo>
                    <a:pt x="1" y="0"/>
                  </a:moveTo>
                  <a:cubicBezTo>
                    <a:pt x="322" y="375"/>
                    <a:pt x="697" y="696"/>
                    <a:pt x="1045" y="1071"/>
                  </a:cubicBezTo>
                </a:path>
              </a:pathLst>
            </a:custGeom>
            <a:solidFill>
              <a:schemeClr val="accent4"/>
            </a:solidFill>
            <a:ln w="127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43"/>
            <p:cNvSpPr/>
            <p:nvPr/>
          </p:nvSpPr>
          <p:spPr>
            <a:xfrm>
              <a:off x="4310500" y="2634675"/>
              <a:ext cx="22775" cy="32125"/>
            </a:xfrm>
            <a:custGeom>
              <a:avLst/>
              <a:gdLst/>
              <a:ahLst/>
              <a:cxnLst/>
              <a:rect l="l" t="t" r="r" b="b"/>
              <a:pathLst>
                <a:path w="911" h="1285" fill="none" extrusionOk="0">
                  <a:moveTo>
                    <a:pt x="1" y="0"/>
                  </a:moveTo>
                  <a:cubicBezTo>
                    <a:pt x="295" y="455"/>
                    <a:pt x="616" y="857"/>
                    <a:pt x="911" y="1285"/>
                  </a:cubicBezTo>
                </a:path>
              </a:pathLst>
            </a:custGeom>
            <a:solidFill>
              <a:schemeClr val="accent4"/>
            </a:solidFill>
            <a:ln w="127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1" name="Google Shape;6681;p43"/>
            <p:cNvSpPr/>
            <p:nvPr/>
          </p:nvSpPr>
          <p:spPr>
            <a:xfrm>
              <a:off x="4347300" y="2590500"/>
              <a:ext cx="22775" cy="29475"/>
            </a:xfrm>
            <a:custGeom>
              <a:avLst/>
              <a:gdLst/>
              <a:ahLst/>
              <a:cxnLst/>
              <a:rect l="l" t="t" r="r" b="b"/>
              <a:pathLst>
                <a:path w="911" h="1179" fill="none" extrusionOk="0">
                  <a:moveTo>
                    <a:pt x="1" y="1"/>
                  </a:moveTo>
                  <a:cubicBezTo>
                    <a:pt x="188" y="456"/>
                    <a:pt x="483" y="911"/>
                    <a:pt x="911" y="1178"/>
                  </a:cubicBezTo>
                </a:path>
              </a:pathLst>
            </a:custGeom>
            <a:solidFill>
              <a:schemeClr val="accent4"/>
            </a:solidFill>
            <a:ln w="127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2" name="Google Shape;6682;p43"/>
            <p:cNvSpPr/>
            <p:nvPr/>
          </p:nvSpPr>
          <p:spPr>
            <a:xfrm>
              <a:off x="4387450" y="2545675"/>
              <a:ext cx="16750" cy="34150"/>
            </a:xfrm>
            <a:custGeom>
              <a:avLst/>
              <a:gdLst/>
              <a:ahLst/>
              <a:cxnLst/>
              <a:rect l="l" t="t" r="r" b="b"/>
              <a:pathLst>
                <a:path w="670" h="1366" fill="none" extrusionOk="0">
                  <a:moveTo>
                    <a:pt x="1" y="0"/>
                  </a:moveTo>
                  <a:cubicBezTo>
                    <a:pt x="242" y="455"/>
                    <a:pt x="483" y="883"/>
                    <a:pt x="670" y="1365"/>
                  </a:cubicBezTo>
                </a:path>
              </a:pathLst>
            </a:custGeom>
            <a:solidFill>
              <a:schemeClr val="accent4"/>
            </a:solidFill>
            <a:ln w="127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3" name="Google Shape;6683;p43"/>
            <p:cNvSpPr/>
            <p:nvPr/>
          </p:nvSpPr>
          <p:spPr>
            <a:xfrm>
              <a:off x="4420925" y="2510875"/>
              <a:ext cx="12725" cy="36150"/>
            </a:xfrm>
            <a:custGeom>
              <a:avLst/>
              <a:gdLst/>
              <a:ahLst/>
              <a:cxnLst/>
              <a:rect l="l" t="t" r="r" b="b"/>
              <a:pathLst>
                <a:path w="509" h="1446" fill="none" extrusionOk="0">
                  <a:moveTo>
                    <a:pt x="0" y="0"/>
                  </a:moveTo>
                  <a:cubicBezTo>
                    <a:pt x="187" y="482"/>
                    <a:pt x="348" y="937"/>
                    <a:pt x="509" y="1446"/>
                  </a:cubicBezTo>
                </a:path>
              </a:pathLst>
            </a:custGeom>
            <a:solidFill>
              <a:schemeClr val="accent4"/>
            </a:solidFill>
            <a:ln w="127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4" name="Google Shape;6684;p43"/>
            <p:cNvSpPr/>
            <p:nvPr/>
          </p:nvSpPr>
          <p:spPr>
            <a:xfrm>
              <a:off x="4467075" y="2492800"/>
              <a:ext cx="4050" cy="40175"/>
            </a:xfrm>
            <a:custGeom>
              <a:avLst/>
              <a:gdLst/>
              <a:ahLst/>
              <a:cxnLst/>
              <a:rect l="l" t="t" r="r" b="b"/>
              <a:pathLst>
                <a:path w="162" h="1607" fill="none" extrusionOk="0">
                  <a:moveTo>
                    <a:pt x="1" y="1"/>
                  </a:moveTo>
                  <a:cubicBezTo>
                    <a:pt x="81" y="536"/>
                    <a:pt x="108" y="1071"/>
                    <a:pt x="161" y="1607"/>
                  </a:cubicBezTo>
                </a:path>
              </a:pathLst>
            </a:custGeom>
            <a:solidFill>
              <a:schemeClr val="accent4"/>
            </a:solidFill>
            <a:ln w="127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5" name="Google Shape;6685;p43"/>
            <p:cNvSpPr/>
            <p:nvPr/>
          </p:nvSpPr>
          <p:spPr>
            <a:xfrm>
              <a:off x="4517275" y="2494150"/>
              <a:ext cx="6050" cy="41500"/>
            </a:xfrm>
            <a:custGeom>
              <a:avLst/>
              <a:gdLst/>
              <a:ahLst/>
              <a:cxnLst/>
              <a:rect l="l" t="t" r="r" b="b"/>
              <a:pathLst>
                <a:path w="242" h="1660" fill="none" extrusionOk="0">
                  <a:moveTo>
                    <a:pt x="241" y="0"/>
                  </a:moveTo>
                  <a:cubicBezTo>
                    <a:pt x="161" y="536"/>
                    <a:pt x="54" y="1124"/>
                    <a:pt x="0" y="1660"/>
                  </a:cubicBezTo>
                </a:path>
              </a:pathLst>
            </a:custGeom>
            <a:solidFill>
              <a:schemeClr val="accent4"/>
            </a:solidFill>
            <a:ln w="127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6" name="Google Shape;6686;p43"/>
            <p:cNvSpPr/>
            <p:nvPr/>
          </p:nvSpPr>
          <p:spPr>
            <a:xfrm>
              <a:off x="4554075" y="2533625"/>
              <a:ext cx="14750" cy="26800"/>
            </a:xfrm>
            <a:custGeom>
              <a:avLst/>
              <a:gdLst/>
              <a:ahLst/>
              <a:cxnLst/>
              <a:rect l="l" t="t" r="r" b="b"/>
              <a:pathLst>
                <a:path w="590" h="1072" fill="none" extrusionOk="0">
                  <a:moveTo>
                    <a:pt x="589" y="0"/>
                  </a:moveTo>
                  <a:cubicBezTo>
                    <a:pt x="402" y="375"/>
                    <a:pt x="188" y="750"/>
                    <a:pt x="0" y="1071"/>
                  </a:cubicBezTo>
                </a:path>
              </a:pathLst>
            </a:custGeom>
            <a:solidFill>
              <a:schemeClr val="accent4"/>
            </a:solidFill>
            <a:ln w="127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7" name="Google Shape;6687;p43"/>
            <p:cNvSpPr/>
            <p:nvPr/>
          </p:nvSpPr>
          <p:spPr>
            <a:xfrm>
              <a:off x="4579500" y="2572425"/>
              <a:ext cx="20100" cy="32150"/>
            </a:xfrm>
            <a:custGeom>
              <a:avLst/>
              <a:gdLst/>
              <a:ahLst/>
              <a:cxnLst/>
              <a:rect l="l" t="t" r="r" b="b"/>
              <a:pathLst>
                <a:path w="804" h="1286" fill="none" extrusionOk="0">
                  <a:moveTo>
                    <a:pt x="803" y="1"/>
                  </a:moveTo>
                  <a:lnTo>
                    <a:pt x="0" y="1286"/>
                  </a:lnTo>
                </a:path>
              </a:pathLst>
            </a:custGeom>
            <a:solidFill>
              <a:schemeClr val="accent4"/>
            </a:solidFill>
            <a:ln w="127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8" name="Google Shape;6688;p43"/>
            <p:cNvSpPr/>
            <p:nvPr/>
          </p:nvSpPr>
          <p:spPr>
            <a:xfrm>
              <a:off x="4610275" y="2607225"/>
              <a:ext cx="14075" cy="24125"/>
            </a:xfrm>
            <a:custGeom>
              <a:avLst/>
              <a:gdLst/>
              <a:ahLst/>
              <a:cxnLst/>
              <a:rect l="l" t="t" r="r" b="b"/>
              <a:pathLst>
                <a:path w="563" h="965" fill="none" extrusionOk="0">
                  <a:moveTo>
                    <a:pt x="563" y="1"/>
                  </a:moveTo>
                  <a:cubicBezTo>
                    <a:pt x="295" y="268"/>
                    <a:pt x="108" y="616"/>
                    <a:pt x="1" y="964"/>
                  </a:cubicBezTo>
                </a:path>
              </a:pathLst>
            </a:custGeom>
            <a:solidFill>
              <a:schemeClr val="accent4"/>
            </a:solidFill>
            <a:ln w="127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9" name="Google Shape;6689;p43"/>
            <p:cNvSpPr/>
            <p:nvPr/>
          </p:nvSpPr>
          <p:spPr>
            <a:xfrm>
              <a:off x="4693250" y="2673475"/>
              <a:ext cx="21450" cy="36825"/>
            </a:xfrm>
            <a:custGeom>
              <a:avLst/>
              <a:gdLst/>
              <a:ahLst/>
              <a:cxnLst/>
              <a:rect l="l" t="t" r="r" b="b"/>
              <a:pathLst>
                <a:path w="858" h="1473" fill="none" extrusionOk="0">
                  <a:moveTo>
                    <a:pt x="857" y="0"/>
                  </a:moveTo>
                  <a:cubicBezTo>
                    <a:pt x="563" y="482"/>
                    <a:pt x="295" y="964"/>
                    <a:pt x="1" y="1473"/>
                  </a:cubicBezTo>
                </a:path>
              </a:pathLst>
            </a:custGeom>
            <a:solidFill>
              <a:schemeClr val="accent4"/>
            </a:solidFill>
            <a:ln w="127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0" name="Google Shape;6690;p43"/>
            <p:cNvSpPr/>
            <p:nvPr/>
          </p:nvSpPr>
          <p:spPr>
            <a:xfrm>
              <a:off x="4660475" y="2647375"/>
              <a:ext cx="21425" cy="36825"/>
            </a:xfrm>
            <a:custGeom>
              <a:avLst/>
              <a:gdLst/>
              <a:ahLst/>
              <a:cxnLst/>
              <a:rect l="l" t="t" r="r" b="b"/>
              <a:pathLst>
                <a:path w="857" h="1473" fill="none" extrusionOk="0">
                  <a:moveTo>
                    <a:pt x="857" y="1"/>
                  </a:moveTo>
                  <a:cubicBezTo>
                    <a:pt x="562" y="509"/>
                    <a:pt x="295" y="964"/>
                    <a:pt x="0" y="1473"/>
                  </a:cubicBezTo>
                </a:path>
              </a:pathLst>
            </a:custGeom>
            <a:solidFill>
              <a:schemeClr val="accent4"/>
            </a:solidFill>
            <a:ln w="127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1" name="Google Shape;6691;p43"/>
            <p:cNvSpPr/>
            <p:nvPr/>
          </p:nvSpPr>
          <p:spPr>
            <a:xfrm>
              <a:off x="4633025" y="2623300"/>
              <a:ext cx="21450" cy="36825"/>
            </a:xfrm>
            <a:custGeom>
              <a:avLst/>
              <a:gdLst/>
              <a:ahLst/>
              <a:cxnLst/>
              <a:rect l="l" t="t" r="r" b="b"/>
              <a:pathLst>
                <a:path w="858" h="1473" fill="none" extrusionOk="0">
                  <a:moveTo>
                    <a:pt x="857" y="0"/>
                  </a:moveTo>
                  <a:cubicBezTo>
                    <a:pt x="563" y="482"/>
                    <a:pt x="295" y="964"/>
                    <a:pt x="1" y="1472"/>
                  </a:cubicBezTo>
                </a:path>
              </a:pathLst>
            </a:custGeom>
            <a:solidFill>
              <a:schemeClr val="accent4"/>
            </a:solidFill>
            <a:ln w="127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43"/>
            <p:cNvSpPr/>
            <p:nvPr/>
          </p:nvSpPr>
          <p:spPr>
            <a:xfrm>
              <a:off x="4733400" y="2703575"/>
              <a:ext cx="15425" cy="32825"/>
            </a:xfrm>
            <a:custGeom>
              <a:avLst/>
              <a:gdLst/>
              <a:ahLst/>
              <a:cxnLst/>
              <a:rect l="l" t="t" r="r" b="b"/>
              <a:pathLst>
                <a:path w="617" h="1313" fill="none" extrusionOk="0">
                  <a:moveTo>
                    <a:pt x="616" y="1"/>
                  </a:moveTo>
                  <a:cubicBezTo>
                    <a:pt x="295" y="376"/>
                    <a:pt x="81" y="831"/>
                    <a:pt x="1" y="1312"/>
                  </a:cubicBezTo>
                </a:path>
              </a:pathLst>
            </a:custGeom>
            <a:solidFill>
              <a:schemeClr val="accent4"/>
            </a:solidFill>
            <a:ln w="127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43"/>
            <p:cNvSpPr/>
            <p:nvPr/>
          </p:nvSpPr>
          <p:spPr>
            <a:xfrm>
              <a:off x="4774225" y="2714300"/>
              <a:ext cx="10050" cy="36150"/>
            </a:xfrm>
            <a:custGeom>
              <a:avLst/>
              <a:gdLst/>
              <a:ahLst/>
              <a:cxnLst/>
              <a:rect l="l" t="t" r="r" b="b"/>
              <a:pathLst>
                <a:path w="402" h="1446" fill="none" extrusionOk="0">
                  <a:moveTo>
                    <a:pt x="402" y="0"/>
                  </a:moveTo>
                  <a:cubicBezTo>
                    <a:pt x="268" y="482"/>
                    <a:pt x="134" y="937"/>
                    <a:pt x="0" y="1446"/>
                  </a:cubicBezTo>
                </a:path>
              </a:pathLst>
            </a:custGeom>
            <a:solidFill>
              <a:schemeClr val="accent4"/>
            </a:solidFill>
            <a:ln w="127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43"/>
            <p:cNvSpPr/>
            <p:nvPr/>
          </p:nvSpPr>
          <p:spPr>
            <a:xfrm>
              <a:off x="4827075" y="2727675"/>
              <a:ext cx="7400" cy="36825"/>
            </a:xfrm>
            <a:custGeom>
              <a:avLst/>
              <a:gdLst/>
              <a:ahLst/>
              <a:cxnLst/>
              <a:rect l="l" t="t" r="r" b="b"/>
              <a:pathLst>
                <a:path w="296" h="1473" fill="none" extrusionOk="0">
                  <a:moveTo>
                    <a:pt x="295" y="0"/>
                  </a:moveTo>
                  <a:cubicBezTo>
                    <a:pt x="135" y="482"/>
                    <a:pt x="28" y="964"/>
                    <a:pt x="1" y="1473"/>
                  </a:cubicBezTo>
                </a:path>
              </a:pathLst>
            </a:custGeom>
            <a:solidFill>
              <a:schemeClr val="accent4"/>
            </a:solidFill>
            <a:ln w="127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5" name="Google Shape;6695;p43"/>
            <p:cNvSpPr/>
            <p:nvPr/>
          </p:nvSpPr>
          <p:spPr>
            <a:xfrm>
              <a:off x="4867900" y="2731700"/>
              <a:ext cx="6725" cy="32125"/>
            </a:xfrm>
            <a:custGeom>
              <a:avLst/>
              <a:gdLst/>
              <a:ahLst/>
              <a:cxnLst/>
              <a:rect l="l" t="t" r="r" b="b"/>
              <a:pathLst>
                <a:path w="269" h="1285" fill="none" extrusionOk="0">
                  <a:moveTo>
                    <a:pt x="81" y="0"/>
                  </a:moveTo>
                  <a:cubicBezTo>
                    <a:pt x="0" y="455"/>
                    <a:pt x="54" y="910"/>
                    <a:pt x="268" y="1285"/>
                  </a:cubicBezTo>
                </a:path>
              </a:pathLst>
            </a:custGeom>
            <a:solidFill>
              <a:schemeClr val="accent4"/>
            </a:solidFill>
            <a:ln w="127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6" name="Google Shape;6696;p43"/>
            <p:cNvSpPr/>
            <p:nvPr/>
          </p:nvSpPr>
          <p:spPr>
            <a:xfrm>
              <a:off x="4915400" y="2728350"/>
              <a:ext cx="18775" cy="29450"/>
            </a:xfrm>
            <a:custGeom>
              <a:avLst/>
              <a:gdLst/>
              <a:ahLst/>
              <a:cxnLst/>
              <a:rect l="l" t="t" r="r" b="b"/>
              <a:pathLst>
                <a:path w="751" h="1178" fill="none" extrusionOk="0">
                  <a:moveTo>
                    <a:pt x="1" y="0"/>
                  </a:moveTo>
                  <a:cubicBezTo>
                    <a:pt x="108" y="455"/>
                    <a:pt x="376" y="884"/>
                    <a:pt x="750" y="1178"/>
                  </a:cubicBezTo>
                </a:path>
              </a:pathLst>
            </a:custGeom>
            <a:solidFill>
              <a:schemeClr val="accent4"/>
            </a:solidFill>
            <a:ln w="127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43"/>
            <p:cNvSpPr/>
            <p:nvPr/>
          </p:nvSpPr>
          <p:spPr>
            <a:xfrm>
              <a:off x="4898675" y="2627300"/>
              <a:ext cx="25450" cy="24775"/>
            </a:xfrm>
            <a:custGeom>
              <a:avLst/>
              <a:gdLst/>
              <a:ahLst/>
              <a:cxnLst/>
              <a:rect l="l" t="t" r="r" b="b"/>
              <a:pathLst>
                <a:path w="1018" h="991" extrusionOk="0">
                  <a:moveTo>
                    <a:pt x="509" y="1"/>
                  </a:moveTo>
                  <a:cubicBezTo>
                    <a:pt x="215" y="1"/>
                    <a:pt x="1" y="215"/>
                    <a:pt x="1" y="509"/>
                  </a:cubicBezTo>
                  <a:cubicBezTo>
                    <a:pt x="1" y="777"/>
                    <a:pt x="215" y="991"/>
                    <a:pt x="509" y="991"/>
                  </a:cubicBezTo>
                  <a:cubicBezTo>
                    <a:pt x="777" y="991"/>
                    <a:pt x="1018" y="777"/>
                    <a:pt x="1018" y="509"/>
                  </a:cubicBezTo>
                  <a:cubicBezTo>
                    <a:pt x="1018" y="215"/>
                    <a:pt x="777" y="1"/>
                    <a:pt x="509" y="1"/>
                  </a:cubicBez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43"/>
            <p:cNvSpPr/>
            <p:nvPr/>
          </p:nvSpPr>
          <p:spPr>
            <a:xfrm>
              <a:off x="4902025" y="2629975"/>
              <a:ext cx="10075" cy="10075"/>
            </a:xfrm>
            <a:custGeom>
              <a:avLst/>
              <a:gdLst/>
              <a:ahLst/>
              <a:cxnLst/>
              <a:rect l="l" t="t" r="r" b="b"/>
              <a:pathLst>
                <a:path w="403" h="403" extrusionOk="0">
                  <a:moveTo>
                    <a:pt x="188" y="1"/>
                  </a:moveTo>
                  <a:cubicBezTo>
                    <a:pt x="108" y="1"/>
                    <a:pt x="1" y="81"/>
                    <a:pt x="1" y="188"/>
                  </a:cubicBezTo>
                  <a:cubicBezTo>
                    <a:pt x="1" y="295"/>
                    <a:pt x="108" y="402"/>
                    <a:pt x="188" y="402"/>
                  </a:cubicBezTo>
                  <a:cubicBezTo>
                    <a:pt x="295" y="402"/>
                    <a:pt x="402" y="295"/>
                    <a:pt x="402" y="188"/>
                  </a:cubicBezTo>
                  <a:cubicBezTo>
                    <a:pt x="402" y="108"/>
                    <a:pt x="295" y="1"/>
                    <a:pt x="1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9" name="Google Shape;6699;p43"/>
            <p:cNvSpPr/>
            <p:nvPr/>
          </p:nvSpPr>
          <p:spPr>
            <a:xfrm>
              <a:off x="4921425" y="2677500"/>
              <a:ext cx="29475" cy="13400"/>
            </a:xfrm>
            <a:custGeom>
              <a:avLst/>
              <a:gdLst/>
              <a:ahLst/>
              <a:cxnLst/>
              <a:rect l="l" t="t" r="r" b="b"/>
              <a:pathLst>
                <a:path w="1179" h="536" fill="none" extrusionOk="0">
                  <a:moveTo>
                    <a:pt x="1178" y="241"/>
                  </a:moveTo>
                  <a:cubicBezTo>
                    <a:pt x="1178" y="241"/>
                    <a:pt x="509" y="535"/>
                    <a:pt x="1" y="0"/>
                  </a:cubicBezTo>
                </a:path>
              </a:pathLst>
            </a:custGeom>
            <a:noFill/>
            <a:ln w="4025" cap="rnd" cmpd="sng">
              <a:solidFill>
                <a:srgbClr val="2C2C2C"/>
              </a:solidFill>
              <a:prstDash val="solid"/>
              <a:miter lim="267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43"/>
            <p:cNvSpPr/>
            <p:nvPr/>
          </p:nvSpPr>
          <p:spPr>
            <a:xfrm>
              <a:off x="4822400" y="2540050"/>
              <a:ext cx="218175" cy="191250"/>
            </a:xfrm>
            <a:custGeom>
              <a:avLst/>
              <a:gdLst/>
              <a:ahLst/>
              <a:cxnLst/>
              <a:rect l="l" t="t" r="r" b="b"/>
              <a:pathLst>
                <a:path w="8727" h="7650" extrusionOk="0">
                  <a:moveTo>
                    <a:pt x="3936" y="1"/>
                  </a:moveTo>
                  <a:cubicBezTo>
                    <a:pt x="3818" y="1"/>
                    <a:pt x="3702" y="4"/>
                    <a:pt x="3587" y="11"/>
                  </a:cubicBezTo>
                  <a:cubicBezTo>
                    <a:pt x="3159" y="38"/>
                    <a:pt x="2704" y="145"/>
                    <a:pt x="2356" y="279"/>
                  </a:cubicBezTo>
                  <a:cubicBezTo>
                    <a:pt x="2332" y="271"/>
                    <a:pt x="2309" y="268"/>
                    <a:pt x="2285" y="268"/>
                  </a:cubicBezTo>
                  <a:cubicBezTo>
                    <a:pt x="2228" y="268"/>
                    <a:pt x="2172" y="287"/>
                    <a:pt x="2115" y="306"/>
                  </a:cubicBezTo>
                  <a:cubicBezTo>
                    <a:pt x="1794" y="439"/>
                    <a:pt x="1526" y="653"/>
                    <a:pt x="1232" y="894"/>
                  </a:cubicBezTo>
                  <a:cubicBezTo>
                    <a:pt x="1071" y="1028"/>
                    <a:pt x="937" y="1189"/>
                    <a:pt x="803" y="1349"/>
                  </a:cubicBezTo>
                  <a:cubicBezTo>
                    <a:pt x="670" y="1510"/>
                    <a:pt x="563" y="1697"/>
                    <a:pt x="482" y="1885"/>
                  </a:cubicBezTo>
                  <a:cubicBezTo>
                    <a:pt x="268" y="2259"/>
                    <a:pt x="134" y="2688"/>
                    <a:pt x="81" y="3116"/>
                  </a:cubicBezTo>
                  <a:cubicBezTo>
                    <a:pt x="0" y="3571"/>
                    <a:pt x="0" y="3999"/>
                    <a:pt x="81" y="4427"/>
                  </a:cubicBezTo>
                  <a:cubicBezTo>
                    <a:pt x="134" y="4856"/>
                    <a:pt x="268" y="5311"/>
                    <a:pt x="482" y="5632"/>
                  </a:cubicBezTo>
                  <a:cubicBezTo>
                    <a:pt x="723" y="6033"/>
                    <a:pt x="1044" y="6408"/>
                    <a:pt x="1419" y="6703"/>
                  </a:cubicBezTo>
                  <a:cubicBezTo>
                    <a:pt x="1794" y="6970"/>
                    <a:pt x="2222" y="7211"/>
                    <a:pt x="2677" y="7372"/>
                  </a:cubicBezTo>
                  <a:cubicBezTo>
                    <a:pt x="3105" y="7532"/>
                    <a:pt x="3614" y="7613"/>
                    <a:pt x="4096" y="7639"/>
                  </a:cubicBezTo>
                  <a:cubicBezTo>
                    <a:pt x="4210" y="7646"/>
                    <a:pt x="4329" y="7650"/>
                    <a:pt x="4450" y="7650"/>
                  </a:cubicBezTo>
                  <a:cubicBezTo>
                    <a:pt x="4780" y="7650"/>
                    <a:pt x="5128" y="7625"/>
                    <a:pt x="5461" y="7586"/>
                  </a:cubicBezTo>
                  <a:cubicBezTo>
                    <a:pt x="5916" y="7505"/>
                    <a:pt x="6371" y="7372"/>
                    <a:pt x="6772" y="7238"/>
                  </a:cubicBezTo>
                  <a:cubicBezTo>
                    <a:pt x="6852" y="7211"/>
                    <a:pt x="6933" y="7184"/>
                    <a:pt x="7040" y="7131"/>
                  </a:cubicBezTo>
                  <a:cubicBezTo>
                    <a:pt x="7174" y="7077"/>
                    <a:pt x="7254" y="7024"/>
                    <a:pt x="7361" y="6970"/>
                  </a:cubicBezTo>
                  <a:cubicBezTo>
                    <a:pt x="7575" y="6836"/>
                    <a:pt x="7762" y="6729"/>
                    <a:pt x="7896" y="6595"/>
                  </a:cubicBezTo>
                  <a:cubicBezTo>
                    <a:pt x="8057" y="6462"/>
                    <a:pt x="8244" y="6301"/>
                    <a:pt x="8378" y="6140"/>
                  </a:cubicBezTo>
                  <a:cubicBezTo>
                    <a:pt x="8432" y="6033"/>
                    <a:pt x="8512" y="5926"/>
                    <a:pt x="8565" y="5873"/>
                  </a:cubicBezTo>
                  <a:cubicBezTo>
                    <a:pt x="8646" y="5739"/>
                    <a:pt x="8672" y="5632"/>
                    <a:pt x="8699" y="5525"/>
                  </a:cubicBezTo>
                  <a:cubicBezTo>
                    <a:pt x="8699" y="5498"/>
                    <a:pt x="8726" y="5418"/>
                    <a:pt x="8726" y="5364"/>
                  </a:cubicBezTo>
                  <a:lnTo>
                    <a:pt x="8726" y="5204"/>
                  </a:lnTo>
                  <a:cubicBezTo>
                    <a:pt x="8726" y="5097"/>
                    <a:pt x="8726" y="4990"/>
                    <a:pt x="8699" y="4856"/>
                  </a:cubicBezTo>
                  <a:cubicBezTo>
                    <a:pt x="8646" y="4642"/>
                    <a:pt x="8539" y="4401"/>
                    <a:pt x="8432" y="4213"/>
                  </a:cubicBezTo>
                  <a:cubicBezTo>
                    <a:pt x="8432" y="3812"/>
                    <a:pt x="8405" y="3410"/>
                    <a:pt x="8298" y="3062"/>
                  </a:cubicBezTo>
                  <a:cubicBezTo>
                    <a:pt x="8217" y="2688"/>
                    <a:pt x="8057" y="2313"/>
                    <a:pt x="7896" y="2019"/>
                  </a:cubicBezTo>
                  <a:cubicBezTo>
                    <a:pt x="7816" y="1858"/>
                    <a:pt x="7709" y="1671"/>
                    <a:pt x="7575" y="1510"/>
                  </a:cubicBezTo>
                  <a:cubicBezTo>
                    <a:pt x="7441" y="1349"/>
                    <a:pt x="7307" y="1216"/>
                    <a:pt x="7174" y="1082"/>
                  </a:cubicBezTo>
                  <a:cubicBezTo>
                    <a:pt x="6852" y="814"/>
                    <a:pt x="6504" y="573"/>
                    <a:pt x="6130" y="413"/>
                  </a:cubicBezTo>
                  <a:cubicBezTo>
                    <a:pt x="6023" y="386"/>
                    <a:pt x="5916" y="332"/>
                    <a:pt x="5862" y="306"/>
                  </a:cubicBezTo>
                  <a:cubicBezTo>
                    <a:pt x="5755" y="279"/>
                    <a:pt x="5621" y="252"/>
                    <a:pt x="5514" y="225"/>
                  </a:cubicBezTo>
                  <a:cubicBezTo>
                    <a:pt x="5327" y="145"/>
                    <a:pt x="5086" y="118"/>
                    <a:pt x="4899" y="65"/>
                  </a:cubicBezTo>
                  <a:cubicBezTo>
                    <a:pt x="4585" y="25"/>
                    <a:pt x="4257" y="1"/>
                    <a:pt x="39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43"/>
            <p:cNvSpPr/>
            <p:nvPr/>
          </p:nvSpPr>
          <p:spPr>
            <a:xfrm>
              <a:off x="4823075" y="2538050"/>
              <a:ext cx="190725" cy="193250"/>
            </a:xfrm>
            <a:custGeom>
              <a:avLst/>
              <a:gdLst/>
              <a:ahLst/>
              <a:cxnLst/>
              <a:rect l="l" t="t" r="r" b="b"/>
              <a:pathLst>
                <a:path w="7629" h="7730" extrusionOk="0">
                  <a:moveTo>
                    <a:pt x="3855" y="1"/>
                  </a:moveTo>
                  <a:cubicBezTo>
                    <a:pt x="3747" y="1"/>
                    <a:pt x="3640" y="4"/>
                    <a:pt x="3533" y="11"/>
                  </a:cubicBezTo>
                  <a:cubicBezTo>
                    <a:pt x="3105" y="64"/>
                    <a:pt x="2650" y="145"/>
                    <a:pt x="2302" y="278"/>
                  </a:cubicBezTo>
                  <a:cubicBezTo>
                    <a:pt x="2222" y="332"/>
                    <a:pt x="2115" y="359"/>
                    <a:pt x="2061" y="386"/>
                  </a:cubicBezTo>
                  <a:cubicBezTo>
                    <a:pt x="1793" y="573"/>
                    <a:pt x="1499" y="733"/>
                    <a:pt x="1258" y="974"/>
                  </a:cubicBezTo>
                  <a:cubicBezTo>
                    <a:pt x="1098" y="1108"/>
                    <a:pt x="964" y="1269"/>
                    <a:pt x="830" y="1429"/>
                  </a:cubicBezTo>
                  <a:cubicBezTo>
                    <a:pt x="696" y="1590"/>
                    <a:pt x="589" y="1777"/>
                    <a:pt x="482" y="1965"/>
                  </a:cubicBezTo>
                  <a:cubicBezTo>
                    <a:pt x="295" y="2339"/>
                    <a:pt x="161" y="2768"/>
                    <a:pt x="80" y="3196"/>
                  </a:cubicBezTo>
                  <a:cubicBezTo>
                    <a:pt x="0" y="3651"/>
                    <a:pt x="0" y="4079"/>
                    <a:pt x="80" y="4507"/>
                  </a:cubicBezTo>
                  <a:cubicBezTo>
                    <a:pt x="161" y="4936"/>
                    <a:pt x="295" y="5391"/>
                    <a:pt x="482" y="5712"/>
                  </a:cubicBezTo>
                  <a:cubicBezTo>
                    <a:pt x="723" y="6113"/>
                    <a:pt x="1044" y="6488"/>
                    <a:pt x="1419" y="6783"/>
                  </a:cubicBezTo>
                  <a:cubicBezTo>
                    <a:pt x="1793" y="7050"/>
                    <a:pt x="2222" y="7291"/>
                    <a:pt x="2677" y="7452"/>
                  </a:cubicBezTo>
                  <a:cubicBezTo>
                    <a:pt x="3132" y="7612"/>
                    <a:pt x="3614" y="7693"/>
                    <a:pt x="4095" y="7719"/>
                  </a:cubicBezTo>
                  <a:cubicBezTo>
                    <a:pt x="4210" y="7726"/>
                    <a:pt x="4329" y="7730"/>
                    <a:pt x="4450" y="7730"/>
                  </a:cubicBezTo>
                  <a:cubicBezTo>
                    <a:pt x="4780" y="7730"/>
                    <a:pt x="5127" y="7705"/>
                    <a:pt x="5460" y="7666"/>
                  </a:cubicBezTo>
                  <a:cubicBezTo>
                    <a:pt x="5942" y="7585"/>
                    <a:pt x="6370" y="7452"/>
                    <a:pt x="6772" y="7318"/>
                  </a:cubicBezTo>
                  <a:cubicBezTo>
                    <a:pt x="6879" y="7291"/>
                    <a:pt x="6986" y="7264"/>
                    <a:pt x="7040" y="7211"/>
                  </a:cubicBezTo>
                  <a:cubicBezTo>
                    <a:pt x="7147" y="7157"/>
                    <a:pt x="7280" y="7104"/>
                    <a:pt x="7361" y="7050"/>
                  </a:cubicBezTo>
                  <a:cubicBezTo>
                    <a:pt x="7468" y="6997"/>
                    <a:pt x="7575" y="6943"/>
                    <a:pt x="7628" y="6890"/>
                  </a:cubicBezTo>
                  <a:lnTo>
                    <a:pt x="7628" y="6890"/>
                  </a:lnTo>
                  <a:cubicBezTo>
                    <a:pt x="7468" y="6997"/>
                    <a:pt x="7307" y="7050"/>
                    <a:pt x="7147" y="7104"/>
                  </a:cubicBezTo>
                  <a:cubicBezTo>
                    <a:pt x="6906" y="7211"/>
                    <a:pt x="6638" y="7291"/>
                    <a:pt x="6370" y="7318"/>
                  </a:cubicBezTo>
                  <a:cubicBezTo>
                    <a:pt x="6263" y="7318"/>
                    <a:pt x="6156" y="7345"/>
                    <a:pt x="6076" y="7345"/>
                  </a:cubicBezTo>
                  <a:lnTo>
                    <a:pt x="5219" y="7345"/>
                  </a:lnTo>
                  <a:cubicBezTo>
                    <a:pt x="4818" y="7345"/>
                    <a:pt x="4470" y="7291"/>
                    <a:pt x="4069" y="7211"/>
                  </a:cubicBezTo>
                  <a:cubicBezTo>
                    <a:pt x="3854" y="7184"/>
                    <a:pt x="3694" y="7104"/>
                    <a:pt x="3533" y="7050"/>
                  </a:cubicBezTo>
                  <a:cubicBezTo>
                    <a:pt x="3346" y="6970"/>
                    <a:pt x="3159" y="6916"/>
                    <a:pt x="2998" y="6809"/>
                  </a:cubicBezTo>
                  <a:cubicBezTo>
                    <a:pt x="2811" y="6702"/>
                    <a:pt x="2650" y="6622"/>
                    <a:pt x="2516" y="6515"/>
                  </a:cubicBezTo>
                  <a:cubicBezTo>
                    <a:pt x="2382" y="6408"/>
                    <a:pt x="2249" y="6274"/>
                    <a:pt x="2115" y="6140"/>
                  </a:cubicBezTo>
                  <a:cubicBezTo>
                    <a:pt x="1981" y="6006"/>
                    <a:pt x="1874" y="5846"/>
                    <a:pt x="1793" y="5685"/>
                  </a:cubicBezTo>
                  <a:cubicBezTo>
                    <a:pt x="1740" y="5578"/>
                    <a:pt x="1686" y="5498"/>
                    <a:pt x="1660" y="5417"/>
                  </a:cubicBezTo>
                  <a:cubicBezTo>
                    <a:pt x="1606" y="5310"/>
                    <a:pt x="1579" y="5230"/>
                    <a:pt x="1553" y="5150"/>
                  </a:cubicBezTo>
                  <a:cubicBezTo>
                    <a:pt x="1446" y="4802"/>
                    <a:pt x="1392" y="4481"/>
                    <a:pt x="1392" y="4106"/>
                  </a:cubicBezTo>
                  <a:cubicBezTo>
                    <a:pt x="1392" y="3758"/>
                    <a:pt x="1419" y="3437"/>
                    <a:pt x="1472" y="3089"/>
                  </a:cubicBezTo>
                  <a:cubicBezTo>
                    <a:pt x="1553" y="2768"/>
                    <a:pt x="1686" y="2473"/>
                    <a:pt x="1820" y="2206"/>
                  </a:cubicBezTo>
                  <a:cubicBezTo>
                    <a:pt x="1981" y="1884"/>
                    <a:pt x="2141" y="1617"/>
                    <a:pt x="2382" y="1403"/>
                  </a:cubicBezTo>
                  <a:cubicBezTo>
                    <a:pt x="2623" y="1162"/>
                    <a:pt x="2864" y="921"/>
                    <a:pt x="3132" y="760"/>
                  </a:cubicBezTo>
                  <a:cubicBezTo>
                    <a:pt x="3292" y="626"/>
                    <a:pt x="3506" y="519"/>
                    <a:pt x="3667" y="466"/>
                  </a:cubicBezTo>
                  <a:cubicBezTo>
                    <a:pt x="3774" y="412"/>
                    <a:pt x="3908" y="359"/>
                    <a:pt x="3988" y="332"/>
                  </a:cubicBezTo>
                  <a:cubicBezTo>
                    <a:pt x="4336" y="225"/>
                    <a:pt x="4631" y="145"/>
                    <a:pt x="5005" y="118"/>
                  </a:cubicBezTo>
                  <a:lnTo>
                    <a:pt x="5059" y="118"/>
                  </a:lnTo>
                  <a:cubicBezTo>
                    <a:pt x="5005" y="118"/>
                    <a:pt x="4925" y="91"/>
                    <a:pt x="4845" y="91"/>
                  </a:cubicBezTo>
                  <a:cubicBezTo>
                    <a:pt x="4504" y="31"/>
                    <a:pt x="4177" y="1"/>
                    <a:pt x="3855" y="1"/>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43"/>
            <p:cNvSpPr/>
            <p:nvPr/>
          </p:nvSpPr>
          <p:spPr>
            <a:xfrm>
              <a:off x="4888650" y="2606325"/>
              <a:ext cx="38150" cy="23650"/>
            </a:xfrm>
            <a:custGeom>
              <a:avLst/>
              <a:gdLst/>
              <a:ahLst/>
              <a:cxnLst/>
              <a:rect l="l" t="t" r="r" b="b"/>
              <a:pathLst>
                <a:path w="1526" h="946" extrusionOk="0">
                  <a:moveTo>
                    <a:pt x="1180" y="0"/>
                  </a:moveTo>
                  <a:cubicBezTo>
                    <a:pt x="1016" y="0"/>
                    <a:pt x="803" y="64"/>
                    <a:pt x="589" y="170"/>
                  </a:cubicBezTo>
                  <a:cubicBezTo>
                    <a:pt x="241" y="385"/>
                    <a:pt x="0" y="679"/>
                    <a:pt x="107" y="840"/>
                  </a:cubicBezTo>
                  <a:cubicBezTo>
                    <a:pt x="143" y="911"/>
                    <a:pt x="236" y="945"/>
                    <a:pt x="361" y="945"/>
                  </a:cubicBezTo>
                  <a:cubicBezTo>
                    <a:pt x="519" y="945"/>
                    <a:pt x="728" y="891"/>
                    <a:pt x="937" y="786"/>
                  </a:cubicBezTo>
                  <a:cubicBezTo>
                    <a:pt x="1312" y="572"/>
                    <a:pt x="1526" y="278"/>
                    <a:pt x="1446" y="117"/>
                  </a:cubicBezTo>
                  <a:cubicBezTo>
                    <a:pt x="1400" y="36"/>
                    <a:pt x="1304" y="0"/>
                    <a:pt x="11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43"/>
            <p:cNvSpPr/>
            <p:nvPr/>
          </p:nvSpPr>
          <p:spPr>
            <a:xfrm>
              <a:off x="4980975" y="2595300"/>
              <a:ext cx="38850" cy="19200"/>
            </a:xfrm>
            <a:custGeom>
              <a:avLst/>
              <a:gdLst/>
              <a:ahLst/>
              <a:cxnLst/>
              <a:rect l="l" t="t" r="r" b="b"/>
              <a:pathLst>
                <a:path w="1554" h="768" extrusionOk="0">
                  <a:moveTo>
                    <a:pt x="496" y="1"/>
                  </a:moveTo>
                  <a:cubicBezTo>
                    <a:pt x="252" y="1"/>
                    <a:pt x="64" y="73"/>
                    <a:pt x="28" y="183"/>
                  </a:cubicBezTo>
                  <a:cubicBezTo>
                    <a:pt x="1" y="371"/>
                    <a:pt x="295" y="611"/>
                    <a:pt x="697" y="719"/>
                  </a:cubicBezTo>
                  <a:cubicBezTo>
                    <a:pt x="823" y="752"/>
                    <a:pt x="949" y="767"/>
                    <a:pt x="1063" y="767"/>
                  </a:cubicBezTo>
                  <a:cubicBezTo>
                    <a:pt x="1313" y="767"/>
                    <a:pt x="1508" y="695"/>
                    <a:pt x="1527" y="585"/>
                  </a:cubicBezTo>
                  <a:cubicBezTo>
                    <a:pt x="1553" y="371"/>
                    <a:pt x="1259" y="156"/>
                    <a:pt x="857" y="49"/>
                  </a:cubicBezTo>
                  <a:cubicBezTo>
                    <a:pt x="731" y="16"/>
                    <a:pt x="608" y="1"/>
                    <a:pt x="4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43"/>
            <p:cNvSpPr/>
            <p:nvPr/>
          </p:nvSpPr>
          <p:spPr>
            <a:xfrm>
              <a:off x="4944175" y="2651400"/>
              <a:ext cx="40850" cy="36825"/>
            </a:xfrm>
            <a:custGeom>
              <a:avLst/>
              <a:gdLst/>
              <a:ahLst/>
              <a:cxnLst/>
              <a:rect l="l" t="t" r="r" b="b"/>
              <a:pathLst>
                <a:path w="1634" h="1473" extrusionOk="0">
                  <a:moveTo>
                    <a:pt x="616" y="776"/>
                  </a:moveTo>
                  <a:cubicBezTo>
                    <a:pt x="697" y="776"/>
                    <a:pt x="750" y="776"/>
                    <a:pt x="831" y="803"/>
                  </a:cubicBezTo>
                  <a:cubicBezTo>
                    <a:pt x="884" y="803"/>
                    <a:pt x="938" y="857"/>
                    <a:pt x="991" y="883"/>
                  </a:cubicBezTo>
                  <a:cubicBezTo>
                    <a:pt x="1071" y="910"/>
                    <a:pt x="1098" y="937"/>
                    <a:pt x="1125" y="991"/>
                  </a:cubicBezTo>
                  <a:cubicBezTo>
                    <a:pt x="1152" y="1017"/>
                    <a:pt x="1232" y="1071"/>
                    <a:pt x="1259" y="1151"/>
                  </a:cubicBezTo>
                  <a:lnTo>
                    <a:pt x="1259" y="1178"/>
                  </a:lnTo>
                  <a:lnTo>
                    <a:pt x="1286" y="1205"/>
                  </a:lnTo>
                  <a:lnTo>
                    <a:pt x="1259" y="1258"/>
                  </a:lnTo>
                  <a:lnTo>
                    <a:pt x="1152" y="1338"/>
                  </a:lnTo>
                  <a:cubicBezTo>
                    <a:pt x="1125" y="1338"/>
                    <a:pt x="1125" y="1392"/>
                    <a:pt x="1098" y="1392"/>
                  </a:cubicBezTo>
                  <a:cubicBezTo>
                    <a:pt x="1098" y="1392"/>
                    <a:pt x="1071" y="1392"/>
                    <a:pt x="1071" y="1419"/>
                  </a:cubicBezTo>
                  <a:cubicBezTo>
                    <a:pt x="1018" y="1419"/>
                    <a:pt x="964" y="1446"/>
                    <a:pt x="938" y="1446"/>
                  </a:cubicBezTo>
                  <a:lnTo>
                    <a:pt x="804" y="1446"/>
                  </a:lnTo>
                  <a:cubicBezTo>
                    <a:pt x="750" y="1446"/>
                    <a:pt x="697" y="1419"/>
                    <a:pt x="670" y="1419"/>
                  </a:cubicBezTo>
                  <a:cubicBezTo>
                    <a:pt x="616" y="1392"/>
                    <a:pt x="563" y="1338"/>
                    <a:pt x="536" y="1312"/>
                  </a:cubicBezTo>
                  <a:cubicBezTo>
                    <a:pt x="429" y="1205"/>
                    <a:pt x="375" y="1151"/>
                    <a:pt x="322" y="1071"/>
                  </a:cubicBezTo>
                  <a:lnTo>
                    <a:pt x="215" y="883"/>
                  </a:lnTo>
                  <a:cubicBezTo>
                    <a:pt x="295" y="857"/>
                    <a:pt x="349" y="857"/>
                    <a:pt x="402" y="803"/>
                  </a:cubicBezTo>
                  <a:cubicBezTo>
                    <a:pt x="456" y="776"/>
                    <a:pt x="563" y="776"/>
                    <a:pt x="616" y="776"/>
                  </a:cubicBezTo>
                  <a:close/>
                  <a:moveTo>
                    <a:pt x="1633" y="0"/>
                  </a:moveTo>
                  <a:cubicBezTo>
                    <a:pt x="1607" y="0"/>
                    <a:pt x="1607" y="54"/>
                    <a:pt x="1553" y="54"/>
                  </a:cubicBezTo>
                  <a:cubicBezTo>
                    <a:pt x="1526" y="54"/>
                    <a:pt x="1526" y="80"/>
                    <a:pt x="1500" y="80"/>
                  </a:cubicBezTo>
                  <a:cubicBezTo>
                    <a:pt x="1419" y="107"/>
                    <a:pt x="1393" y="107"/>
                    <a:pt x="1339" y="134"/>
                  </a:cubicBezTo>
                  <a:cubicBezTo>
                    <a:pt x="1205" y="188"/>
                    <a:pt x="1018" y="214"/>
                    <a:pt x="857" y="241"/>
                  </a:cubicBezTo>
                  <a:cubicBezTo>
                    <a:pt x="697" y="268"/>
                    <a:pt x="536" y="268"/>
                    <a:pt x="402" y="268"/>
                  </a:cubicBezTo>
                  <a:cubicBezTo>
                    <a:pt x="290" y="316"/>
                    <a:pt x="216" y="326"/>
                    <a:pt x="146" y="326"/>
                  </a:cubicBezTo>
                  <a:cubicBezTo>
                    <a:pt x="99" y="326"/>
                    <a:pt x="54" y="321"/>
                    <a:pt x="1" y="321"/>
                  </a:cubicBezTo>
                  <a:cubicBezTo>
                    <a:pt x="1" y="455"/>
                    <a:pt x="28" y="616"/>
                    <a:pt x="81" y="750"/>
                  </a:cubicBezTo>
                  <a:cubicBezTo>
                    <a:pt x="161" y="910"/>
                    <a:pt x="215" y="1044"/>
                    <a:pt x="295" y="1178"/>
                  </a:cubicBezTo>
                  <a:cubicBezTo>
                    <a:pt x="322" y="1258"/>
                    <a:pt x="375" y="1312"/>
                    <a:pt x="456" y="1338"/>
                  </a:cubicBezTo>
                  <a:cubicBezTo>
                    <a:pt x="536" y="1392"/>
                    <a:pt x="590" y="1446"/>
                    <a:pt x="670" y="1446"/>
                  </a:cubicBezTo>
                  <a:cubicBezTo>
                    <a:pt x="723" y="1472"/>
                    <a:pt x="804" y="1472"/>
                    <a:pt x="884" y="1472"/>
                  </a:cubicBezTo>
                  <a:cubicBezTo>
                    <a:pt x="991" y="1472"/>
                    <a:pt x="1098" y="1472"/>
                    <a:pt x="1152" y="1419"/>
                  </a:cubicBezTo>
                  <a:cubicBezTo>
                    <a:pt x="1259" y="1392"/>
                    <a:pt x="1339" y="1285"/>
                    <a:pt x="1393" y="1178"/>
                  </a:cubicBezTo>
                  <a:cubicBezTo>
                    <a:pt x="1419" y="1151"/>
                    <a:pt x="1473" y="1071"/>
                    <a:pt x="1500" y="1017"/>
                  </a:cubicBezTo>
                  <a:cubicBezTo>
                    <a:pt x="1526" y="937"/>
                    <a:pt x="1526" y="910"/>
                    <a:pt x="1553" y="857"/>
                  </a:cubicBezTo>
                  <a:cubicBezTo>
                    <a:pt x="1607" y="750"/>
                    <a:pt x="1607" y="616"/>
                    <a:pt x="1633" y="482"/>
                  </a:cubicBezTo>
                  <a:lnTo>
                    <a:pt x="1633" y="268"/>
                  </a:lnTo>
                  <a:lnTo>
                    <a:pt x="1633" y="80"/>
                  </a:lnTo>
                  <a:lnTo>
                    <a:pt x="1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43"/>
            <p:cNvSpPr/>
            <p:nvPr/>
          </p:nvSpPr>
          <p:spPr>
            <a:xfrm>
              <a:off x="4997725" y="2634000"/>
              <a:ext cx="15400" cy="26775"/>
            </a:xfrm>
            <a:custGeom>
              <a:avLst/>
              <a:gdLst/>
              <a:ahLst/>
              <a:cxnLst/>
              <a:rect l="l" t="t" r="r" b="b"/>
              <a:pathLst>
                <a:path w="616" h="1071" extrusionOk="0">
                  <a:moveTo>
                    <a:pt x="187" y="0"/>
                  </a:moveTo>
                  <a:cubicBezTo>
                    <a:pt x="54" y="54"/>
                    <a:pt x="0" y="295"/>
                    <a:pt x="0" y="562"/>
                  </a:cubicBezTo>
                  <a:cubicBezTo>
                    <a:pt x="27" y="696"/>
                    <a:pt x="54" y="830"/>
                    <a:pt x="134" y="937"/>
                  </a:cubicBezTo>
                  <a:cubicBezTo>
                    <a:pt x="187" y="1044"/>
                    <a:pt x="294" y="1071"/>
                    <a:pt x="348" y="1071"/>
                  </a:cubicBezTo>
                  <a:lnTo>
                    <a:pt x="428" y="1071"/>
                  </a:lnTo>
                  <a:cubicBezTo>
                    <a:pt x="562" y="1017"/>
                    <a:pt x="616" y="776"/>
                    <a:pt x="616" y="509"/>
                  </a:cubicBezTo>
                  <a:cubicBezTo>
                    <a:pt x="589" y="375"/>
                    <a:pt x="562" y="241"/>
                    <a:pt x="482" y="134"/>
                  </a:cubicBezTo>
                  <a:cubicBezTo>
                    <a:pt x="428" y="27"/>
                    <a:pt x="321"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43"/>
            <p:cNvSpPr/>
            <p:nvPr/>
          </p:nvSpPr>
          <p:spPr>
            <a:xfrm>
              <a:off x="4910725" y="2648375"/>
              <a:ext cx="15425" cy="27800"/>
            </a:xfrm>
            <a:custGeom>
              <a:avLst/>
              <a:gdLst/>
              <a:ahLst/>
              <a:cxnLst/>
              <a:rect l="l" t="t" r="r" b="b"/>
              <a:pathLst>
                <a:path w="617" h="1112" extrusionOk="0">
                  <a:moveTo>
                    <a:pt x="218" y="1"/>
                  </a:moveTo>
                  <a:cubicBezTo>
                    <a:pt x="208" y="1"/>
                    <a:pt x="201" y="14"/>
                    <a:pt x="188" y="41"/>
                  </a:cubicBezTo>
                  <a:cubicBezTo>
                    <a:pt x="54" y="94"/>
                    <a:pt x="0" y="335"/>
                    <a:pt x="0" y="603"/>
                  </a:cubicBezTo>
                  <a:cubicBezTo>
                    <a:pt x="27" y="737"/>
                    <a:pt x="54" y="871"/>
                    <a:pt x="134" y="978"/>
                  </a:cubicBezTo>
                  <a:cubicBezTo>
                    <a:pt x="188" y="1058"/>
                    <a:pt x="295" y="1112"/>
                    <a:pt x="348" y="1112"/>
                  </a:cubicBezTo>
                  <a:lnTo>
                    <a:pt x="429" y="1112"/>
                  </a:lnTo>
                  <a:cubicBezTo>
                    <a:pt x="563" y="1031"/>
                    <a:pt x="616" y="790"/>
                    <a:pt x="616" y="523"/>
                  </a:cubicBezTo>
                  <a:cubicBezTo>
                    <a:pt x="589" y="389"/>
                    <a:pt x="563" y="255"/>
                    <a:pt x="482" y="175"/>
                  </a:cubicBezTo>
                  <a:cubicBezTo>
                    <a:pt x="429" y="68"/>
                    <a:pt x="322" y="41"/>
                    <a:pt x="268" y="41"/>
                  </a:cubicBezTo>
                  <a:cubicBezTo>
                    <a:pt x="241" y="14"/>
                    <a:pt x="228" y="1"/>
                    <a:pt x="2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710"/>
        <p:cNvGrpSpPr/>
        <p:nvPr/>
      </p:nvGrpSpPr>
      <p:grpSpPr>
        <a:xfrm>
          <a:off x="0" y="0"/>
          <a:ext cx="0" cy="0"/>
          <a:chOff x="0" y="0"/>
          <a:chExt cx="0" cy="0"/>
        </a:xfrm>
      </p:grpSpPr>
      <p:sp>
        <p:nvSpPr>
          <p:cNvPr id="6712" name="Google Shape;6712;p44"/>
          <p:cNvSpPr txBox="1">
            <a:spLocks noGrp="1"/>
          </p:cNvSpPr>
          <p:nvPr>
            <p:ph type="title"/>
          </p:nvPr>
        </p:nvSpPr>
        <p:spPr>
          <a:xfrm>
            <a:off x="3189727" y="1615705"/>
            <a:ext cx="2336400" cy="5277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vi-VN" dirty="0" smtClean="0">
                <a:solidFill>
                  <a:schemeClr val="accent6">
                    <a:lumMod val="50000"/>
                  </a:schemeClr>
                </a:solidFill>
                <a:latin typeface="+mj-lt"/>
              </a:rPr>
              <a:t>Thực hiện được phép cộng, phép trừ trong phạm vi 1000</a:t>
            </a:r>
            <a:endParaRPr dirty="0">
              <a:solidFill>
                <a:schemeClr val="accent6">
                  <a:lumMod val="50000"/>
                </a:schemeClr>
              </a:solidFill>
              <a:latin typeface="+mj-lt"/>
            </a:endParaRPr>
          </a:p>
        </p:txBody>
      </p:sp>
      <p:sp>
        <p:nvSpPr>
          <p:cNvPr id="6713" name="Google Shape;6713;p44"/>
          <p:cNvSpPr txBox="1">
            <a:spLocks noGrp="1"/>
          </p:cNvSpPr>
          <p:nvPr>
            <p:ph type="title" idx="2"/>
          </p:nvPr>
        </p:nvSpPr>
        <p:spPr>
          <a:xfrm>
            <a:off x="2786002" y="688283"/>
            <a:ext cx="1275300" cy="593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rgbClr val="FF0000"/>
                </a:solidFill>
              </a:rPr>
              <a:t>01.</a:t>
            </a:r>
            <a:endParaRPr dirty="0">
              <a:solidFill>
                <a:srgbClr val="FF0000"/>
              </a:solidFill>
            </a:endParaRPr>
          </a:p>
        </p:txBody>
      </p:sp>
      <p:sp>
        <p:nvSpPr>
          <p:cNvPr id="6715" name="Google Shape;6715;p44"/>
          <p:cNvSpPr txBox="1">
            <a:spLocks noGrp="1"/>
          </p:cNvSpPr>
          <p:nvPr>
            <p:ph type="title" idx="4"/>
          </p:nvPr>
        </p:nvSpPr>
        <p:spPr>
          <a:xfrm>
            <a:off x="5780370" y="679643"/>
            <a:ext cx="1275300" cy="593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rgbClr val="FF0000"/>
                </a:solidFill>
              </a:rPr>
              <a:t>02.</a:t>
            </a:r>
            <a:endParaRPr dirty="0">
              <a:solidFill>
                <a:srgbClr val="FF0000"/>
              </a:solidFill>
            </a:endParaRPr>
          </a:p>
        </p:txBody>
      </p:sp>
      <p:sp>
        <p:nvSpPr>
          <p:cNvPr id="6718" name="Google Shape;6718;p44"/>
          <p:cNvSpPr txBox="1">
            <a:spLocks noGrp="1"/>
          </p:cNvSpPr>
          <p:nvPr>
            <p:ph type="title" idx="7"/>
          </p:nvPr>
        </p:nvSpPr>
        <p:spPr>
          <a:xfrm>
            <a:off x="2811057" y="3161345"/>
            <a:ext cx="1275300" cy="593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0000"/>
                </a:solidFill>
              </a:rPr>
              <a:t>03.</a:t>
            </a:r>
            <a:endParaRPr>
              <a:solidFill>
                <a:srgbClr val="FF0000"/>
              </a:solidFill>
            </a:endParaRPr>
          </a:p>
        </p:txBody>
      </p:sp>
      <p:sp>
        <p:nvSpPr>
          <p:cNvPr id="6723" name="Google Shape;6723;p44"/>
          <p:cNvSpPr txBox="1">
            <a:spLocks noGrp="1"/>
          </p:cNvSpPr>
          <p:nvPr>
            <p:ph type="title" idx="15"/>
          </p:nvPr>
        </p:nvSpPr>
        <p:spPr>
          <a:xfrm>
            <a:off x="513278" y="1307649"/>
            <a:ext cx="2261700" cy="1648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sz="3200" b="1" dirty="0" smtClean="0">
                <a:solidFill>
                  <a:srgbClr val="FF0000"/>
                </a:solidFill>
                <a:latin typeface="+mj-lt"/>
              </a:rPr>
              <a:t>YÊU CẦU CẦN ĐẠT</a:t>
            </a:r>
            <a:endParaRPr sz="3200" b="1" dirty="0">
              <a:solidFill>
                <a:srgbClr val="FF0000"/>
              </a:solidFill>
              <a:latin typeface="+mj-lt"/>
            </a:endParaRPr>
          </a:p>
        </p:txBody>
      </p:sp>
      <p:grpSp>
        <p:nvGrpSpPr>
          <p:cNvPr id="6724" name="Google Shape;6724;p44"/>
          <p:cNvGrpSpPr/>
          <p:nvPr/>
        </p:nvGrpSpPr>
        <p:grpSpPr>
          <a:xfrm rot="2328339" flipH="1">
            <a:off x="1840769" y="4063013"/>
            <a:ext cx="1035207" cy="880627"/>
            <a:chOff x="6815100" y="8093525"/>
            <a:chExt cx="1035175" cy="880600"/>
          </a:xfrm>
        </p:grpSpPr>
        <p:sp>
          <p:nvSpPr>
            <p:cNvPr id="6725" name="Google Shape;6725;p44"/>
            <p:cNvSpPr/>
            <p:nvPr/>
          </p:nvSpPr>
          <p:spPr>
            <a:xfrm>
              <a:off x="6815100" y="8093525"/>
              <a:ext cx="1035175" cy="880600"/>
            </a:xfrm>
            <a:custGeom>
              <a:avLst/>
              <a:gdLst/>
              <a:ahLst/>
              <a:cxnLst/>
              <a:rect l="l" t="t" r="r" b="b"/>
              <a:pathLst>
                <a:path w="41407" h="35224" extrusionOk="0">
                  <a:moveTo>
                    <a:pt x="8539" y="0"/>
                  </a:moveTo>
                  <a:cubicBezTo>
                    <a:pt x="8325" y="0"/>
                    <a:pt x="8164" y="0"/>
                    <a:pt x="8003" y="27"/>
                  </a:cubicBezTo>
                  <a:cubicBezTo>
                    <a:pt x="7923" y="27"/>
                    <a:pt x="7816" y="54"/>
                    <a:pt x="7763" y="54"/>
                  </a:cubicBezTo>
                  <a:cubicBezTo>
                    <a:pt x="7682" y="54"/>
                    <a:pt x="7629" y="80"/>
                    <a:pt x="7548" y="80"/>
                  </a:cubicBezTo>
                  <a:cubicBezTo>
                    <a:pt x="6986" y="187"/>
                    <a:pt x="6451" y="428"/>
                    <a:pt x="5942" y="723"/>
                  </a:cubicBezTo>
                  <a:cubicBezTo>
                    <a:pt x="5809" y="803"/>
                    <a:pt x="5675" y="857"/>
                    <a:pt x="5595" y="964"/>
                  </a:cubicBezTo>
                  <a:cubicBezTo>
                    <a:pt x="5140" y="803"/>
                    <a:pt x="4711" y="696"/>
                    <a:pt x="4256" y="696"/>
                  </a:cubicBezTo>
                  <a:lnTo>
                    <a:pt x="4149" y="696"/>
                  </a:lnTo>
                  <a:cubicBezTo>
                    <a:pt x="3212" y="723"/>
                    <a:pt x="2329" y="1178"/>
                    <a:pt x="1660" y="1900"/>
                  </a:cubicBezTo>
                  <a:lnTo>
                    <a:pt x="1633" y="1927"/>
                  </a:lnTo>
                  <a:lnTo>
                    <a:pt x="1526" y="2061"/>
                  </a:lnTo>
                  <a:cubicBezTo>
                    <a:pt x="1473" y="2168"/>
                    <a:pt x="1392" y="2248"/>
                    <a:pt x="1366" y="2302"/>
                  </a:cubicBezTo>
                  <a:cubicBezTo>
                    <a:pt x="991" y="2864"/>
                    <a:pt x="777" y="3480"/>
                    <a:pt x="696" y="4122"/>
                  </a:cubicBezTo>
                  <a:cubicBezTo>
                    <a:pt x="643" y="4791"/>
                    <a:pt x="723" y="5487"/>
                    <a:pt x="991" y="6129"/>
                  </a:cubicBezTo>
                  <a:cubicBezTo>
                    <a:pt x="1098" y="6343"/>
                    <a:pt x="1232" y="6584"/>
                    <a:pt x="1366" y="6799"/>
                  </a:cubicBezTo>
                  <a:cubicBezTo>
                    <a:pt x="991" y="7120"/>
                    <a:pt x="696" y="7521"/>
                    <a:pt x="456" y="8003"/>
                  </a:cubicBezTo>
                  <a:cubicBezTo>
                    <a:pt x="429" y="8030"/>
                    <a:pt x="402" y="8137"/>
                    <a:pt x="402" y="8137"/>
                  </a:cubicBezTo>
                  <a:cubicBezTo>
                    <a:pt x="322" y="8297"/>
                    <a:pt x="268" y="8431"/>
                    <a:pt x="241" y="8592"/>
                  </a:cubicBezTo>
                  <a:cubicBezTo>
                    <a:pt x="188" y="8699"/>
                    <a:pt x="188" y="8752"/>
                    <a:pt x="161" y="8859"/>
                  </a:cubicBezTo>
                  <a:cubicBezTo>
                    <a:pt x="27" y="9368"/>
                    <a:pt x="1" y="9903"/>
                    <a:pt x="108" y="10412"/>
                  </a:cubicBezTo>
                  <a:cubicBezTo>
                    <a:pt x="188" y="11081"/>
                    <a:pt x="509" y="11697"/>
                    <a:pt x="937" y="12232"/>
                  </a:cubicBezTo>
                  <a:cubicBezTo>
                    <a:pt x="1205" y="12580"/>
                    <a:pt x="1499" y="12848"/>
                    <a:pt x="1874" y="13115"/>
                  </a:cubicBezTo>
                  <a:cubicBezTo>
                    <a:pt x="1660" y="13329"/>
                    <a:pt x="1473" y="13624"/>
                    <a:pt x="1339" y="13891"/>
                  </a:cubicBezTo>
                  <a:cubicBezTo>
                    <a:pt x="857" y="14748"/>
                    <a:pt x="830" y="15765"/>
                    <a:pt x="1178" y="16755"/>
                  </a:cubicBezTo>
                  <a:cubicBezTo>
                    <a:pt x="1178" y="16755"/>
                    <a:pt x="1205" y="16862"/>
                    <a:pt x="1205" y="16889"/>
                  </a:cubicBezTo>
                  <a:cubicBezTo>
                    <a:pt x="1499" y="17692"/>
                    <a:pt x="2008" y="18361"/>
                    <a:pt x="2650" y="18790"/>
                  </a:cubicBezTo>
                  <a:cubicBezTo>
                    <a:pt x="2784" y="18870"/>
                    <a:pt x="2918" y="18977"/>
                    <a:pt x="3052" y="19030"/>
                  </a:cubicBezTo>
                  <a:cubicBezTo>
                    <a:pt x="3132" y="19111"/>
                    <a:pt x="3212" y="19137"/>
                    <a:pt x="3319" y="19164"/>
                  </a:cubicBezTo>
                  <a:cubicBezTo>
                    <a:pt x="3721" y="19378"/>
                    <a:pt x="4176" y="19512"/>
                    <a:pt x="4658" y="19539"/>
                  </a:cubicBezTo>
                  <a:cubicBezTo>
                    <a:pt x="4818" y="19566"/>
                    <a:pt x="5006" y="19566"/>
                    <a:pt x="5193" y="19566"/>
                  </a:cubicBezTo>
                  <a:cubicBezTo>
                    <a:pt x="5461" y="19566"/>
                    <a:pt x="5755" y="19539"/>
                    <a:pt x="6050" y="19512"/>
                  </a:cubicBezTo>
                  <a:cubicBezTo>
                    <a:pt x="6130" y="19780"/>
                    <a:pt x="6183" y="20047"/>
                    <a:pt x="6290" y="20315"/>
                  </a:cubicBezTo>
                  <a:cubicBezTo>
                    <a:pt x="6290" y="20315"/>
                    <a:pt x="6317" y="20342"/>
                    <a:pt x="6317" y="20369"/>
                  </a:cubicBezTo>
                  <a:cubicBezTo>
                    <a:pt x="6290" y="20449"/>
                    <a:pt x="6210" y="20476"/>
                    <a:pt x="6183" y="20529"/>
                  </a:cubicBezTo>
                  <a:cubicBezTo>
                    <a:pt x="5996" y="20743"/>
                    <a:pt x="5862" y="20931"/>
                    <a:pt x="5728" y="21118"/>
                  </a:cubicBezTo>
                  <a:cubicBezTo>
                    <a:pt x="5595" y="21279"/>
                    <a:pt x="5380" y="21546"/>
                    <a:pt x="5247" y="21868"/>
                  </a:cubicBezTo>
                  <a:cubicBezTo>
                    <a:pt x="4818" y="22778"/>
                    <a:pt x="4738" y="23714"/>
                    <a:pt x="5006" y="24598"/>
                  </a:cubicBezTo>
                  <a:cubicBezTo>
                    <a:pt x="5327" y="25534"/>
                    <a:pt x="5996" y="26284"/>
                    <a:pt x="6960" y="26766"/>
                  </a:cubicBezTo>
                  <a:lnTo>
                    <a:pt x="7067" y="26792"/>
                  </a:lnTo>
                  <a:cubicBezTo>
                    <a:pt x="7334" y="26899"/>
                    <a:pt x="7629" y="27007"/>
                    <a:pt x="7896" y="27060"/>
                  </a:cubicBezTo>
                  <a:cubicBezTo>
                    <a:pt x="8030" y="27087"/>
                    <a:pt x="8137" y="27140"/>
                    <a:pt x="8218" y="27140"/>
                  </a:cubicBezTo>
                  <a:cubicBezTo>
                    <a:pt x="8432" y="27167"/>
                    <a:pt x="8592" y="27167"/>
                    <a:pt x="8806" y="27167"/>
                  </a:cubicBezTo>
                  <a:cubicBezTo>
                    <a:pt x="9021" y="27167"/>
                    <a:pt x="9235" y="27140"/>
                    <a:pt x="9422" y="27087"/>
                  </a:cubicBezTo>
                  <a:cubicBezTo>
                    <a:pt x="9877" y="27033"/>
                    <a:pt x="10305" y="26873"/>
                    <a:pt x="10707" y="26659"/>
                  </a:cubicBezTo>
                  <a:cubicBezTo>
                    <a:pt x="11162" y="27301"/>
                    <a:pt x="11751" y="27943"/>
                    <a:pt x="12339" y="28479"/>
                  </a:cubicBezTo>
                  <a:cubicBezTo>
                    <a:pt x="12313" y="28532"/>
                    <a:pt x="12313" y="28612"/>
                    <a:pt x="12313" y="28666"/>
                  </a:cubicBezTo>
                  <a:cubicBezTo>
                    <a:pt x="12232" y="29175"/>
                    <a:pt x="12232" y="29683"/>
                    <a:pt x="12313" y="30138"/>
                  </a:cubicBezTo>
                  <a:cubicBezTo>
                    <a:pt x="12366" y="30754"/>
                    <a:pt x="12554" y="31289"/>
                    <a:pt x="12768" y="31771"/>
                  </a:cubicBezTo>
                  <a:cubicBezTo>
                    <a:pt x="13089" y="32440"/>
                    <a:pt x="13544" y="33029"/>
                    <a:pt x="14106" y="33430"/>
                  </a:cubicBezTo>
                  <a:cubicBezTo>
                    <a:pt x="14748" y="33859"/>
                    <a:pt x="15551" y="34126"/>
                    <a:pt x="16381" y="34153"/>
                  </a:cubicBezTo>
                  <a:lnTo>
                    <a:pt x="16515" y="34153"/>
                  </a:lnTo>
                  <a:cubicBezTo>
                    <a:pt x="17264" y="34153"/>
                    <a:pt x="17960" y="33966"/>
                    <a:pt x="18576" y="33591"/>
                  </a:cubicBezTo>
                  <a:lnTo>
                    <a:pt x="18870" y="33377"/>
                  </a:lnTo>
                  <a:cubicBezTo>
                    <a:pt x="18977" y="33296"/>
                    <a:pt x="19111" y="33189"/>
                    <a:pt x="19191" y="33082"/>
                  </a:cubicBezTo>
                  <a:cubicBezTo>
                    <a:pt x="19325" y="32975"/>
                    <a:pt x="19432" y="32841"/>
                    <a:pt x="19539" y="32708"/>
                  </a:cubicBezTo>
                  <a:cubicBezTo>
                    <a:pt x="20262" y="33189"/>
                    <a:pt x="21038" y="33591"/>
                    <a:pt x="21868" y="33912"/>
                  </a:cubicBezTo>
                  <a:cubicBezTo>
                    <a:pt x="22002" y="33992"/>
                    <a:pt x="22109" y="34019"/>
                    <a:pt x="22216" y="34046"/>
                  </a:cubicBezTo>
                  <a:cubicBezTo>
                    <a:pt x="22751" y="34233"/>
                    <a:pt x="23287" y="34421"/>
                    <a:pt x="23822" y="34554"/>
                  </a:cubicBezTo>
                  <a:cubicBezTo>
                    <a:pt x="24250" y="34688"/>
                    <a:pt x="24759" y="34795"/>
                    <a:pt x="25267" y="34902"/>
                  </a:cubicBezTo>
                  <a:cubicBezTo>
                    <a:pt x="26258" y="35063"/>
                    <a:pt x="27221" y="35170"/>
                    <a:pt x="28158" y="35170"/>
                  </a:cubicBezTo>
                  <a:cubicBezTo>
                    <a:pt x="28345" y="35170"/>
                    <a:pt x="28533" y="35170"/>
                    <a:pt x="28559" y="35224"/>
                  </a:cubicBezTo>
                  <a:cubicBezTo>
                    <a:pt x="28881" y="35224"/>
                    <a:pt x="29175" y="35197"/>
                    <a:pt x="29469" y="35143"/>
                  </a:cubicBezTo>
                  <a:cubicBezTo>
                    <a:pt x="29550" y="35117"/>
                    <a:pt x="29603" y="35117"/>
                    <a:pt x="29630" y="35117"/>
                  </a:cubicBezTo>
                  <a:cubicBezTo>
                    <a:pt x="29898" y="35090"/>
                    <a:pt x="30165" y="35009"/>
                    <a:pt x="30433" y="34983"/>
                  </a:cubicBezTo>
                  <a:cubicBezTo>
                    <a:pt x="31102" y="34849"/>
                    <a:pt x="31718" y="34688"/>
                    <a:pt x="32280" y="34474"/>
                  </a:cubicBezTo>
                  <a:cubicBezTo>
                    <a:pt x="32922" y="34260"/>
                    <a:pt x="33511" y="33939"/>
                    <a:pt x="34046" y="33591"/>
                  </a:cubicBezTo>
                  <a:cubicBezTo>
                    <a:pt x="34368" y="33377"/>
                    <a:pt x="34635" y="33189"/>
                    <a:pt x="34903" y="32949"/>
                  </a:cubicBezTo>
                  <a:cubicBezTo>
                    <a:pt x="35331" y="32574"/>
                    <a:pt x="35626" y="32253"/>
                    <a:pt x="35893" y="31851"/>
                  </a:cubicBezTo>
                  <a:cubicBezTo>
                    <a:pt x="36000" y="31664"/>
                    <a:pt x="36134" y="31450"/>
                    <a:pt x="36268" y="31182"/>
                  </a:cubicBezTo>
                  <a:cubicBezTo>
                    <a:pt x="36375" y="30941"/>
                    <a:pt x="36455" y="30727"/>
                    <a:pt x="36536" y="30540"/>
                  </a:cubicBezTo>
                  <a:cubicBezTo>
                    <a:pt x="36669" y="30138"/>
                    <a:pt x="36777" y="29710"/>
                    <a:pt x="36803" y="29255"/>
                  </a:cubicBezTo>
                  <a:cubicBezTo>
                    <a:pt x="36857" y="28720"/>
                    <a:pt x="36830" y="28265"/>
                    <a:pt x="36803" y="27836"/>
                  </a:cubicBezTo>
                  <a:cubicBezTo>
                    <a:pt x="37044" y="27033"/>
                    <a:pt x="37232" y="26177"/>
                    <a:pt x="37312" y="25374"/>
                  </a:cubicBezTo>
                  <a:cubicBezTo>
                    <a:pt x="37446" y="24303"/>
                    <a:pt x="37365" y="23233"/>
                    <a:pt x="37205" y="22242"/>
                  </a:cubicBezTo>
                  <a:cubicBezTo>
                    <a:pt x="37205" y="22162"/>
                    <a:pt x="37178" y="22135"/>
                    <a:pt x="37178" y="22082"/>
                  </a:cubicBezTo>
                  <a:lnTo>
                    <a:pt x="37178" y="22082"/>
                  </a:lnTo>
                  <a:cubicBezTo>
                    <a:pt x="37499" y="22162"/>
                    <a:pt x="37794" y="22242"/>
                    <a:pt x="38142" y="22242"/>
                  </a:cubicBezTo>
                  <a:cubicBezTo>
                    <a:pt x="38650" y="22242"/>
                    <a:pt x="39105" y="22108"/>
                    <a:pt x="39533" y="21868"/>
                  </a:cubicBezTo>
                  <a:cubicBezTo>
                    <a:pt x="39908" y="21680"/>
                    <a:pt x="40203" y="21413"/>
                    <a:pt x="40470" y="21091"/>
                  </a:cubicBezTo>
                  <a:cubicBezTo>
                    <a:pt x="40658" y="20904"/>
                    <a:pt x="40791" y="20690"/>
                    <a:pt x="40872" y="20476"/>
                  </a:cubicBezTo>
                  <a:cubicBezTo>
                    <a:pt x="41059" y="20128"/>
                    <a:pt x="41193" y="19753"/>
                    <a:pt x="41246" y="19352"/>
                  </a:cubicBezTo>
                  <a:cubicBezTo>
                    <a:pt x="41407" y="18549"/>
                    <a:pt x="41380" y="17719"/>
                    <a:pt x="41086" y="16862"/>
                  </a:cubicBezTo>
                  <a:cubicBezTo>
                    <a:pt x="40925" y="16354"/>
                    <a:pt x="40658" y="15845"/>
                    <a:pt x="40336" y="15390"/>
                  </a:cubicBezTo>
                  <a:cubicBezTo>
                    <a:pt x="40256" y="15203"/>
                    <a:pt x="40149" y="15042"/>
                    <a:pt x="40042" y="14908"/>
                  </a:cubicBezTo>
                  <a:cubicBezTo>
                    <a:pt x="40015" y="14908"/>
                    <a:pt x="39988" y="14855"/>
                    <a:pt x="39935" y="14801"/>
                  </a:cubicBezTo>
                  <a:cubicBezTo>
                    <a:pt x="39855" y="14641"/>
                    <a:pt x="39667" y="14453"/>
                    <a:pt x="39480" y="14239"/>
                  </a:cubicBezTo>
                  <a:cubicBezTo>
                    <a:pt x="39239" y="13998"/>
                    <a:pt x="38971" y="13784"/>
                    <a:pt x="38677" y="13597"/>
                  </a:cubicBezTo>
                  <a:lnTo>
                    <a:pt x="38463" y="13517"/>
                  </a:lnTo>
                  <a:cubicBezTo>
                    <a:pt x="38409" y="13463"/>
                    <a:pt x="38302" y="13436"/>
                    <a:pt x="38249" y="13410"/>
                  </a:cubicBezTo>
                  <a:cubicBezTo>
                    <a:pt x="38061" y="13383"/>
                    <a:pt x="37927" y="13303"/>
                    <a:pt x="37767" y="13276"/>
                  </a:cubicBezTo>
                  <a:cubicBezTo>
                    <a:pt x="37606" y="12580"/>
                    <a:pt x="37232" y="11911"/>
                    <a:pt x="36696" y="11322"/>
                  </a:cubicBezTo>
                  <a:cubicBezTo>
                    <a:pt x="36375" y="10920"/>
                    <a:pt x="35920" y="10572"/>
                    <a:pt x="35465" y="10251"/>
                  </a:cubicBezTo>
                  <a:cubicBezTo>
                    <a:pt x="35304" y="10171"/>
                    <a:pt x="35171" y="10064"/>
                    <a:pt x="34983" y="9957"/>
                  </a:cubicBezTo>
                  <a:cubicBezTo>
                    <a:pt x="34930" y="9930"/>
                    <a:pt x="34903" y="9930"/>
                    <a:pt x="34849" y="9903"/>
                  </a:cubicBezTo>
                  <a:cubicBezTo>
                    <a:pt x="34689" y="9769"/>
                    <a:pt x="34448" y="9662"/>
                    <a:pt x="34234" y="9555"/>
                  </a:cubicBezTo>
                  <a:cubicBezTo>
                    <a:pt x="33886" y="9422"/>
                    <a:pt x="33565" y="9314"/>
                    <a:pt x="33217" y="9288"/>
                  </a:cubicBezTo>
                  <a:cubicBezTo>
                    <a:pt x="33163" y="9261"/>
                    <a:pt x="33083" y="9261"/>
                    <a:pt x="32976" y="9261"/>
                  </a:cubicBezTo>
                  <a:lnTo>
                    <a:pt x="32788" y="9261"/>
                  </a:lnTo>
                  <a:cubicBezTo>
                    <a:pt x="32387" y="9261"/>
                    <a:pt x="31985" y="9368"/>
                    <a:pt x="31611" y="9529"/>
                  </a:cubicBezTo>
                  <a:cubicBezTo>
                    <a:pt x="31504" y="9555"/>
                    <a:pt x="31423" y="9582"/>
                    <a:pt x="31316" y="9662"/>
                  </a:cubicBezTo>
                  <a:lnTo>
                    <a:pt x="31236" y="9689"/>
                  </a:lnTo>
                  <a:cubicBezTo>
                    <a:pt x="31156" y="9769"/>
                    <a:pt x="31022" y="9823"/>
                    <a:pt x="30888" y="9930"/>
                  </a:cubicBezTo>
                  <a:cubicBezTo>
                    <a:pt x="30754" y="9984"/>
                    <a:pt x="30620" y="10091"/>
                    <a:pt x="30513" y="10171"/>
                  </a:cubicBezTo>
                  <a:cubicBezTo>
                    <a:pt x="30219" y="10385"/>
                    <a:pt x="29898" y="10626"/>
                    <a:pt x="29603" y="10894"/>
                  </a:cubicBezTo>
                  <a:cubicBezTo>
                    <a:pt x="28399" y="9903"/>
                    <a:pt x="26927" y="9154"/>
                    <a:pt x="25267" y="8699"/>
                  </a:cubicBezTo>
                  <a:cubicBezTo>
                    <a:pt x="24223" y="7441"/>
                    <a:pt x="22644" y="6504"/>
                    <a:pt x="20744" y="6049"/>
                  </a:cubicBezTo>
                  <a:cubicBezTo>
                    <a:pt x="20476" y="5969"/>
                    <a:pt x="20209" y="5915"/>
                    <a:pt x="19941" y="5888"/>
                  </a:cubicBezTo>
                  <a:cubicBezTo>
                    <a:pt x="19646" y="5567"/>
                    <a:pt x="19325" y="5300"/>
                    <a:pt x="18977" y="5032"/>
                  </a:cubicBezTo>
                  <a:cubicBezTo>
                    <a:pt x="18496" y="4711"/>
                    <a:pt x="17987" y="4416"/>
                    <a:pt x="17398" y="4175"/>
                  </a:cubicBezTo>
                  <a:cubicBezTo>
                    <a:pt x="16890" y="3961"/>
                    <a:pt x="16354" y="3801"/>
                    <a:pt x="15792" y="3694"/>
                  </a:cubicBezTo>
                  <a:cubicBezTo>
                    <a:pt x="15712" y="3667"/>
                    <a:pt x="15685" y="3667"/>
                    <a:pt x="15658" y="3667"/>
                  </a:cubicBezTo>
                  <a:cubicBezTo>
                    <a:pt x="15150" y="3265"/>
                    <a:pt x="14588" y="2944"/>
                    <a:pt x="13972" y="2703"/>
                  </a:cubicBezTo>
                  <a:cubicBezTo>
                    <a:pt x="13651" y="2570"/>
                    <a:pt x="13276" y="2462"/>
                    <a:pt x="12902" y="2409"/>
                  </a:cubicBezTo>
                  <a:cubicBezTo>
                    <a:pt x="12875" y="2355"/>
                    <a:pt x="12821" y="2302"/>
                    <a:pt x="12768" y="2222"/>
                  </a:cubicBezTo>
                  <a:cubicBezTo>
                    <a:pt x="12339" y="1660"/>
                    <a:pt x="11777" y="1151"/>
                    <a:pt x="11162" y="803"/>
                  </a:cubicBezTo>
                  <a:cubicBezTo>
                    <a:pt x="10626" y="455"/>
                    <a:pt x="10038" y="214"/>
                    <a:pt x="9422" y="80"/>
                  </a:cubicBezTo>
                  <a:cubicBezTo>
                    <a:pt x="9128" y="27"/>
                    <a:pt x="8833" y="0"/>
                    <a:pt x="8539"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6" name="Google Shape;6726;p44"/>
            <p:cNvSpPr/>
            <p:nvPr/>
          </p:nvSpPr>
          <p:spPr>
            <a:xfrm>
              <a:off x="7591975" y="8488975"/>
              <a:ext cx="192725" cy="92375"/>
            </a:xfrm>
            <a:custGeom>
              <a:avLst/>
              <a:gdLst/>
              <a:ahLst/>
              <a:cxnLst/>
              <a:rect l="l" t="t" r="r" b="b"/>
              <a:pathLst>
                <a:path w="7709" h="3695" extrusionOk="0">
                  <a:moveTo>
                    <a:pt x="6023" y="1"/>
                  </a:moveTo>
                  <a:cubicBezTo>
                    <a:pt x="5916" y="1"/>
                    <a:pt x="5862" y="27"/>
                    <a:pt x="5755" y="27"/>
                  </a:cubicBezTo>
                  <a:cubicBezTo>
                    <a:pt x="5648" y="81"/>
                    <a:pt x="5568" y="81"/>
                    <a:pt x="5461" y="108"/>
                  </a:cubicBezTo>
                  <a:cubicBezTo>
                    <a:pt x="4952" y="215"/>
                    <a:pt x="4444" y="402"/>
                    <a:pt x="3908" y="643"/>
                  </a:cubicBezTo>
                  <a:cubicBezTo>
                    <a:pt x="3426" y="830"/>
                    <a:pt x="2945" y="1098"/>
                    <a:pt x="2490" y="1419"/>
                  </a:cubicBezTo>
                  <a:cubicBezTo>
                    <a:pt x="1553" y="2008"/>
                    <a:pt x="696" y="2677"/>
                    <a:pt x="27" y="3453"/>
                  </a:cubicBezTo>
                  <a:cubicBezTo>
                    <a:pt x="0" y="3507"/>
                    <a:pt x="0" y="3587"/>
                    <a:pt x="27" y="3614"/>
                  </a:cubicBezTo>
                  <a:lnTo>
                    <a:pt x="81" y="3641"/>
                  </a:lnTo>
                  <a:lnTo>
                    <a:pt x="107" y="3641"/>
                  </a:lnTo>
                  <a:cubicBezTo>
                    <a:pt x="134" y="3641"/>
                    <a:pt x="161" y="3641"/>
                    <a:pt x="161" y="3614"/>
                  </a:cubicBezTo>
                  <a:cubicBezTo>
                    <a:pt x="482" y="3293"/>
                    <a:pt x="803" y="2972"/>
                    <a:pt x="1205" y="2677"/>
                  </a:cubicBezTo>
                  <a:cubicBezTo>
                    <a:pt x="1874" y="2169"/>
                    <a:pt x="2677" y="1740"/>
                    <a:pt x="3560" y="1366"/>
                  </a:cubicBezTo>
                  <a:lnTo>
                    <a:pt x="3480" y="1366"/>
                  </a:lnTo>
                  <a:cubicBezTo>
                    <a:pt x="3962" y="1205"/>
                    <a:pt x="4417" y="1044"/>
                    <a:pt x="4818" y="937"/>
                  </a:cubicBezTo>
                  <a:cubicBezTo>
                    <a:pt x="5032" y="884"/>
                    <a:pt x="5246" y="803"/>
                    <a:pt x="5487" y="777"/>
                  </a:cubicBezTo>
                  <a:cubicBezTo>
                    <a:pt x="5594" y="750"/>
                    <a:pt x="5728" y="696"/>
                    <a:pt x="5835" y="696"/>
                  </a:cubicBezTo>
                  <a:lnTo>
                    <a:pt x="5996" y="670"/>
                  </a:lnTo>
                  <a:lnTo>
                    <a:pt x="5996" y="830"/>
                  </a:lnTo>
                  <a:lnTo>
                    <a:pt x="5996" y="884"/>
                  </a:lnTo>
                  <a:lnTo>
                    <a:pt x="5996" y="911"/>
                  </a:lnTo>
                  <a:lnTo>
                    <a:pt x="5996" y="1151"/>
                  </a:lnTo>
                  <a:cubicBezTo>
                    <a:pt x="5996" y="1232"/>
                    <a:pt x="5996" y="1339"/>
                    <a:pt x="6023" y="1446"/>
                  </a:cubicBezTo>
                  <a:cubicBezTo>
                    <a:pt x="6049" y="1633"/>
                    <a:pt x="6130" y="1874"/>
                    <a:pt x="6183" y="2115"/>
                  </a:cubicBezTo>
                  <a:cubicBezTo>
                    <a:pt x="6264" y="2409"/>
                    <a:pt x="6371" y="2677"/>
                    <a:pt x="6451" y="2891"/>
                  </a:cubicBezTo>
                  <a:cubicBezTo>
                    <a:pt x="6504" y="2972"/>
                    <a:pt x="6558" y="3105"/>
                    <a:pt x="6638" y="3212"/>
                  </a:cubicBezTo>
                  <a:cubicBezTo>
                    <a:pt x="6692" y="3319"/>
                    <a:pt x="6719" y="3427"/>
                    <a:pt x="6799" y="3480"/>
                  </a:cubicBezTo>
                  <a:lnTo>
                    <a:pt x="6852" y="3560"/>
                  </a:lnTo>
                  <a:cubicBezTo>
                    <a:pt x="6933" y="3614"/>
                    <a:pt x="6959" y="3641"/>
                    <a:pt x="6986" y="3641"/>
                  </a:cubicBezTo>
                  <a:cubicBezTo>
                    <a:pt x="7067" y="3694"/>
                    <a:pt x="7093" y="3694"/>
                    <a:pt x="7120" y="3694"/>
                  </a:cubicBezTo>
                  <a:cubicBezTo>
                    <a:pt x="7174" y="3694"/>
                    <a:pt x="7227" y="3694"/>
                    <a:pt x="7254" y="3641"/>
                  </a:cubicBezTo>
                  <a:cubicBezTo>
                    <a:pt x="7334" y="3614"/>
                    <a:pt x="7361" y="3587"/>
                    <a:pt x="7388" y="3560"/>
                  </a:cubicBezTo>
                  <a:cubicBezTo>
                    <a:pt x="7441" y="3507"/>
                    <a:pt x="7468" y="3453"/>
                    <a:pt x="7495" y="3427"/>
                  </a:cubicBezTo>
                  <a:cubicBezTo>
                    <a:pt x="7575" y="3293"/>
                    <a:pt x="7602" y="3159"/>
                    <a:pt x="7629" y="2972"/>
                  </a:cubicBezTo>
                  <a:cubicBezTo>
                    <a:pt x="7709" y="2650"/>
                    <a:pt x="7655" y="2249"/>
                    <a:pt x="7522" y="1874"/>
                  </a:cubicBezTo>
                  <a:cubicBezTo>
                    <a:pt x="7441" y="1580"/>
                    <a:pt x="7254" y="1285"/>
                    <a:pt x="7093" y="1018"/>
                  </a:cubicBezTo>
                  <a:cubicBezTo>
                    <a:pt x="6986" y="884"/>
                    <a:pt x="6933" y="750"/>
                    <a:pt x="6826" y="643"/>
                  </a:cubicBezTo>
                  <a:lnTo>
                    <a:pt x="6826" y="616"/>
                  </a:lnTo>
                  <a:cubicBezTo>
                    <a:pt x="6772" y="509"/>
                    <a:pt x="6665" y="402"/>
                    <a:pt x="6558" y="295"/>
                  </a:cubicBezTo>
                  <a:cubicBezTo>
                    <a:pt x="6451" y="215"/>
                    <a:pt x="6397" y="134"/>
                    <a:pt x="6290" y="108"/>
                  </a:cubicBezTo>
                  <a:lnTo>
                    <a:pt x="6264" y="108"/>
                  </a:lnTo>
                  <a:cubicBezTo>
                    <a:pt x="6237" y="81"/>
                    <a:pt x="6237" y="81"/>
                    <a:pt x="6183" y="81"/>
                  </a:cubicBezTo>
                  <a:cubicBezTo>
                    <a:pt x="6237" y="1"/>
                    <a:pt x="6183" y="1"/>
                    <a:pt x="6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44"/>
            <p:cNvSpPr/>
            <p:nvPr/>
          </p:nvSpPr>
          <p:spPr>
            <a:xfrm>
              <a:off x="7190500" y="8752625"/>
              <a:ext cx="65600" cy="129825"/>
            </a:xfrm>
            <a:custGeom>
              <a:avLst/>
              <a:gdLst/>
              <a:ahLst/>
              <a:cxnLst/>
              <a:rect l="l" t="t" r="r" b="b"/>
              <a:pathLst>
                <a:path w="2624" h="5193" extrusionOk="0">
                  <a:moveTo>
                    <a:pt x="964" y="0"/>
                  </a:moveTo>
                  <a:cubicBezTo>
                    <a:pt x="937" y="0"/>
                    <a:pt x="883" y="27"/>
                    <a:pt x="830" y="54"/>
                  </a:cubicBezTo>
                  <a:cubicBezTo>
                    <a:pt x="803" y="107"/>
                    <a:pt x="776" y="134"/>
                    <a:pt x="803" y="188"/>
                  </a:cubicBezTo>
                  <a:cubicBezTo>
                    <a:pt x="803" y="268"/>
                    <a:pt x="803" y="321"/>
                    <a:pt x="830" y="428"/>
                  </a:cubicBezTo>
                  <a:cubicBezTo>
                    <a:pt x="749" y="562"/>
                    <a:pt x="616" y="696"/>
                    <a:pt x="509" y="910"/>
                  </a:cubicBezTo>
                  <a:cubicBezTo>
                    <a:pt x="375" y="1124"/>
                    <a:pt x="268" y="1392"/>
                    <a:pt x="214" y="1713"/>
                  </a:cubicBezTo>
                  <a:cubicBezTo>
                    <a:pt x="134" y="1981"/>
                    <a:pt x="80" y="2302"/>
                    <a:pt x="27" y="2596"/>
                  </a:cubicBezTo>
                  <a:cubicBezTo>
                    <a:pt x="0" y="2918"/>
                    <a:pt x="0" y="3212"/>
                    <a:pt x="27" y="3506"/>
                  </a:cubicBezTo>
                  <a:cubicBezTo>
                    <a:pt x="80" y="3801"/>
                    <a:pt x="134" y="4122"/>
                    <a:pt x="268" y="4336"/>
                  </a:cubicBezTo>
                  <a:cubicBezTo>
                    <a:pt x="375" y="4577"/>
                    <a:pt x="562" y="4791"/>
                    <a:pt x="776" y="4952"/>
                  </a:cubicBezTo>
                  <a:cubicBezTo>
                    <a:pt x="964" y="5086"/>
                    <a:pt x="1231" y="5193"/>
                    <a:pt x="1579" y="5193"/>
                  </a:cubicBezTo>
                  <a:lnTo>
                    <a:pt x="1633" y="5193"/>
                  </a:lnTo>
                  <a:cubicBezTo>
                    <a:pt x="1874" y="5193"/>
                    <a:pt x="2168" y="5139"/>
                    <a:pt x="2382" y="4925"/>
                  </a:cubicBezTo>
                  <a:cubicBezTo>
                    <a:pt x="2570" y="4711"/>
                    <a:pt x="2623" y="4417"/>
                    <a:pt x="2623" y="4202"/>
                  </a:cubicBezTo>
                  <a:cubicBezTo>
                    <a:pt x="2623" y="4042"/>
                    <a:pt x="2570" y="3908"/>
                    <a:pt x="2570" y="3774"/>
                  </a:cubicBezTo>
                  <a:lnTo>
                    <a:pt x="2489" y="3373"/>
                  </a:lnTo>
                  <a:cubicBezTo>
                    <a:pt x="2302" y="2837"/>
                    <a:pt x="2088" y="2329"/>
                    <a:pt x="1847" y="1901"/>
                  </a:cubicBezTo>
                  <a:lnTo>
                    <a:pt x="1767" y="1740"/>
                  </a:lnTo>
                  <a:cubicBezTo>
                    <a:pt x="1686" y="1526"/>
                    <a:pt x="1552" y="1312"/>
                    <a:pt x="1445" y="1071"/>
                  </a:cubicBezTo>
                  <a:cubicBezTo>
                    <a:pt x="1365" y="857"/>
                    <a:pt x="1312" y="696"/>
                    <a:pt x="1285" y="535"/>
                  </a:cubicBezTo>
                  <a:cubicBezTo>
                    <a:pt x="1312" y="455"/>
                    <a:pt x="1312" y="375"/>
                    <a:pt x="1231" y="295"/>
                  </a:cubicBezTo>
                  <a:lnTo>
                    <a:pt x="1231" y="188"/>
                  </a:lnTo>
                  <a:cubicBezTo>
                    <a:pt x="1151" y="107"/>
                    <a:pt x="1071" y="0"/>
                    <a:pt x="9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8" name="Google Shape;6728;p44"/>
            <p:cNvSpPr/>
            <p:nvPr/>
          </p:nvSpPr>
          <p:spPr>
            <a:xfrm>
              <a:off x="7003800" y="8591750"/>
              <a:ext cx="87000" cy="114275"/>
            </a:xfrm>
            <a:custGeom>
              <a:avLst/>
              <a:gdLst/>
              <a:ahLst/>
              <a:cxnLst/>
              <a:rect l="l" t="t" r="r" b="b"/>
              <a:pathLst>
                <a:path w="3480" h="4571" extrusionOk="0">
                  <a:moveTo>
                    <a:pt x="3332" y="1"/>
                  </a:moveTo>
                  <a:cubicBezTo>
                    <a:pt x="3272" y="1"/>
                    <a:pt x="3219" y="26"/>
                    <a:pt x="3239" y="65"/>
                  </a:cubicBezTo>
                  <a:cubicBezTo>
                    <a:pt x="3239" y="92"/>
                    <a:pt x="3212" y="145"/>
                    <a:pt x="3212" y="172"/>
                  </a:cubicBezTo>
                  <a:lnTo>
                    <a:pt x="3186" y="172"/>
                  </a:lnTo>
                  <a:cubicBezTo>
                    <a:pt x="3078" y="199"/>
                    <a:pt x="3052" y="306"/>
                    <a:pt x="3052" y="359"/>
                  </a:cubicBezTo>
                  <a:cubicBezTo>
                    <a:pt x="2945" y="520"/>
                    <a:pt x="2811" y="654"/>
                    <a:pt x="2650" y="761"/>
                  </a:cubicBezTo>
                  <a:cubicBezTo>
                    <a:pt x="2436" y="948"/>
                    <a:pt x="2249" y="1109"/>
                    <a:pt x="2035" y="1243"/>
                  </a:cubicBezTo>
                  <a:lnTo>
                    <a:pt x="1901" y="1350"/>
                  </a:lnTo>
                  <a:cubicBezTo>
                    <a:pt x="1553" y="1617"/>
                    <a:pt x="1071" y="1965"/>
                    <a:pt x="696" y="2367"/>
                  </a:cubicBezTo>
                  <a:cubicBezTo>
                    <a:pt x="616" y="2501"/>
                    <a:pt x="509" y="2608"/>
                    <a:pt x="429" y="2715"/>
                  </a:cubicBezTo>
                  <a:cubicBezTo>
                    <a:pt x="375" y="2822"/>
                    <a:pt x="268" y="2956"/>
                    <a:pt x="215" y="3089"/>
                  </a:cubicBezTo>
                  <a:cubicBezTo>
                    <a:pt x="107" y="3277"/>
                    <a:pt x="0" y="3544"/>
                    <a:pt x="107" y="3812"/>
                  </a:cubicBezTo>
                  <a:cubicBezTo>
                    <a:pt x="215" y="4133"/>
                    <a:pt x="429" y="4294"/>
                    <a:pt x="643" y="4401"/>
                  </a:cubicBezTo>
                  <a:lnTo>
                    <a:pt x="670" y="4428"/>
                  </a:lnTo>
                  <a:cubicBezTo>
                    <a:pt x="898" y="4532"/>
                    <a:pt x="1110" y="4571"/>
                    <a:pt x="1319" y="4571"/>
                  </a:cubicBezTo>
                  <a:cubicBezTo>
                    <a:pt x="1379" y="4571"/>
                    <a:pt x="1439" y="4568"/>
                    <a:pt x="1499" y="4562"/>
                  </a:cubicBezTo>
                  <a:cubicBezTo>
                    <a:pt x="1767" y="4481"/>
                    <a:pt x="2008" y="4401"/>
                    <a:pt x="2222" y="4214"/>
                  </a:cubicBezTo>
                  <a:cubicBezTo>
                    <a:pt x="2409" y="4053"/>
                    <a:pt x="2623" y="3866"/>
                    <a:pt x="2784" y="3598"/>
                  </a:cubicBezTo>
                  <a:cubicBezTo>
                    <a:pt x="2945" y="3357"/>
                    <a:pt x="3078" y="3089"/>
                    <a:pt x="3186" y="2795"/>
                  </a:cubicBezTo>
                  <a:cubicBezTo>
                    <a:pt x="3293" y="2474"/>
                    <a:pt x="3373" y="2179"/>
                    <a:pt x="3426" y="1885"/>
                  </a:cubicBezTo>
                  <a:cubicBezTo>
                    <a:pt x="3480" y="1591"/>
                    <a:pt x="3480" y="1269"/>
                    <a:pt x="3480" y="1002"/>
                  </a:cubicBezTo>
                  <a:cubicBezTo>
                    <a:pt x="3453" y="761"/>
                    <a:pt x="3426" y="600"/>
                    <a:pt x="3400" y="440"/>
                  </a:cubicBezTo>
                  <a:lnTo>
                    <a:pt x="3480" y="226"/>
                  </a:lnTo>
                  <a:lnTo>
                    <a:pt x="3480" y="92"/>
                  </a:lnTo>
                  <a:lnTo>
                    <a:pt x="3400" y="11"/>
                  </a:lnTo>
                  <a:cubicBezTo>
                    <a:pt x="3378" y="4"/>
                    <a:pt x="3355" y="1"/>
                    <a:pt x="33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9" name="Google Shape;6729;p44"/>
            <p:cNvSpPr/>
            <p:nvPr/>
          </p:nvSpPr>
          <p:spPr>
            <a:xfrm>
              <a:off x="6905425" y="8458025"/>
              <a:ext cx="129850" cy="58675"/>
            </a:xfrm>
            <a:custGeom>
              <a:avLst/>
              <a:gdLst/>
              <a:ahLst/>
              <a:cxnLst/>
              <a:rect l="l" t="t" r="r" b="b"/>
              <a:pathLst>
                <a:path w="5194" h="2347" extrusionOk="0">
                  <a:moveTo>
                    <a:pt x="1834" y="0"/>
                  </a:moveTo>
                  <a:cubicBezTo>
                    <a:pt x="1733" y="0"/>
                    <a:pt x="1631" y="3"/>
                    <a:pt x="1527" y="7"/>
                  </a:cubicBezTo>
                  <a:cubicBezTo>
                    <a:pt x="1366" y="7"/>
                    <a:pt x="1232" y="7"/>
                    <a:pt x="1098" y="34"/>
                  </a:cubicBezTo>
                  <a:cubicBezTo>
                    <a:pt x="991" y="61"/>
                    <a:pt x="831" y="61"/>
                    <a:pt x="697" y="141"/>
                  </a:cubicBezTo>
                  <a:cubicBezTo>
                    <a:pt x="509" y="248"/>
                    <a:pt x="269" y="382"/>
                    <a:pt x="135" y="596"/>
                  </a:cubicBezTo>
                  <a:cubicBezTo>
                    <a:pt x="1" y="864"/>
                    <a:pt x="54" y="1185"/>
                    <a:pt x="135" y="1372"/>
                  </a:cubicBezTo>
                  <a:lnTo>
                    <a:pt x="161" y="1399"/>
                  </a:lnTo>
                  <a:cubicBezTo>
                    <a:pt x="295" y="1720"/>
                    <a:pt x="456" y="1934"/>
                    <a:pt x="670" y="2068"/>
                  </a:cubicBezTo>
                  <a:cubicBezTo>
                    <a:pt x="911" y="2202"/>
                    <a:pt x="1125" y="2309"/>
                    <a:pt x="1393" y="2336"/>
                  </a:cubicBezTo>
                  <a:cubicBezTo>
                    <a:pt x="1464" y="2343"/>
                    <a:pt x="1540" y="2346"/>
                    <a:pt x="1618" y="2346"/>
                  </a:cubicBezTo>
                  <a:cubicBezTo>
                    <a:pt x="1831" y="2346"/>
                    <a:pt x="2060" y="2322"/>
                    <a:pt x="2276" y="2282"/>
                  </a:cubicBezTo>
                  <a:cubicBezTo>
                    <a:pt x="2544" y="2202"/>
                    <a:pt x="2838" y="2095"/>
                    <a:pt x="3106" y="1988"/>
                  </a:cubicBezTo>
                  <a:cubicBezTo>
                    <a:pt x="3400" y="1854"/>
                    <a:pt x="3668" y="1667"/>
                    <a:pt x="3909" y="1506"/>
                  </a:cubicBezTo>
                  <a:cubicBezTo>
                    <a:pt x="4150" y="1319"/>
                    <a:pt x="4390" y="1131"/>
                    <a:pt x="4551" y="944"/>
                  </a:cubicBezTo>
                  <a:cubicBezTo>
                    <a:pt x="4685" y="757"/>
                    <a:pt x="4819" y="596"/>
                    <a:pt x="4872" y="462"/>
                  </a:cubicBezTo>
                  <a:cubicBezTo>
                    <a:pt x="4953" y="436"/>
                    <a:pt x="5006" y="436"/>
                    <a:pt x="5086" y="409"/>
                  </a:cubicBezTo>
                  <a:lnTo>
                    <a:pt x="5193" y="302"/>
                  </a:lnTo>
                  <a:lnTo>
                    <a:pt x="5193" y="168"/>
                  </a:lnTo>
                  <a:cubicBezTo>
                    <a:pt x="5159" y="134"/>
                    <a:pt x="5114" y="88"/>
                    <a:pt x="5058" y="88"/>
                  </a:cubicBezTo>
                  <a:cubicBezTo>
                    <a:pt x="5026" y="88"/>
                    <a:pt x="4991" y="103"/>
                    <a:pt x="4953" y="141"/>
                  </a:cubicBezTo>
                  <a:cubicBezTo>
                    <a:pt x="4926" y="141"/>
                    <a:pt x="4872" y="168"/>
                    <a:pt x="4845" y="168"/>
                  </a:cubicBezTo>
                  <a:cubicBezTo>
                    <a:pt x="4819" y="161"/>
                    <a:pt x="4794" y="158"/>
                    <a:pt x="4770" y="158"/>
                  </a:cubicBezTo>
                  <a:cubicBezTo>
                    <a:pt x="4700" y="158"/>
                    <a:pt x="4645" y="188"/>
                    <a:pt x="4605" y="248"/>
                  </a:cubicBezTo>
                  <a:lnTo>
                    <a:pt x="4042" y="248"/>
                  </a:lnTo>
                  <a:cubicBezTo>
                    <a:pt x="3802" y="195"/>
                    <a:pt x="3534" y="168"/>
                    <a:pt x="3320" y="141"/>
                  </a:cubicBezTo>
                  <a:lnTo>
                    <a:pt x="3132" y="114"/>
                  </a:lnTo>
                  <a:cubicBezTo>
                    <a:pt x="2736" y="48"/>
                    <a:pt x="2303" y="0"/>
                    <a:pt x="18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0" name="Google Shape;6730;p44"/>
            <p:cNvSpPr/>
            <p:nvPr/>
          </p:nvSpPr>
          <p:spPr>
            <a:xfrm>
              <a:off x="6883350" y="8309475"/>
              <a:ext cx="100400" cy="75800"/>
            </a:xfrm>
            <a:custGeom>
              <a:avLst/>
              <a:gdLst/>
              <a:ahLst/>
              <a:cxnLst/>
              <a:rect l="l" t="t" r="r" b="b"/>
              <a:pathLst>
                <a:path w="4016" h="3032" extrusionOk="0">
                  <a:moveTo>
                    <a:pt x="887" y="0"/>
                  </a:moveTo>
                  <a:cubicBezTo>
                    <a:pt x="816" y="0"/>
                    <a:pt x="743" y="10"/>
                    <a:pt x="670" y="34"/>
                  </a:cubicBezTo>
                  <a:cubicBezTo>
                    <a:pt x="402" y="88"/>
                    <a:pt x="242" y="329"/>
                    <a:pt x="188" y="489"/>
                  </a:cubicBezTo>
                  <a:lnTo>
                    <a:pt x="134" y="516"/>
                  </a:lnTo>
                  <a:cubicBezTo>
                    <a:pt x="54" y="784"/>
                    <a:pt x="1" y="1024"/>
                    <a:pt x="54" y="1265"/>
                  </a:cubicBezTo>
                  <a:cubicBezTo>
                    <a:pt x="81" y="1506"/>
                    <a:pt x="188" y="1720"/>
                    <a:pt x="322" y="1908"/>
                  </a:cubicBezTo>
                  <a:cubicBezTo>
                    <a:pt x="456" y="2095"/>
                    <a:pt x="643" y="2229"/>
                    <a:pt x="884" y="2389"/>
                  </a:cubicBezTo>
                  <a:cubicBezTo>
                    <a:pt x="1071" y="2523"/>
                    <a:pt x="1312" y="2630"/>
                    <a:pt x="1580" y="2737"/>
                  </a:cubicBezTo>
                  <a:cubicBezTo>
                    <a:pt x="1847" y="2844"/>
                    <a:pt x="2115" y="2898"/>
                    <a:pt x="2383" y="2925"/>
                  </a:cubicBezTo>
                  <a:cubicBezTo>
                    <a:pt x="2650" y="3005"/>
                    <a:pt x="2891" y="3005"/>
                    <a:pt x="3132" y="3005"/>
                  </a:cubicBezTo>
                  <a:cubicBezTo>
                    <a:pt x="3320" y="3005"/>
                    <a:pt x="3480" y="2978"/>
                    <a:pt x="3614" y="2925"/>
                  </a:cubicBezTo>
                  <a:cubicBezTo>
                    <a:pt x="3694" y="2978"/>
                    <a:pt x="3721" y="3005"/>
                    <a:pt x="3801" y="3032"/>
                  </a:cubicBezTo>
                  <a:lnTo>
                    <a:pt x="3882" y="3032"/>
                  </a:lnTo>
                  <a:cubicBezTo>
                    <a:pt x="3935" y="3032"/>
                    <a:pt x="3962" y="3005"/>
                    <a:pt x="3989" y="2978"/>
                  </a:cubicBezTo>
                  <a:cubicBezTo>
                    <a:pt x="4015" y="2898"/>
                    <a:pt x="3989" y="2791"/>
                    <a:pt x="3935" y="2711"/>
                  </a:cubicBezTo>
                  <a:cubicBezTo>
                    <a:pt x="3935" y="2711"/>
                    <a:pt x="3882" y="2657"/>
                    <a:pt x="3855" y="2657"/>
                  </a:cubicBezTo>
                  <a:cubicBezTo>
                    <a:pt x="3828" y="2604"/>
                    <a:pt x="3748" y="2577"/>
                    <a:pt x="3694" y="2577"/>
                  </a:cubicBezTo>
                  <a:cubicBezTo>
                    <a:pt x="3560" y="2470"/>
                    <a:pt x="3453" y="2363"/>
                    <a:pt x="3320" y="2229"/>
                  </a:cubicBezTo>
                  <a:lnTo>
                    <a:pt x="2918" y="1720"/>
                  </a:lnTo>
                  <a:lnTo>
                    <a:pt x="2811" y="1587"/>
                  </a:lnTo>
                  <a:cubicBezTo>
                    <a:pt x="2597" y="1265"/>
                    <a:pt x="2276" y="864"/>
                    <a:pt x="1928" y="516"/>
                  </a:cubicBezTo>
                  <a:cubicBezTo>
                    <a:pt x="1794" y="436"/>
                    <a:pt x="1714" y="355"/>
                    <a:pt x="1607" y="302"/>
                  </a:cubicBezTo>
                  <a:cubicBezTo>
                    <a:pt x="1553" y="221"/>
                    <a:pt x="1446" y="168"/>
                    <a:pt x="1312" y="88"/>
                  </a:cubicBezTo>
                  <a:cubicBezTo>
                    <a:pt x="1200" y="50"/>
                    <a:pt x="1050" y="0"/>
                    <a:pt x="8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1" name="Google Shape;6731;p44"/>
            <p:cNvSpPr/>
            <p:nvPr/>
          </p:nvSpPr>
          <p:spPr>
            <a:xfrm>
              <a:off x="6900075" y="8177150"/>
              <a:ext cx="85675" cy="95050"/>
            </a:xfrm>
            <a:custGeom>
              <a:avLst/>
              <a:gdLst/>
              <a:ahLst/>
              <a:cxnLst/>
              <a:rect l="l" t="t" r="r" b="b"/>
              <a:pathLst>
                <a:path w="3427" h="3802" extrusionOk="0">
                  <a:moveTo>
                    <a:pt x="991" y="1"/>
                  </a:moveTo>
                  <a:cubicBezTo>
                    <a:pt x="723" y="28"/>
                    <a:pt x="509" y="188"/>
                    <a:pt x="375" y="322"/>
                  </a:cubicBezTo>
                  <a:lnTo>
                    <a:pt x="349" y="375"/>
                  </a:lnTo>
                  <a:cubicBezTo>
                    <a:pt x="188" y="590"/>
                    <a:pt x="81" y="804"/>
                    <a:pt x="54" y="1045"/>
                  </a:cubicBezTo>
                  <a:cubicBezTo>
                    <a:pt x="1" y="1259"/>
                    <a:pt x="54" y="1500"/>
                    <a:pt x="135" y="1714"/>
                  </a:cubicBezTo>
                  <a:cubicBezTo>
                    <a:pt x="215" y="1928"/>
                    <a:pt x="349" y="2142"/>
                    <a:pt x="536" y="2329"/>
                  </a:cubicBezTo>
                  <a:cubicBezTo>
                    <a:pt x="723" y="2543"/>
                    <a:pt x="884" y="2704"/>
                    <a:pt x="1125" y="2865"/>
                  </a:cubicBezTo>
                  <a:cubicBezTo>
                    <a:pt x="1339" y="3052"/>
                    <a:pt x="1580" y="3213"/>
                    <a:pt x="1821" y="3320"/>
                  </a:cubicBezTo>
                  <a:cubicBezTo>
                    <a:pt x="2062" y="3454"/>
                    <a:pt x="2276" y="3507"/>
                    <a:pt x="2517" y="3587"/>
                  </a:cubicBezTo>
                  <a:cubicBezTo>
                    <a:pt x="2731" y="3641"/>
                    <a:pt x="2891" y="3641"/>
                    <a:pt x="3025" y="3641"/>
                  </a:cubicBezTo>
                  <a:lnTo>
                    <a:pt x="3159" y="3775"/>
                  </a:lnTo>
                  <a:cubicBezTo>
                    <a:pt x="3186" y="3801"/>
                    <a:pt x="3213" y="3801"/>
                    <a:pt x="3266" y="3801"/>
                  </a:cubicBezTo>
                  <a:cubicBezTo>
                    <a:pt x="3293" y="3801"/>
                    <a:pt x="3320" y="3775"/>
                    <a:pt x="3346" y="3748"/>
                  </a:cubicBezTo>
                  <a:cubicBezTo>
                    <a:pt x="3427" y="3668"/>
                    <a:pt x="3427" y="3587"/>
                    <a:pt x="3400" y="3427"/>
                  </a:cubicBezTo>
                  <a:lnTo>
                    <a:pt x="3320" y="3373"/>
                  </a:lnTo>
                  <a:cubicBezTo>
                    <a:pt x="3320" y="3293"/>
                    <a:pt x="3266" y="3239"/>
                    <a:pt x="3186" y="3239"/>
                  </a:cubicBezTo>
                  <a:cubicBezTo>
                    <a:pt x="3079" y="3106"/>
                    <a:pt x="3025" y="2972"/>
                    <a:pt x="2918" y="2811"/>
                  </a:cubicBezTo>
                  <a:cubicBezTo>
                    <a:pt x="2865" y="2597"/>
                    <a:pt x="2758" y="2410"/>
                    <a:pt x="2677" y="2196"/>
                  </a:cubicBezTo>
                  <a:lnTo>
                    <a:pt x="2624" y="2062"/>
                  </a:lnTo>
                  <a:cubicBezTo>
                    <a:pt x="2463" y="1660"/>
                    <a:pt x="2276" y="1205"/>
                    <a:pt x="2008" y="804"/>
                  </a:cubicBezTo>
                  <a:cubicBezTo>
                    <a:pt x="1955" y="670"/>
                    <a:pt x="1874" y="590"/>
                    <a:pt x="1821" y="509"/>
                  </a:cubicBezTo>
                  <a:cubicBezTo>
                    <a:pt x="1794" y="429"/>
                    <a:pt x="1687" y="322"/>
                    <a:pt x="1580" y="242"/>
                  </a:cubicBezTo>
                  <a:cubicBezTo>
                    <a:pt x="1446" y="135"/>
                    <a:pt x="1205" y="1"/>
                    <a:pt x="9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2" name="Google Shape;6732;p44"/>
            <p:cNvSpPr/>
            <p:nvPr/>
          </p:nvSpPr>
          <p:spPr>
            <a:xfrm>
              <a:off x="6906775" y="8177825"/>
              <a:ext cx="77650" cy="94375"/>
            </a:xfrm>
            <a:custGeom>
              <a:avLst/>
              <a:gdLst/>
              <a:ahLst/>
              <a:cxnLst/>
              <a:rect l="l" t="t" r="r" b="b"/>
              <a:pathLst>
                <a:path w="3106" h="3775" extrusionOk="0">
                  <a:moveTo>
                    <a:pt x="670" y="1"/>
                  </a:moveTo>
                  <a:cubicBezTo>
                    <a:pt x="402" y="1"/>
                    <a:pt x="215" y="161"/>
                    <a:pt x="81" y="348"/>
                  </a:cubicBezTo>
                  <a:lnTo>
                    <a:pt x="54" y="375"/>
                  </a:lnTo>
                  <a:cubicBezTo>
                    <a:pt x="54" y="375"/>
                    <a:pt x="54" y="402"/>
                    <a:pt x="0" y="402"/>
                  </a:cubicBezTo>
                  <a:cubicBezTo>
                    <a:pt x="54" y="402"/>
                    <a:pt x="107" y="429"/>
                    <a:pt x="134" y="429"/>
                  </a:cubicBezTo>
                  <a:cubicBezTo>
                    <a:pt x="322" y="509"/>
                    <a:pt x="429" y="563"/>
                    <a:pt x="562" y="670"/>
                  </a:cubicBezTo>
                  <a:cubicBezTo>
                    <a:pt x="696" y="777"/>
                    <a:pt x="884" y="884"/>
                    <a:pt x="991" y="1018"/>
                  </a:cubicBezTo>
                  <a:cubicBezTo>
                    <a:pt x="1232" y="1285"/>
                    <a:pt x="1473" y="1580"/>
                    <a:pt x="1687" y="1901"/>
                  </a:cubicBezTo>
                  <a:cubicBezTo>
                    <a:pt x="1767" y="2088"/>
                    <a:pt x="1874" y="2276"/>
                    <a:pt x="1954" y="2436"/>
                  </a:cubicBezTo>
                  <a:cubicBezTo>
                    <a:pt x="2008" y="2624"/>
                    <a:pt x="2088" y="2811"/>
                    <a:pt x="2142" y="2971"/>
                  </a:cubicBezTo>
                  <a:cubicBezTo>
                    <a:pt x="2222" y="3186"/>
                    <a:pt x="2275" y="3373"/>
                    <a:pt x="2329" y="3587"/>
                  </a:cubicBezTo>
                  <a:cubicBezTo>
                    <a:pt x="2436" y="3614"/>
                    <a:pt x="2543" y="3614"/>
                    <a:pt x="2650" y="3614"/>
                  </a:cubicBezTo>
                  <a:lnTo>
                    <a:pt x="2677" y="3614"/>
                  </a:lnTo>
                  <a:lnTo>
                    <a:pt x="2811" y="3748"/>
                  </a:lnTo>
                  <a:cubicBezTo>
                    <a:pt x="2864" y="3774"/>
                    <a:pt x="2891" y="3774"/>
                    <a:pt x="2918" y="3774"/>
                  </a:cubicBezTo>
                  <a:cubicBezTo>
                    <a:pt x="2945" y="3774"/>
                    <a:pt x="3025" y="3748"/>
                    <a:pt x="3052" y="3721"/>
                  </a:cubicBezTo>
                  <a:cubicBezTo>
                    <a:pt x="3105" y="3641"/>
                    <a:pt x="3105" y="3560"/>
                    <a:pt x="3052" y="3480"/>
                  </a:cubicBezTo>
                  <a:lnTo>
                    <a:pt x="2971" y="3427"/>
                  </a:lnTo>
                  <a:cubicBezTo>
                    <a:pt x="2971" y="3346"/>
                    <a:pt x="2918" y="3239"/>
                    <a:pt x="2838" y="3239"/>
                  </a:cubicBezTo>
                  <a:cubicBezTo>
                    <a:pt x="2757" y="3105"/>
                    <a:pt x="2677" y="2971"/>
                    <a:pt x="2570" y="2811"/>
                  </a:cubicBezTo>
                  <a:cubicBezTo>
                    <a:pt x="2490" y="2624"/>
                    <a:pt x="2409" y="2409"/>
                    <a:pt x="2356" y="2249"/>
                  </a:cubicBezTo>
                  <a:lnTo>
                    <a:pt x="2356" y="2222"/>
                  </a:lnTo>
                  <a:lnTo>
                    <a:pt x="2275" y="2088"/>
                  </a:lnTo>
                  <a:cubicBezTo>
                    <a:pt x="2115" y="1687"/>
                    <a:pt x="1954" y="1205"/>
                    <a:pt x="1687" y="803"/>
                  </a:cubicBezTo>
                  <a:lnTo>
                    <a:pt x="1473" y="509"/>
                  </a:lnTo>
                  <a:cubicBezTo>
                    <a:pt x="1419" y="429"/>
                    <a:pt x="1312" y="348"/>
                    <a:pt x="1232" y="241"/>
                  </a:cubicBezTo>
                  <a:cubicBezTo>
                    <a:pt x="1151" y="134"/>
                    <a:pt x="937" y="1"/>
                    <a:pt x="670" y="1"/>
                  </a:cubicBezTo>
                  <a:close/>
                </a:path>
              </a:pathLst>
            </a:custGeom>
            <a:solidFill>
              <a:srgbClr val="FFB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44"/>
            <p:cNvSpPr/>
            <p:nvPr/>
          </p:nvSpPr>
          <p:spPr>
            <a:xfrm>
              <a:off x="6884025" y="8309650"/>
              <a:ext cx="99050" cy="76300"/>
            </a:xfrm>
            <a:custGeom>
              <a:avLst/>
              <a:gdLst/>
              <a:ahLst/>
              <a:cxnLst/>
              <a:rect l="l" t="t" r="r" b="b"/>
              <a:pathLst>
                <a:path w="3962" h="3052" extrusionOk="0">
                  <a:moveTo>
                    <a:pt x="777" y="0"/>
                  </a:moveTo>
                  <a:cubicBezTo>
                    <a:pt x="750" y="27"/>
                    <a:pt x="696" y="27"/>
                    <a:pt x="616" y="54"/>
                  </a:cubicBezTo>
                  <a:cubicBezTo>
                    <a:pt x="348" y="107"/>
                    <a:pt x="215" y="348"/>
                    <a:pt x="107" y="509"/>
                  </a:cubicBezTo>
                  <a:lnTo>
                    <a:pt x="81" y="562"/>
                  </a:lnTo>
                  <a:cubicBezTo>
                    <a:pt x="54" y="616"/>
                    <a:pt x="54" y="696"/>
                    <a:pt x="0" y="723"/>
                  </a:cubicBezTo>
                  <a:cubicBezTo>
                    <a:pt x="81" y="723"/>
                    <a:pt x="134" y="696"/>
                    <a:pt x="215" y="696"/>
                  </a:cubicBezTo>
                  <a:lnTo>
                    <a:pt x="348" y="696"/>
                  </a:lnTo>
                  <a:cubicBezTo>
                    <a:pt x="455" y="696"/>
                    <a:pt x="509" y="696"/>
                    <a:pt x="616" y="723"/>
                  </a:cubicBezTo>
                  <a:cubicBezTo>
                    <a:pt x="777" y="750"/>
                    <a:pt x="937" y="777"/>
                    <a:pt x="1125" y="857"/>
                  </a:cubicBezTo>
                  <a:cubicBezTo>
                    <a:pt x="1285" y="910"/>
                    <a:pt x="1446" y="991"/>
                    <a:pt x="1606" y="1098"/>
                  </a:cubicBezTo>
                  <a:cubicBezTo>
                    <a:pt x="1954" y="1285"/>
                    <a:pt x="2275" y="1526"/>
                    <a:pt x="2543" y="1767"/>
                  </a:cubicBezTo>
                  <a:cubicBezTo>
                    <a:pt x="2864" y="2035"/>
                    <a:pt x="3132" y="2302"/>
                    <a:pt x="3346" y="2597"/>
                  </a:cubicBezTo>
                  <a:cubicBezTo>
                    <a:pt x="3480" y="2730"/>
                    <a:pt x="3587" y="2891"/>
                    <a:pt x="3721" y="3052"/>
                  </a:cubicBezTo>
                  <a:lnTo>
                    <a:pt x="3828" y="3052"/>
                  </a:lnTo>
                  <a:cubicBezTo>
                    <a:pt x="3855" y="3052"/>
                    <a:pt x="3908" y="3025"/>
                    <a:pt x="3935" y="2998"/>
                  </a:cubicBezTo>
                  <a:cubicBezTo>
                    <a:pt x="3962" y="2918"/>
                    <a:pt x="3935" y="2837"/>
                    <a:pt x="3855" y="2784"/>
                  </a:cubicBezTo>
                  <a:cubicBezTo>
                    <a:pt x="3828" y="2784"/>
                    <a:pt x="3801" y="2757"/>
                    <a:pt x="3801" y="2757"/>
                  </a:cubicBezTo>
                  <a:cubicBezTo>
                    <a:pt x="3748" y="2677"/>
                    <a:pt x="3694" y="2623"/>
                    <a:pt x="3614" y="2623"/>
                  </a:cubicBezTo>
                  <a:lnTo>
                    <a:pt x="3587" y="2623"/>
                  </a:lnTo>
                  <a:cubicBezTo>
                    <a:pt x="3453" y="2516"/>
                    <a:pt x="3346" y="2436"/>
                    <a:pt x="3212" y="2302"/>
                  </a:cubicBezTo>
                  <a:cubicBezTo>
                    <a:pt x="3078" y="2115"/>
                    <a:pt x="2945" y="1954"/>
                    <a:pt x="2864" y="1794"/>
                  </a:cubicBezTo>
                  <a:lnTo>
                    <a:pt x="2811" y="1767"/>
                  </a:lnTo>
                  <a:lnTo>
                    <a:pt x="2730" y="1633"/>
                  </a:lnTo>
                  <a:cubicBezTo>
                    <a:pt x="2463" y="1285"/>
                    <a:pt x="2142" y="884"/>
                    <a:pt x="1820" y="562"/>
                  </a:cubicBezTo>
                  <a:cubicBezTo>
                    <a:pt x="1713" y="455"/>
                    <a:pt x="1606" y="375"/>
                    <a:pt x="1526" y="322"/>
                  </a:cubicBezTo>
                  <a:lnTo>
                    <a:pt x="1205" y="107"/>
                  </a:lnTo>
                  <a:cubicBezTo>
                    <a:pt x="1125" y="54"/>
                    <a:pt x="937" y="0"/>
                    <a:pt x="777" y="0"/>
                  </a:cubicBezTo>
                  <a:close/>
                </a:path>
              </a:pathLst>
            </a:custGeom>
            <a:solidFill>
              <a:srgbClr val="FFB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4" name="Google Shape;6734;p44"/>
            <p:cNvSpPr/>
            <p:nvPr/>
          </p:nvSpPr>
          <p:spPr>
            <a:xfrm>
              <a:off x="6905425" y="8455525"/>
              <a:ext cx="91700" cy="54875"/>
            </a:xfrm>
            <a:custGeom>
              <a:avLst/>
              <a:gdLst/>
              <a:ahLst/>
              <a:cxnLst/>
              <a:rect l="l" t="t" r="r" b="b"/>
              <a:pathLst>
                <a:path w="3668" h="2195" extrusionOk="0">
                  <a:moveTo>
                    <a:pt x="1767" y="0"/>
                  </a:moveTo>
                  <a:cubicBezTo>
                    <a:pt x="1714" y="27"/>
                    <a:pt x="1607" y="27"/>
                    <a:pt x="1527" y="27"/>
                  </a:cubicBezTo>
                  <a:cubicBezTo>
                    <a:pt x="1366" y="27"/>
                    <a:pt x="1232" y="81"/>
                    <a:pt x="1098" y="81"/>
                  </a:cubicBezTo>
                  <a:cubicBezTo>
                    <a:pt x="964" y="107"/>
                    <a:pt x="831" y="107"/>
                    <a:pt x="697" y="161"/>
                  </a:cubicBezTo>
                  <a:cubicBezTo>
                    <a:pt x="509" y="241"/>
                    <a:pt x="242" y="375"/>
                    <a:pt x="135" y="643"/>
                  </a:cubicBezTo>
                  <a:cubicBezTo>
                    <a:pt x="1" y="910"/>
                    <a:pt x="54" y="1205"/>
                    <a:pt x="135" y="1419"/>
                  </a:cubicBezTo>
                  <a:lnTo>
                    <a:pt x="161" y="1446"/>
                  </a:lnTo>
                  <a:cubicBezTo>
                    <a:pt x="269" y="1740"/>
                    <a:pt x="429" y="1981"/>
                    <a:pt x="670" y="2115"/>
                  </a:cubicBezTo>
                  <a:cubicBezTo>
                    <a:pt x="697" y="2141"/>
                    <a:pt x="777" y="2168"/>
                    <a:pt x="804" y="2195"/>
                  </a:cubicBezTo>
                  <a:lnTo>
                    <a:pt x="911" y="1794"/>
                  </a:lnTo>
                  <a:cubicBezTo>
                    <a:pt x="964" y="1660"/>
                    <a:pt x="1045" y="1579"/>
                    <a:pt x="1098" y="1472"/>
                  </a:cubicBezTo>
                  <a:cubicBezTo>
                    <a:pt x="1205" y="1365"/>
                    <a:pt x="1259" y="1258"/>
                    <a:pt x="1366" y="1178"/>
                  </a:cubicBezTo>
                  <a:cubicBezTo>
                    <a:pt x="1473" y="1071"/>
                    <a:pt x="1580" y="991"/>
                    <a:pt x="1714" y="910"/>
                  </a:cubicBezTo>
                  <a:cubicBezTo>
                    <a:pt x="1955" y="750"/>
                    <a:pt x="2276" y="616"/>
                    <a:pt x="2570" y="482"/>
                  </a:cubicBezTo>
                  <a:cubicBezTo>
                    <a:pt x="2918" y="375"/>
                    <a:pt x="3240" y="268"/>
                    <a:pt x="3587" y="241"/>
                  </a:cubicBezTo>
                  <a:lnTo>
                    <a:pt x="3668" y="241"/>
                  </a:lnTo>
                  <a:cubicBezTo>
                    <a:pt x="3534" y="188"/>
                    <a:pt x="3400" y="188"/>
                    <a:pt x="3293" y="161"/>
                  </a:cubicBezTo>
                  <a:lnTo>
                    <a:pt x="3132" y="134"/>
                  </a:lnTo>
                  <a:cubicBezTo>
                    <a:pt x="2731" y="54"/>
                    <a:pt x="2222" y="0"/>
                    <a:pt x="1767" y="0"/>
                  </a:cubicBezTo>
                  <a:close/>
                </a:path>
              </a:pathLst>
            </a:custGeom>
            <a:solidFill>
              <a:srgbClr val="FFB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5" name="Google Shape;6735;p44"/>
            <p:cNvSpPr/>
            <p:nvPr/>
          </p:nvSpPr>
          <p:spPr>
            <a:xfrm>
              <a:off x="7029900" y="8459525"/>
              <a:ext cx="2700" cy="25"/>
            </a:xfrm>
            <a:custGeom>
              <a:avLst/>
              <a:gdLst/>
              <a:ahLst/>
              <a:cxnLst/>
              <a:rect l="l" t="t" r="r" b="b"/>
              <a:pathLst>
                <a:path w="108" h="1" extrusionOk="0">
                  <a:moveTo>
                    <a:pt x="0" y="1"/>
                  </a:moveTo>
                  <a:lnTo>
                    <a:pt x="107" y="1"/>
                  </a:lnTo>
                  <a:lnTo>
                    <a:pt x="0" y="1"/>
                  </a:lnTo>
                  <a:cubicBezTo>
                    <a:pt x="27" y="1"/>
                    <a:pt x="0" y="1"/>
                    <a:pt x="0" y="1"/>
                  </a:cubicBezTo>
                  <a:close/>
                </a:path>
              </a:pathLst>
            </a:custGeom>
            <a:solidFill>
              <a:srgbClr val="FFB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6" name="Google Shape;6736;p44"/>
            <p:cNvSpPr/>
            <p:nvPr/>
          </p:nvSpPr>
          <p:spPr>
            <a:xfrm>
              <a:off x="7003125" y="8592025"/>
              <a:ext cx="87675" cy="113775"/>
            </a:xfrm>
            <a:custGeom>
              <a:avLst/>
              <a:gdLst/>
              <a:ahLst/>
              <a:cxnLst/>
              <a:rect l="l" t="t" r="r" b="b"/>
              <a:pathLst>
                <a:path w="3507" h="4551" extrusionOk="0">
                  <a:moveTo>
                    <a:pt x="3346" y="0"/>
                  </a:moveTo>
                  <a:cubicBezTo>
                    <a:pt x="3293" y="0"/>
                    <a:pt x="3213" y="27"/>
                    <a:pt x="3186" y="107"/>
                  </a:cubicBezTo>
                  <a:cubicBezTo>
                    <a:pt x="3159" y="134"/>
                    <a:pt x="3159" y="161"/>
                    <a:pt x="3159" y="188"/>
                  </a:cubicBezTo>
                  <a:cubicBezTo>
                    <a:pt x="3052" y="241"/>
                    <a:pt x="2972" y="322"/>
                    <a:pt x="3025" y="402"/>
                  </a:cubicBezTo>
                  <a:cubicBezTo>
                    <a:pt x="2918" y="536"/>
                    <a:pt x="2784" y="670"/>
                    <a:pt x="2597" y="803"/>
                  </a:cubicBezTo>
                  <a:cubicBezTo>
                    <a:pt x="2436" y="964"/>
                    <a:pt x="2249" y="1098"/>
                    <a:pt x="2008" y="1258"/>
                  </a:cubicBezTo>
                  <a:lnTo>
                    <a:pt x="1874" y="1365"/>
                  </a:lnTo>
                  <a:cubicBezTo>
                    <a:pt x="1473" y="1660"/>
                    <a:pt x="1045" y="2008"/>
                    <a:pt x="670" y="2409"/>
                  </a:cubicBezTo>
                  <a:cubicBezTo>
                    <a:pt x="563" y="2543"/>
                    <a:pt x="482" y="2650"/>
                    <a:pt x="402" y="2731"/>
                  </a:cubicBezTo>
                  <a:cubicBezTo>
                    <a:pt x="349" y="2838"/>
                    <a:pt x="242" y="2971"/>
                    <a:pt x="161" y="3105"/>
                  </a:cubicBezTo>
                  <a:cubicBezTo>
                    <a:pt x="81" y="3319"/>
                    <a:pt x="1" y="3587"/>
                    <a:pt x="81" y="3855"/>
                  </a:cubicBezTo>
                  <a:cubicBezTo>
                    <a:pt x="161" y="4149"/>
                    <a:pt x="402" y="4310"/>
                    <a:pt x="616" y="4417"/>
                  </a:cubicBezTo>
                  <a:lnTo>
                    <a:pt x="643" y="4444"/>
                  </a:lnTo>
                  <a:cubicBezTo>
                    <a:pt x="750" y="4524"/>
                    <a:pt x="884" y="4551"/>
                    <a:pt x="964" y="4551"/>
                  </a:cubicBezTo>
                  <a:lnTo>
                    <a:pt x="937" y="4524"/>
                  </a:lnTo>
                  <a:cubicBezTo>
                    <a:pt x="884" y="4417"/>
                    <a:pt x="830" y="4310"/>
                    <a:pt x="804" y="4176"/>
                  </a:cubicBezTo>
                  <a:cubicBezTo>
                    <a:pt x="777" y="4069"/>
                    <a:pt x="777" y="3935"/>
                    <a:pt x="777" y="3855"/>
                  </a:cubicBezTo>
                  <a:cubicBezTo>
                    <a:pt x="777" y="3587"/>
                    <a:pt x="884" y="3346"/>
                    <a:pt x="964" y="3105"/>
                  </a:cubicBezTo>
                  <a:cubicBezTo>
                    <a:pt x="1098" y="2838"/>
                    <a:pt x="1232" y="2570"/>
                    <a:pt x="1446" y="2329"/>
                  </a:cubicBezTo>
                  <a:cubicBezTo>
                    <a:pt x="1633" y="2061"/>
                    <a:pt x="1847" y="1847"/>
                    <a:pt x="2035" y="1606"/>
                  </a:cubicBezTo>
                  <a:cubicBezTo>
                    <a:pt x="2249" y="1365"/>
                    <a:pt x="2490" y="1125"/>
                    <a:pt x="2704" y="937"/>
                  </a:cubicBezTo>
                  <a:cubicBezTo>
                    <a:pt x="2918" y="723"/>
                    <a:pt x="3105" y="536"/>
                    <a:pt x="3346" y="375"/>
                  </a:cubicBezTo>
                  <a:lnTo>
                    <a:pt x="3507" y="188"/>
                  </a:lnTo>
                  <a:lnTo>
                    <a:pt x="3507" y="134"/>
                  </a:lnTo>
                  <a:cubicBezTo>
                    <a:pt x="3507" y="54"/>
                    <a:pt x="3453" y="27"/>
                    <a:pt x="3427" y="27"/>
                  </a:cubicBezTo>
                  <a:cubicBezTo>
                    <a:pt x="3373" y="27"/>
                    <a:pt x="3346" y="0"/>
                    <a:pt x="3346" y="0"/>
                  </a:cubicBezTo>
                  <a:close/>
                </a:path>
              </a:pathLst>
            </a:custGeom>
            <a:solidFill>
              <a:srgbClr val="FFB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7" name="Google Shape;6737;p44"/>
            <p:cNvSpPr/>
            <p:nvPr/>
          </p:nvSpPr>
          <p:spPr>
            <a:xfrm>
              <a:off x="7189825" y="8774025"/>
              <a:ext cx="56225" cy="107100"/>
            </a:xfrm>
            <a:custGeom>
              <a:avLst/>
              <a:gdLst/>
              <a:ahLst/>
              <a:cxnLst/>
              <a:rect l="l" t="t" r="r" b="b"/>
              <a:pathLst>
                <a:path w="2249" h="4284" extrusionOk="0">
                  <a:moveTo>
                    <a:pt x="509" y="1"/>
                  </a:moveTo>
                  <a:cubicBezTo>
                    <a:pt x="375" y="242"/>
                    <a:pt x="268" y="509"/>
                    <a:pt x="188" y="804"/>
                  </a:cubicBezTo>
                  <a:cubicBezTo>
                    <a:pt x="134" y="1125"/>
                    <a:pt x="54" y="1419"/>
                    <a:pt x="27" y="1714"/>
                  </a:cubicBezTo>
                  <a:cubicBezTo>
                    <a:pt x="0" y="2008"/>
                    <a:pt x="0" y="2329"/>
                    <a:pt x="27" y="2624"/>
                  </a:cubicBezTo>
                  <a:cubicBezTo>
                    <a:pt x="54" y="2945"/>
                    <a:pt x="134" y="3213"/>
                    <a:pt x="268" y="3453"/>
                  </a:cubicBezTo>
                  <a:cubicBezTo>
                    <a:pt x="375" y="3694"/>
                    <a:pt x="562" y="3882"/>
                    <a:pt x="776" y="4069"/>
                  </a:cubicBezTo>
                  <a:cubicBezTo>
                    <a:pt x="964" y="4230"/>
                    <a:pt x="1231" y="4283"/>
                    <a:pt x="1579" y="4283"/>
                  </a:cubicBezTo>
                  <a:lnTo>
                    <a:pt x="1633" y="4283"/>
                  </a:lnTo>
                  <a:cubicBezTo>
                    <a:pt x="1794" y="4283"/>
                    <a:pt x="2034" y="4256"/>
                    <a:pt x="2249" y="4123"/>
                  </a:cubicBezTo>
                  <a:cubicBezTo>
                    <a:pt x="2061" y="4069"/>
                    <a:pt x="1901" y="3989"/>
                    <a:pt x="1767" y="3935"/>
                  </a:cubicBezTo>
                  <a:cubicBezTo>
                    <a:pt x="1633" y="3855"/>
                    <a:pt x="1526" y="3748"/>
                    <a:pt x="1446" y="3694"/>
                  </a:cubicBezTo>
                  <a:cubicBezTo>
                    <a:pt x="1339" y="3587"/>
                    <a:pt x="1231" y="3480"/>
                    <a:pt x="1178" y="3400"/>
                  </a:cubicBezTo>
                  <a:cubicBezTo>
                    <a:pt x="991" y="3159"/>
                    <a:pt x="857" y="2918"/>
                    <a:pt x="776" y="2650"/>
                  </a:cubicBezTo>
                  <a:cubicBezTo>
                    <a:pt x="669" y="2356"/>
                    <a:pt x="589" y="2088"/>
                    <a:pt x="536" y="1794"/>
                  </a:cubicBezTo>
                  <a:cubicBezTo>
                    <a:pt x="429" y="1178"/>
                    <a:pt x="429" y="590"/>
                    <a:pt x="5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8" name="Google Shape;6738;p44"/>
            <p:cNvSpPr/>
            <p:nvPr/>
          </p:nvSpPr>
          <p:spPr>
            <a:xfrm>
              <a:off x="6950275" y="8160425"/>
              <a:ext cx="157925" cy="166650"/>
            </a:xfrm>
            <a:custGeom>
              <a:avLst/>
              <a:gdLst/>
              <a:ahLst/>
              <a:cxnLst/>
              <a:rect l="l" t="t" r="r" b="b"/>
              <a:pathLst>
                <a:path w="6317" h="6666" extrusionOk="0">
                  <a:moveTo>
                    <a:pt x="3185" y="1"/>
                  </a:moveTo>
                  <a:cubicBezTo>
                    <a:pt x="3051" y="1"/>
                    <a:pt x="2918" y="1"/>
                    <a:pt x="2757" y="27"/>
                  </a:cubicBezTo>
                  <a:cubicBezTo>
                    <a:pt x="2516" y="54"/>
                    <a:pt x="2275" y="161"/>
                    <a:pt x="2008" y="322"/>
                  </a:cubicBezTo>
                  <a:cubicBezTo>
                    <a:pt x="1793" y="456"/>
                    <a:pt x="1579" y="643"/>
                    <a:pt x="1392" y="857"/>
                  </a:cubicBezTo>
                  <a:cubicBezTo>
                    <a:pt x="1178" y="1071"/>
                    <a:pt x="1017" y="1312"/>
                    <a:pt x="857" y="1607"/>
                  </a:cubicBezTo>
                  <a:cubicBezTo>
                    <a:pt x="723" y="1874"/>
                    <a:pt x="589" y="2142"/>
                    <a:pt x="455" y="2436"/>
                  </a:cubicBezTo>
                  <a:cubicBezTo>
                    <a:pt x="214" y="3052"/>
                    <a:pt x="80" y="3667"/>
                    <a:pt x="27" y="4337"/>
                  </a:cubicBezTo>
                  <a:cubicBezTo>
                    <a:pt x="0" y="4658"/>
                    <a:pt x="27" y="4952"/>
                    <a:pt x="80" y="5247"/>
                  </a:cubicBezTo>
                  <a:cubicBezTo>
                    <a:pt x="107" y="5541"/>
                    <a:pt x="161" y="5862"/>
                    <a:pt x="268" y="6130"/>
                  </a:cubicBezTo>
                  <a:cubicBezTo>
                    <a:pt x="321" y="6264"/>
                    <a:pt x="375" y="6344"/>
                    <a:pt x="455" y="6478"/>
                  </a:cubicBezTo>
                  <a:cubicBezTo>
                    <a:pt x="482" y="6531"/>
                    <a:pt x="509" y="6558"/>
                    <a:pt x="589" y="6585"/>
                  </a:cubicBezTo>
                  <a:cubicBezTo>
                    <a:pt x="616" y="6612"/>
                    <a:pt x="643" y="6665"/>
                    <a:pt x="669" y="6665"/>
                  </a:cubicBezTo>
                  <a:lnTo>
                    <a:pt x="696" y="6665"/>
                  </a:lnTo>
                  <a:cubicBezTo>
                    <a:pt x="750" y="6665"/>
                    <a:pt x="776" y="6665"/>
                    <a:pt x="803" y="6612"/>
                  </a:cubicBezTo>
                  <a:cubicBezTo>
                    <a:pt x="2516" y="5327"/>
                    <a:pt x="4283" y="4069"/>
                    <a:pt x="6022" y="2972"/>
                  </a:cubicBezTo>
                  <a:cubicBezTo>
                    <a:pt x="6103" y="2945"/>
                    <a:pt x="6130" y="2838"/>
                    <a:pt x="6130" y="2784"/>
                  </a:cubicBezTo>
                  <a:lnTo>
                    <a:pt x="6156" y="2784"/>
                  </a:lnTo>
                  <a:cubicBezTo>
                    <a:pt x="6183" y="2784"/>
                    <a:pt x="6237" y="2784"/>
                    <a:pt x="6263" y="2731"/>
                  </a:cubicBezTo>
                  <a:cubicBezTo>
                    <a:pt x="6290" y="2704"/>
                    <a:pt x="6317" y="2677"/>
                    <a:pt x="6317" y="2650"/>
                  </a:cubicBezTo>
                  <a:cubicBezTo>
                    <a:pt x="6317" y="2597"/>
                    <a:pt x="6317" y="2543"/>
                    <a:pt x="6290" y="2517"/>
                  </a:cubicBezTo>
                  <a:cubicBezTo>
                    <a:pt x="6156" y="2329"/>
                    <a:pt x="6022" y="2142"/>
                    <a:pt x="5915" y="1981"/>
                  </a:cubicBezTo>
                  <a:lnTo>
                    <a:pt x="5915" y="1928"/>
                  </a:lnTo>
                  <a:lnTo>
                    <a:pt x="5434" y="1232"/>
                  </a:lnTo>
                  <a:cubicBezTo>
                    <a:pt x="5166" y="911"/>
                    <a:pt x="4818" y="643"/>
                    <a:pt x="4443" y="402"/>
                  </a:cubicBezTo>
                  <a:cubicBezTo>
                    <a:pt x="4176" y="241"/>
                    <a:pt x="3881" y="108"/>
                    <a:pt x="3614" y="54"/>
                  </a:cubicBezTo>
                  <a:cubicBezTo>
                    <a:pt x="3453" y="1"/>
                    <a:pt x="3319" y="1"/>
                    <a:pt x="31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9" name="Google Shape;6739;p44"/>
            <p:cNvSpPr/>
            <p:nvPr/>
          </p:nvSpPr>
          <p:spPr>
            <a:xfrm>
              <a:off x="6949600" y="8160425"/>
              <a:ext cx="70950" cy="166650"/>
            </a:xfrm>
            <a:custGeom>
              <a:avLst/>
              <a:gdLst/>
              <a:ahLst/>
              <a:cxnLst/>
              <a:rect l="l" t="t" r="r" b="b"/>
              <a:pathLst>
                <a:path w="2838" h="6666" extrusionOk="0">
                  <a:moveTo>
                    <a:pt x="2838" y="1"/>
                  </a:moveTo>
                  <a:lnTo>
                    <a:pt x="2838" y="1"/>
                  </a:lnTo>
                  <a:cubicBezTo>
                    <a:pt x="2825" y="9"/>
                    <a:pt x="2812" y="18"/>
                    <a:pt x="2799" y="27"/>
                  </a:cubicBezTo>
                  <a:lnTo>
                    <a:pt x="2799" y="27"/>
                  </a:lnTo>
                  <a:cubicBezTo>
                    <a:pt x="2820" y="26"/>
                    <a:pt x="2838" y="22"/>
                    <a:pt x="2838" y="1"/>
                  </a:cubicBezTo>
                  <a:close/>
                  <a:moveTo>
                    <a:pt x="2799" y="27"/>
                  </a:moveTo>
                  <a:cubicBezTo>
                    <a:pt x="2794" y="27"/>
                    <a:pt x="2789" y="27"/>
                    <a:pt x="2784" y="27"/>
                  </a:cubicBezTo>
                  <a:cubicBezTo>
                    <a:pt x="2543" y="54"/>
                    <a:pt x="2275" y="161"/>
                    <a:pt x="2035" y="322"/>
                  </a:cubicBezTo>
                  <a:cubicBezTo>
                    <a:pt x="1820" y="456"/>
                    <a:pt x="1606" y="616"/>
                    <a:pt x="1419" y="857"/>
                  </a:cubicBezTo>
                  <a:cubicBezTo>
                    <a:pt x="1205" y="1071"/>
                    <a:pt x="1044" y="1285"/>
                    <a:pt x="884" y="1607"/>
                  </a:cubicBezTo>
                  <a:cubicBezTo>
                    <a:pt x="750" y="1874"/>
                    <a:pt x="616" y="2142"/>
                    <a:pt x="482" y="2436"/>
                  </a:cubicBezTo>
                  <a:cubicBezTo>
                    <a:pt x="241" y="3052"/>
                    <a:pt x="107" y="3667"/>
                    <a:pt x="27" y="4337"/>
                  </a:cubicBezTo>
                  <a:cubicBezTo>
                    <a:pt x="0" y="4658"/>
                    <a:pt x="27" y="4952"/>
                    <a:pt x="81" y="5247"/>
                  </a:cubicBezTo>
                  <a:cubicBezTo>
                    <a:pt x="107" y="5595"/>
                    <a:pt x="161" y="5862"/>
                    <a:pt x="268" y="6130"/>
                  </a:cubicBezTo>
                  <a:cubicBezTo>
                    <a:pt x="295" y="6210"/>
                    <a:pt x="375" y="6344"/>
                    <a:pt x="429" y="6478"/>
                  </a:cubicBezTo>
                  <a:cubicBezTo>
                    <a:pt x="482" y="6531"/>
                    <a:pt x="509" y="6558"/>
                    <a:pt x="562" y="6585"/>
                  </a:cubicBezTo>
                  <a:cubicBezTo>
                    <a:pt x="616" y="6612"/>
                    <a:pt x="643" y="6612"/>
                    <a:pt x="670" y="6665"/>
                  </a:cubicBezTo>
                  <a:lnTo>
                    <a:pt x="696" y="6665"/>
                  </a:lnTo>
                  <a:cubicBezTo>
                    <a:pt x="750" y="6665"/>
                    <a:pt x="777" y="6665"/>
                    <a:pt x="803" y="6612"/>
                  </a:cubicBezTo>
                  <a:cubicBezTo>
                    <a:pt x="1151" y="6398"/>
                    <a:pt x="1446" y="6130"/>
                    <a:pt x="1767" y="5889"/>
                  </a:cubicBezTo>
                  <a:cubicBezTo>
                    <a:pt x="1687" y="5621"/>
                    <a:pt x="1580" y="5327"/>
                    <a:pt x="1499" y="5006"/>
                  </a:cubicBezTo>
                  <a:cubicBezTo>
                    <a:pt x="1419" y="4604"/>
                    <a:pt x="1365" y="4176"/>
                    <a:pt x="1365" y="3748"/>
                  </a:cubicBezTo>
                  <a:cubicBezTo>
                    <a:pt x="1365" y="3507"/>
                    <a:pt x="1365" y="3266"/>
                    <a:pt x="1419" y="3052"/>
                  </a:cubicBezTo>
                  <a:cubicBezTo>
                    <a:pt x="1419" y="2918"/>
                    <a:pt x="1446" y="2811"/>
                    <a:pt x="1446" y="2677"/>
                  </a:cubicBezTo>
                  <a:cubicBezTo>
                    <a:pt x="1446" y="2570"/>
                    <a:pt x="1473" y="2463"/>
                    <a:pt x="1499" y="2383"/>
                  </a:cubicBezTo>
                  <a:cubicBezTo>
                    <a:pt x="1553" y="2169"/>
                    <a:pt x="1606" y="2008"/>
                    <a:pt x="1687" y="1794"/>
                  </a:cubicBezTo>
                  <a:cubicBezTo>
                    <a:pt x="1740" y="1607"/>
                    <a:pt x="1820" y="1446"/>
                    <a:pt x="1901" y="1232"/>
                  </a:cubicBezTo>
                  <a:cubicBezTo>
                    <a:pt x="2008" y="1044"/>
                    <a:pt x="2115" y="857"/>
                    <a:pt x="2222" y="697"/>
                  </a:cubicBezTo>
                  <a:cubicBezTo>
                    <a:pt x="2302" y="536"/>
                    <a:pt x="2436" y="375"/>
                    <a:pt x="2570" y="241"/>
                  </a:cubicBezTo>
                  <a:cubicBezTo>
                    <a:pt x="2638" y="151"/>
                    <a:pt x="2725" y="79"/>
                    <a:pt x="2799" y="27"/>
                  </a:cubicBezTo>
                  <a:close/>
                </a:path>
              </a:pathLst>
            </a:custGeom>
            <a:solidFill>
              <a:srgbClr val="434343">
                <a:alpha val="2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0" name="Google Shape;6740;p44"/>
            <p:cNvSpPr/>
            <p:nvPr/>
          </p:nvSpPr>
          <p:spPr>
            <a:xfrm>
              <a:off x="6948250" y="8215975"/>
              <a:ext cx="236250" cy="222175"/>
            </a:xfrm>
            <a:custGeom>
              <a:avLst/>
              <a:gdLst/>
              <a:ahLst/>
              <a:cxnLst/>
              <a:rect l="l" t="t" r="r" b="b"/>
              <a:pathLst>
                <a:path w="9450" h="8887" extrusionOk="0">
                  <a:moveTo>
                    <a:pt x="6746" y="0"/>
                  </a:moveTo>
                  <a:lnTo>
                    <a:pt x="6103" y="27"/>
                  </a:lnTo>
                  <a:cubicBezTo>
                    <a:pt x="5943" y="27"/>
                    <a:pt x="5755" y="27"/>
                    <a:pt x="5568" y="54"/>
                  </a:cubicBezTo>
                  <a:cubicBezTo>
                    <a:pt x="5220" y="80"/>
                    <a:pt x="4872" y="161"/>
                    <a:pt x="4498" y="214"/>
                  </a:cubicBezTo>
                  <a:cubicBezTo>
                    <a:pt x="4123" y="321"/>
                    <a:pt x="3775" y="455"/>
                    <a:pt x="3400" y="616"/>
                  </a:cubicBezTo>
                  <a:cubicBezTo>
                    <a:pt x="2624" y="964"/>
                    <a:pt x="1928" y="1499"/>
                    <a:pt x="1393" y="2088"/>
                  </a:cubicBezTo>
                  <a:cubicBezTo>
                    <a:pt x="831" y="2703"/>
                    <a:pt x="429" y="3426"/>
                    <a:pt x="215" y="4202"/>
                  </a:cubicBezTo>
                  <a:cubicBezTo>
                    <a:pt x="1" y="5005"/>
                    <a:pt x="1" y="5862"/>
                    <a:pt x="215" y="6718"/>
                  </a:cubicBezTo>
                  <a:cubicBezTo>
                    <a:pt x="322" y="7120"/>
                    <a:pt x="483" y="7521"/>
                    <a:pt x="697" y="7816"/>
                  </a:cubicBezTo>
                  <a:cubicBezTo>
                    <a:pt x="884" y="8137"/>
                    <a:pt x="1205" y="8485"/>
                    <a:pt x="1527" y="8726"/>
                  </a:cubicBezTo>
                  <a:cubicBezTo>
                    <a:pt x="1527" y="8726"/>
                    <a:pt x="1553" y="8726"/>
                    <a:pt x="1553" y="8753"/>
                  </a:cubicBezTo>
                  <a:cubicBezTo>
                    <a:pt x="1553" y="8779"/>
                    <a:pt x="1607" y="8806"/>
                    <a:pt x="1634" y="8860"/>
                  </a:cubicBezTo>
                  <a:cubicBezTo>
                    <a:pt x="1660" y="8886"/>
                    <a:pt x="1687" y="8886"/>
                    <a:pt x="1741" y="8886"/>
                  </a:cubicBezTo>
                  <a:lnTo>
                    <a:pt x="1767" y="8886"/>
                  </a:lnTo>
                  <a:cubicBezTo>
                    <a:pt x="1821" y="8886"/>
                    <a:pt x="1821" y="8860"/>
                    <a:pt x="1874" y="8806"/>
                  </a:cubicBezTo>
                  <a:cubicBezTo>
                    <a:pt x="2196" y="8405"/>
                    <a:pt x="2490" y="8057"/>
                    <a:pt x="2838" y="7655"/>
                  </a:cubicBezTo>
                  <a:lnTo>
                    <a:pt x="2838" y="7602"/>
                  </a:lnTo>
                  <a:cubicBezTo>
                    <a:pt x="3935" y="6263"/>
                    <a:pt x="5300" y="4764"/>
                    <a:pt x="6987" y="3560"/>
                  </a:cubicBezTo>
                  <a:lnTo>
                    <a:pt x="7040" y="3480"/>
                  </a:lnTo>
                  <a:lnTo>
                    <a:pt x="7174" y="3399"/>
                  </a:lnTo>
                  <a:lnTo>
                    <a:pt x="7228" y="3399"/>
                  </a:lnTo>
                  <a:cubicBezTo>
                    <a:pt x="7924" y="2918"/>
                    <a:pt x="8619" y="2516"/>
                    <a:pt x="9315" y="2195"/>
                  </a:cubicBezTo>
                  <a:lnTo>
                    <a:pt x="9422" y="2088"/>
                  </a:lnTo>
                  <a:cubicBezTo>
                    <a:pt x="9449" y="2008"/>
                    <a:pt x="9422" y="1981"/>
                    <a:pt x="9422" y="1927"/>
                  </a:cubicBezTo>
                  <a:lnTo>
                    <a:pt x="9422" y="1874"/>
                  </a:lnTo>
                  <a:cubicBezTo>
                    <a:pt x="9449" y="1847"/>
                    <a:pt x="9449" y="1793"/>
                    <a:pt x="9422" y="1713"/>
                  </a:cubicBezTo>
                  <a:cubicBezTo>
                    <a:pt x="9262" y="1392"/>
                    <a:pt x="9021" y="1071"/>
                    <a:pt x="8753" y="857"/>
                  </a:cubicBezTo>
                  <a:cubicBezTo>
                    <a:pt x="8486" y="616"/>
                    <a:pt x="8138" y="455"/>
                    <a:pt x="7816" y="268"/>
                  </a:cubicBezTo>
                  <a:cubicBezTo>
                    <a:pt x="7522" y="134"/>
                    <a:pt x="7147" y="80"/>
                    <a:pt x="67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1" name="Google Shape;6741;p44"/>
            <p:cNvSpPr/>
            <p:nvPr/>
          </p:nvSpPr>
          <p:spPr>
            <a:xfrm>
              <a:off x="6946925" y="8223325"/>
              <a:ext cx="111775" cy="214825"/>
            </a:xfrm>
            <a:custGeom>
              <a:avLst/>
              <a:gdLst/>
              <a:ahLst/>
              <a:cxnLst/>
              <a:rect l="l" t="t" r="r" b="b"/>
              <a:pathLst>
                <a:path w="4471" h="8593" extrusionOk="0">
                  <a:moveTo>
                    <a:pt x="4470" y="1"/>
                  </a:moveTo>
                  <a:cubicBezTo>
                    <a:pt x="4149" y="27"/>
                    <a:pt x="3801" y="161"/>
                    <a:pt x="3426" y="322"/>
                  </a:cubicBezTo>
                  <a:cubicBezTo>
                    <a:pt x="2650" y="670"/>
                    <a:pt x="1954" y="1151"/>
                    <a:pt x="1419" y="1794"/>
                  </a:cubicBezTo>
                  <a:cubicBezTo>
                    <a:pt x="830" y="2436"/>
                    <a:pt x="455" y="3132"/>
                    <a:pt x="241" y="3908"/>
                  </a:cubicBezTo>
                  <a:cubicBezTo>
                    <a:pt x="0" y="4711"/>
                    <a:pt x="0" y="5568"/>
                    <a:pt x="241" y="6424"/>
                  </a:cubicBezTo>
                  <a:cubicBezTo>
                    <a:pt x="348" y="6826"/>
                    <a:pt x="509" y="7227"/>
                    <a:pt x="723" y="7522"/>
                  </a:cubicBezTo>
                  <a:cubicBezTo>
                    <a:pt x="910" y="7843"/>
                    <a:pt x="1205" y="8191"/>
                    <a:pt x="1553" y="8432"/>
                  </a:cubicBezTo>
                  <a:cubicBezTo>
                    <a:pt x="1553" y="8432"/>
                    <a:pt x="1580" y="8432"/>
                    <a:pt x="1580" y="8459"/>
                  </a:cubicBezTo>
                  <a:cubicBezTo>
                    <a:pt x="1580" y="8485"/>
                    <a:pt x="1606" y="8512"/>
                    <a:pt x="1660" y="8566"/>
                  </a:cubicBezTo>
                  <a:cubicBezTo>
                    <a:pt x="1687" y="8592"/>
                    <a:pt x="1713" y="8592"/>
                    <a:pt x="1740" y="8592"/>
                  </a:cubicBezTo>
                  <a:lnTo>
                    <a:pt x="1794" y="8592"/>
                  </a:lnTo>
                  <a:cubicBezTo>
                    <a:pt x="1847" y="8592"/>
                    <a:pt x="1874" y="8566"/>
                    <a:pt x="1927" y="8512"/>
                  </a:cubicBezTo>
                  <a:cubicBezTo>
                    <a:pt x="2008" y="8378"/>
                    <a:pt x="2115" y="8271"/>
                    <a:pt x="2222" y="8137"/>
                  </a:cubicBezTo>
                  <a:cubicBezTo>
                    <a:pt x="2061" y="7950"/>
                    <a:pt x="1874" y="7709"/>
                    <a:pt x="1740" y="7522"/>
                  </a:cubicBezTo>
                  <a:cubicBezTo>
                    <a:pt x="1553" y="7174"/>
                    <a:pt x="1392" y="6853"/>
                    <a:pt x="1285" y="6505"/>
                  </a:cubicBezTo>
                  <a:cubicBezTo>
                    <a:pt x="1178" y="6130"/>
                    <a:pt x="1125" y="5755"/>
                    <a:pt x="1125" y="5380"/>
                  </a:cubicBezTo>
                  <a:cubicBezTo>
                    <a:pt x="1125" y="4952"/>
                    <a:pt x="1151" y="4497"/>
                    <a:pt x="1258" y="4096"/>
                  </a:cubicBezTo>
                  <a:cubicBezTo>
                    <a:pt x="1312" y="3908"/>
                    <a:pt x="1339" y="3667"/>
                    <a:pt x="1446" y="3480"/>
                  </a:cubicBezTo>
                  <a:cubicBezTo>
                    <a:pt x="1526" y="3266"/>
                    <a:pt x="1606" y="3105"/>
                    <a:pt x="1687" y="2945"/>
                  </a:cubicBezTo>
                  <a:cubicBezTo>
                    <a:pt x="1874" y="2570"/>
                    <a:pt x="2115" y="2195"/>
                    <a:pt x="2382" y="1874"/>
                  </a:cubicBezTo>
                  <a:cubicBezTo>
                    <a:pt x="2650" y="1499"/>
                    <a:pt x="2945" y="1151"/>
                    <a:pt x="3293" y="857"/>
                  </a:cubicBezTo>
                  <a:cubicBezTo>
                    <a:pt x="3614" y="563"/>
                    <a:pt x="3988" y="295"/>
                    <a:pt x="4363" y="54"/>
                  </a:cubicBezTo>
                  <a:cubicBezTo>
                    <a:pt x="4390" y="27"/>
                    <a:pt x="4417" y="27"/>
                    <a:pt x="4470" y="1"/>
                  </a:cubicBezTo>
                  <a:close/>
                </a:path>
              </a:pathLst>
            </a:custGeom>
            <a:solidFill>
              <a:srgbClr val="434343">
                <a:alpha val="2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2" name="Google Shape;6742;p44"/>
            <p:cNvSpPr/>
            <p:nvPr/>
          </p:nvSpPr>
          <p:spPr>
            <a:xfrm>
              <a:off x="6979050" y="8248750"/>
              <a:ext cx="311175" cy="294450"/>
            </a:xfrm>
            <a:custGeom>
              <a:avLst/>
              <a:gdLst/>
              <a:ahLst/>
              <a:cxnLst/>
              <a:rect l="l" t="t" r="r" b="b"/>
              <a:pathLst>
                <a:path w="12447" h="11778" extrusionOk="0">
                  <a:moveTo>
                    <a:pt x="7735" y="1"/>
                  </a:moveTo>
                  <a:cubicBezTo>
                    <a:pt x="7280" y="1"/>
                    <a:pt x="6852" y="54"/>
                    <a:pt x="6424" y="134"/>
                  </a:cubicBezTo>
                  <a:cubicBezTo>
                    <a:pt x="5996" y="242"/>
                    <a:pt x="5594" y="349"/>
                    <a:pt x="5112" y="536"/>
                  </a:cubicBezTo>
                  <a:cubicBezTo>
                    <a:pt x="4711" y="723"/>
                    <a:pt x="4283" y="911"/>
                    <a:pt x="3881" y="1152"/>
                  </a:cubicBezTo>
                  <a:cubicBezTo>
                    <a:pt x="3078" y="1607"/>
                    <a:pt x="2382" y="2222"/>
                    <a:pt x="1767" y="2891"/>
                  </a:cubicBezTo>
                  <a:cubicBezTo>
                    <a:pt x="1472" y="3213"/>
                    <a:pt x="1205" y="3587"/>
                    <a:pt x="990" y="3962"/>
                  </a:cubicBezTo>
                  <a:cubicBezTo>
                    <a:pt x="830" y="4256"/>
                    <a:pt x="669" y="4551"/>
                    <a:pt x="535" y="4899"/>
                  </a:cubicBezTo>
                  <a:cubicBezTo>
                    <a:pt x="295" y="5541"/>
                    <a:pt x="134" y="6210"/>
                    <a:pt x="54" y="6906"/>
                  </a:cubicBezTo>
                  <a:cubicBezTo>
                    <a:pt x="0" y="7602"/>
                    <a:pt x="54" y="8298"/>
                    <a:pt x="241" y="8940"/>
                  </a:cubicBezTo>
                  <a:cubicBezTo>
                    <a:pt x="402" y="9610"/>
                    <a:pt x="723" y="10225"/>
                    <a:pt x="1178" y="10680"/>
                  </a:cubicBezTo>
                  <a:cubicBezTo>
                    <a:pt x="1633" y="11189"/>
                    <a:pt x="2275" y="11563"/>
                    <a:pt x="2998" y="11751"/>
                  </a:cubicBezTo>
                  <a:cubicBezTo>
                    <a:pt x="3078" y="11751"/>
                    <a:pt x="3105" y="11778"/>
                    <a:pt x="3185" y="11778"/>
                  </a:cubicBezTo>
                  <a:lnTo>
                    <a:pt x="3239" y="11778"/>
                  </a:lnTo>
                  <a:cubicBezTo>
                    <a:pt x="3266" y="11778"/>
                    <a:pt x="3319" y="11778"/>
                    <a:pt x="3319" y="11751"/>
                  </a:cubicBezTo>
                  <a:lnTo>
                    <a:pt x="3399" y="11644"/>
                  </a:lnTo>
                  <a:lnTo>
                    <a:pt x="3399" y="11510"/>
                  </a:lnTo>
                  <a:lnTo>
                    <a:pt x="3453" y="11456"/>
                  </a:lnTo>
                  <a:cubicBezTo>
                    <a:pt x="3480" y="11376"/>
                    <a:pt x="3506" y="11323"/>
                    <a:pt x="3533" y="11296"/>
                  </a:cubicBezTo>
                  <a:lnTo>
                    <a:pt x="3506" y="11296"/>
                  </a:lnTo>
                  <a:cubicBezTo>
                    <a:pt x="4015" y="10279"/>
                    <a:pt x="4657" y="9288"/>
                    <a:pt x="5460" y="8352"/>
                  </a:cubicBezTo>
                  <a:lnTo>
                    <a:pt x="5487" y="8298"/>
                  </a:lnTo>
                  <a:lnTo>
                    <a:pt x="5487" y="8271"/>
                  </a:lnTo>
                  <a:cubicBezTo>
                    <a:pt x="6558" y="7013"/>
                    <a:pt x="7869" y="5836"/>
                    <a:pt x="9395" y="4765"/>
                  </a:cubicBezTo>
                  <a:cubicBezTo>
                    <a:pt x="10332" y="4123"/>
                    <a:pt x="11295" y="3534"/>
                    <a:pt x="12339" y="2998"/>
                  </a:cubicBezTo>
                  <a:lnTo>
                    <a:pt x="12446" y="2891"/>
                  </a:lnTo>
                  <a:lnTo>
                    <a:pt x="12446" y="2758"/>
                  </a:lnTo>
                  <a:cubicBezTo>
                    <a:pt x="12419" y="2677"/>
                    <a:pt x="12339" y="2650"/>
                    <a:pt x="12286" y="2650"/>
                  </a:cubicBezTo>
                  <a:cubicBezTo>
                    <a:pt x="12232" y="2517"/>
                    <a:pt x="12178" y="2410"/>
                    <a:pt x="12152" y="2276"/>
                  </a:cubicBezTo>
                  <a:cubicBezTo>
                    <a:pt x="12071" y="2115"/>
                    <a:pt x="11964" y="1981"/>
                    <a:pt x="11831" y="1794"/>
                  </a:cubicBezTo>
                  <a:cubicBezTo>
                    <a:pt x="11643" y="1526"/>
                    <a:pt x="11349" y="1259"/>
                    <a:pt x="11001" y="1018"/>
                  </a:cubicBezTo>
                  <a:cubicBezTo>
                    <a:pt x="10706" y="804"/>
                    <a:pt x="10358" y="616"/>
                    <a:pt x="9957" y="456"/>
                  </a:cubicBezTo>
                  <a:cubicBezTo>
                    <a:pt x="9636" y="322"/>
                    <a:pt x="9261" y="188"/>
                    <a:pt x="8860" y="108"/>
                  </a:cubicBezTo>
                  <a:cubicBezTo>
                    <a:pt x="8431" y="54"/>
                    <a:pt x="8057" y="1"/>
                    <a:pt x="77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3" name="Google Shape;6743;p44"/>
            <p:cNvSpPr/>
            <p:nvPr/>
          </p:nvSpPr>
          <p:spPr>
            <a:xfrm>
              <a:off x="6979050" y="8250100"/>
              <a:ext cx="178000" cy="293100"/>
            </a:xfrm>
            <a:custGeom>
              <a:avLst/>
              <a:gdLst/>
              <a:ahLst/>
              <a:cxnLst/>
              <a:rect l="l" t="t" r="r" b="b"/>
              <a:pathLst>
                <a:path w="7120" h="11724" extrusionOk="0">
                  <a:moveTo>
                    <a:pt x="7120" y="0"/>
                  </a:moveTo>
                  <a:lnTo>
                    <a:pt x="6424" y="80"/>
                  </a:lnTo>
                  <a:cubicBezTo>
                    <a:pt x="6022" y="188"/>
                    <a:pt x="5594" y="295"/>
                    <a:pt x="5112" y="482"/>
                  </a:cubicBezTo>
                  <a:cubicBezTo>
                    <a:pt x="4711" y="669"/>
                    <a:pt x="4283" y="857"/>
                    <a:pt x="3881" y="1098"/>
                  </a:cubicBezTo>
                  <a:cubicBezTo>
                    <a:pt x="3078" y="1553"/>
                    <a:pt x="2382" y="2168"/>
                    <a:pt x="1767" y="2837"/>
                  </a:cubicBezTo>
                  <a:cubicBezTo>
                    <a:pt x="1472" y="3159"/>
                    <a:pt x="1205" y="3533"/>
                    <a:pt x="990" y="3908"/>
                  </a:cubicBezTo>
                  <a:cubicBezTo>
                    <a:pt x="830" y="4202"/>
                    <a:pt x="669" y="4497"/>
                    <a:pt x="535" y="4845"/>
                  </a:cubicBezTo>
                  <a:cubicBezTo>
                    <a:pt x="295" y="5487"/>
                    <a:pt x="134" y="6156"/>
                    <a:pt x="54" y="6852"/>
                  </a:cubicBezTo>
                  <a:cubicBezTo>
                    <a:pt x="0" y="7548"/>
                    <a:pt x="54" y="8244"/>
                    <a:pt x="241" y="8886"/>
                  </a:cubicBezTo>
                  <a:cubicBezTo>
                    <a:pt x="402" y="9556"/>
                    <a:pt x="723" y="10171"/>
                    <a:pt x="1178" y="10626"/>
                  </a:cubicBezTo>
                  <a:cubicBezTo>
                    <a:pt x="1633" y="11135"/>
                    <a:pt x="2275" y="11509"/>
                    <a:pt x="2998" y="11697"/>
                  </a:cubicBezTo>
                  <a:cubicBezTo>
                    <a:pt x="3051" y="11697"/>
                    <a:pt x="3078" y="11724"/>
                    <a:pt x="3105" y="11724"/>
                  </a:cubicBezTo>
                  <a:cubicBezTo>
                    <a:pt x="3078" y="11697"/>
                    <a:pt x="3051" y="11670"/>
                    <a:pt x="3051" y="11643"/>
                  </a:cubicBezTo>
                  <a:lnTo>
                    <a:pt x="2998" y="11590"/>
                  </a:lnTo>
                  <a:cubicBezTo>
                    <a:pt x="2784" y="11295"/>
                    <a:pt x="2543" y="11001"/>
                    <a:pt x="2382" y="10653"/>
                  </a:cubicBezTo>
                  <a:cubicBezTo>
                    <a:pt x="2168" y="10305"/>
                    <a:pt x="2008" y="9850"/>
                    <a:pt x="1874" y="9422"/>
                  </a:cubicBezTo>
                  <a:cubicBezTo>
                    <a:pt x="1740" y="8913"/>
                    <a:pt x="1633" y="8378"/>
                    <a:pt x="1606" y="7843"/>
                  </a:cubicBezTo>
                  <a:lnTo>
                    <a:pt x="1606" y="7093"/>
                  </a:lnTo>
                  <a:cubicBezTo>
                    <a:pt x="1606" y="6825"/>
                    <a:pt x="1633" y="6558"/>
                    <a:pt x="1713" y="6317"/>
                  </a:cubicBezTo>
                  <a:cubicBezTo>
                    <a:pt x="1793" y="5808"/>
                    <a:pt x="1927" y="5300"/>
                    <a:pt x="2141" y="4818"/>
                  </a:cubicBezTo>
                  <a:cubicBezTo>
                    <a:pt x="2302" y="4417"/>
                    <a:pt x="2516" y="4015"/>
                    <a:pt x="2730" y="3640"/>
                  </a:cubicBezTo>
                  <a:cubicBezTo>
                    <a:pt x="2971" y="3266"/>
                    <a:pt x="3239" y="2944"/>
                    <a:pt x="3506" y="2596"/>
                  </a:cubicBezTo>
                  <a:cubicBezTo>
                    <a:pt x="3801" y="2275"/>
                    <a:pt x="4095" y="1927"/>
                    <a:pt x="4443" y="1633"/>
                  </a:cubicBezTo>
                  <a:cubicBezTo>
                    <a:pt x="4818" y="1285"/>
                    <a:pt x="5166" y="1017"/>
                    <a:pt x="5541" y="803"/>
                  </a:cubicBezTo>
                  <a:cubicBezTo>
                    <a:pt x="5942" y="536"/>
                    <a:pt x="6317" y="321"/>
                    <a:pt x="6718" y="161"/>
                  </a:cubicBezTo>
                  <a:cubicBezTo>
                    <a:pt x="6852" y="80"/>
                    <a:pt x="6986" y="27"/>
                    <a:pt x="7120" y="0"/>
                  </a:cubicBezTo>
                  <a:close/>
                </a:path>
              </a:pathLst>
            </a:custGeom>
            <a:solidFill>
              <a:srgbClr val="434343">
                <a:alpha val="2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4" name="Google Shape;6744;p44"/>
            <p:cNvSpPr/>
            <p:nvPr/>
          </p:nvSpPr>
          <p:spPr>
            <a:xfrm>
              <a:off x="7025875" y="8302950"/>
              <a:ext cx="386800" cy="374075"/>
            </a:xfrm>
            <a:custGeom>
              <a:avLst/>
              <a:gdLst/>
              <a:ahLst/>
              <a:cxnLst/>
              <a:rect l="l" t="t" r="r" b="b"/>
              <a:pathLst>
                <a:path w="15472" h="14963" extrusionOk="0">
                  <a:moveTo>
                    <a:pt x="10627" y="1"/>
                  </a:moveTo>
                  <a:cubicBezTo>
                    <a:pt x="10479" y="27"/>
                    <a:pt x="10339" y="34"/>
                    <a:pt x="10198" y="34"/>
                  </a:cubicBezTo>
                  <a:cubicBezTo>
                    <a:pt x="10058" y="34"/>
                    <a:pt x="9917" y="27"/>
                    <a:pt x="9770" y="27"/>
                  </a:cubicBezTo>
                  <a:lnTo>
                    <a:pt x="9369" y="27"/>
                  </a:lnTo>
                  <a:cubicBezTo>
                    <a:pt x="8459" y="54"/>
                    <a:pt x="7522" y="215"/>
                    <a:pt x="6665" y="482"/>
                  </a:cubicBezTo>
                  <a:cubicBezTo>
                    <a:pt x="4845" y="1045"/>
                    <a:pt x="3266" y="2088"/>
                    <a:pt x="2062" y="3453"/>
                  </a:cubicBezTo>
                  <a:cubicBezTo>
                    <a:pt x="1767" y="3828"/>
                    <a:pt x="1473" y="4203"/>
                    <a:pt x="1232" y="4551"/>
                  </a:cubicBezTo>
                  <a:cubicBezTo>
                    <a:pt x="991" y="4926"/>
                    <a:pt x="804" y="5354"/>
                    <a:pt x="590" y="5809"/>
                  </a:cubicBezTo>
                  <a:cubicBezTo>
                    <a:pt x="268" y="6639"/>
                    <a:pt x="54" y="7522"/>
                    <a:pt x="27" y="8378"/>
                  </a:cubicBezTo>
                  <a:cubicBezTo>
                    <a:pt x="1" y="9262"/>
                    <a:pt x="135" y="10145"/>
                    <a:pt x="402" y="10975"/>
                  </a:cubicBezTo>
                  <a:cubicBezTo>
                    <a:pt x="697" y="11858"/>
                    <a:pt x="1205" y="12688"/>
                    <a:pt x="1821" y="13357"/>
                  </a:cubicBezTo>
                  <a:cubicBezTo>
                    <a:pt x="2169" y="13731"/>
                    <a:pt x="2543" y="14026"/>
                    <a:pt x="2972" y="14320"/>
                  </a:cubicBezTo>
                  <a:cubicBezTo>
                    <a:pt x="3400" y="14641"/>
                    <a:pt x="3882" y="14829"/>
                    <a:pt x="4310" y="14963"/>
                  </a:cubicBezTo>
                  <a:lnTo>
                    <a:pt x="4363" y="14963"/>
                  </a:lnTo>
                  <a:cubicBezTo>
                    <a:pt x="4444" y="14963"/>
                    <a:pt x="4497" y="14936"/>
                    <a:pt x="4551" y="14909"/>
                  </a:cubicBezTo>
                  <a:lnTo>
                    <a:pt x="4604" y="14909"/>
                  </a:lnTo>
                  <a:cubicBezTo>
                    <a:pt x="4658" y="14909"/>
                    <a:pt x="4685" y="14909"/>
                    <a:pt x="4711" y="14856"/>
                  </a:cubicBezTo>
                  <a:lnTo>
                    <a:pt x="4819" y="14775"/>
                  </a:lnTo>
                  <a:cubicBezTo>
                    <a:pt x="4872" y="14641"/>
                    <a:pt x="4952" y="14508"/>
                    <a:pt x="5006" y="14320"/>
                  </a:cubicBezTo>
                  <a:cubicBezTo>
                    <a:pt x="5514" y="13330"/>
                    <a:pt x="6103" y="12366"/>
                    <a:pt x="6639" y="11590"/>
                  </a:cubicBezTo>
                  <a:cubicBezTo>
                    <a:pt x="7281" y="10653"/>
                    <a:pt x="7897" y="9850"/>
                    <a:pt x="8485" y="9101"/>
                  </a:cubicBezTo>
                  <a:cubicBezTo>
                    <a:pt x="8967" y="8539"/>
                    <a:pt x="9449" y="8030"/>
                    <a:pt x="9931" y="7575"/>
                  </a:cubicBezTo>
                  <a:cubicBezTo>
                    <a:pt x="10466" y="7040"/>
                    <a:pt x="10921" y="6665"/>
                    <a:pt x="11376" y="6344"/>
                  </a:cubicBezTo>
                  <a:cubicBezTo>
                    <a:pt x="11724" y="6076"/>
                    <a:pt x="12126" y="5836"/>
                    <a:pt x="12500" y="5595"/>
                  </a:cubicBezTo>
                  <a:lnTo>
                    <a:pt x="12527" y="5595"/>
                  </a:lnTo>
                  <a:cubicBezTo>
                    <a:pt x="12848" y="5407"/>
                    <a:pt x="13196" y="5193"/>
                    <a:pt x="13544" y="4952"/>
                  </a:cubicBezTo>
                  <a:cubicBezTo>
                    <a:pt x="14213" y="4497"/>
                    <a:pt x="14909" y="3989"/>
                    <a:pt x="15391" y="3266"/>
                  </a:cubicBezTo>
                  <a:cubicBezTo>
                    <a:pt x="15418" y="3213"/>
                    <a:pt x="15418" y="3186"/>
                    <a:pt x="15444" y="3159"/>
                  </a:cubicBezTo>
                  <a:cubicBezTo>
                    <a:pt x="15471" y="3132"/>
                    <a:pt x="15471" y="3079"/>
                    <a:pt x="15471" y="3025"/>
                  </a:cubicBezTo>
                  <a:cubicBezTo>
                    <a:pt x="15471" y="2998"/>
                    <a:pt x="15471" y="2945"/>
                    <a:pt x="15444" y="2918"/>
                  </a:cubicBezTo>
                  <a:cubicBezTo>
                    <a:pt x="14775" y="1152"/>
                    <a:pt x="12902" y="456"/>
                    <a:pt x="11804" y="215"/>
                  </a:cubicBezTo>
                  <a:cubicBezTo>
                    <a:pt x="11430" y="108"/>
                    <a:pt x="11028" y="54"/>
                    <a:pt x="106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5" name="Google Shape;6745;p44"/>
            <p:cNvSpPr/>
            <p:nvPr/>
          </p:nvSpPr>
          <p:spPr>
            <a:xfrm>
              <a:off x="7025875" y="8302275"/>
              <a:ext cx="254975" cy="374750"/>
            </a:xfrm>
            <a:custGeom>
              <a:avLst/>
              <a:gdLst/>
              <a:ahLst/>
              <a:cxnLst/>
              <a:rect l="l" t="t" r="r" b="b"/>
              <a:pathLst>
                <a:path w="10199" h="14990" extrusionOk="0">
                  <a:moveTo>
                    <a:pt x="10198" y="1"/>
                  </a:moveTo>
                  <a:lnTo>
                    <a:pt x="10198" y="1"/>
                  </a:lnTo>
                  <a:cubicBezTo>
                    <a:pt x="10134" y="17"/>
                    <a:pt x="10069" y="33"/>
                    <a:pt x="10004" y="50"/>
                  </a:cubicBezTo>
                  <a:lnTo>
                    <a:pt x="10004" y="50"/>
                  </a:lnTo>
                  <a:cubicBezTo>
                    <a:pt x="10096" y="44"/>
                    <a:pt x="10168" y="31"/>
                    <a:pt x="10198" y="1"/>
                  </a:cubicBezTo>
                  <a:close/>
                  <a:moveTo>
                    <a:pt x="10004" y="50"/>
                  </a:moveTo>
                  <a:lnTo>
                    <a:pt x="10004" y="50"/>
                  </a:lnTo>
                  <a:cubicBezTo>
                    <a:pt x="9934" y="54"/>
                    <a:pt x="9852" y="54"/>
                    <a:pt x="9770" y="54"/>
                  </a:cubicBezTo>
                  <a:lnTo>
                    <a:pt x="9369" y="54"/>
                  </a:lnTo>
                  <a:cubicBezTo>
                    <a:pt x="8459" y="81"/>
                    <a:pt x="7522" y="242"/>
                    <a:pt x="6665" y="509"/>
                  </a:cubicBezTo>
                  <a:cubicBezTo>
                    <a:pt x="4845" y="1072"/>
                    <a:pt x="3239" y="2115"/>
                    <a:pt x="2062" y="3480"/>
                  </a:cubicBezTo>
                  <a:cubicBezTo>
                    <a:pt x="1767" y="3855"/>
                    <a:pt x="1473" y="4230"/>
                    <a:pt x="1232" y="4578"/>
                  </a:cubicBezTo>
                  <a:cubicBezTo>
                    <a:pt x="991" y="4979"/>
                    <a:pt x="777" y="5381"/>
                    <a:pt x="590" y="5836"/>
                  </a:cubicBezTo>
                  <a:cubicBezTo>
                    <a:pt x="268" y="6666"/>
                    <a:pt x="54" y="7549"/>
                    <a:pt x="27" y="8405"/>
                  </a:cubicBezTo>
                  <a:cubicBezTo>
                    <a:pt x="1" y="9289"/>
                    <a:pt x="135" y="10172"/>
                    <a:pt x="402" y="11002"/>
                  </a:cubicBezTo>
                  <a:cubicBezTo>
                    <a:pt x="697" y="11885"/>
                    <a:pt x="1205" y="12715"/>
                    <a:pt x="1821" y="13384"/>
                  </a:cubicBezTo>
                  <a:cubicBezTo>
                    <a:pt x="2169" y="13758"/>
                    <a:pt x="2570" y="14106"/>
                    <a:pt x="2972" y="14347"/>
                  </a:cubicBezTo>
                  <a:cubicBezTo>
                    <a:pt x="3427" y="14668"/>
                    <a:pt x="3882" y="14856"/>
                    <a:pt x="4310" y="14990"/>
                  </a:cubicBezTo>
                  <a:lnTo>
                    <a:pt x="4363" y="14990"/>
                  </a:lnTo>
                  <a:cubicBezTo>
                    <a:pt x="4417" y="14990"/>
                    <a:pt x="4444" y="14990"/>
                    <a:pt x="4471" y="14963"/>
                  </a:cubicBezTo>
                  <a:cubicBezTo>
                    <a:pt x="3935" y="14535"/>
                    <a:pt x="3507" y="14080"/>
                    <a:pt x="3132" y="13625"/>
                  </a:cubicBezTo>
                  <a:cubicBezTo>
                    <a:pt x="2704" y="13089"/>
                    <a:pt x="2410" y="12527"/>
                    <a:pt x="2169" y="11912"/>
                  </a:cubicBezTo>
                  <a:cubicBezTo>
                    <a:pt x="2035" y="11590"/>
                    <a:pt x="1955" y="11269"/>
                    <a:pt x="1901" y="10948"/>
                  </a:cubicBezTo>
                  <a:cubicBezTo>
                    <a:pt x="1821" y="10600"/>
                    <a:pt x="1794" y="10252"/>
                    <a:pt x="1794" y="9877"/>
                  </a:cubicBezTo>
                  <a:cubicBezTo>
                    <a:pt x="1794" y="9503"/>
                    <a:pt x="1794" y="9101"/>
                    <a:pt x="1874" y="8700"/>
                  </a:cubicBezTo>
                  <a:cubicBezTo>
                    <a:pt x="1901" y="8512"/>
                    <a:pt x="1928" y="8271"/>
                    <a:pt x="1981" y="8111"/>
                  </a:cubicBezTo>
                  <a:cubicBezTo>
                    <a:pt x="2008" y="7870"/>
                    <a:pt x="2062" y="7656"/>
                    <a:pt x="2115" y="7495"/>
                  </a:cubicBezTo>
                  <a:cubicBezTo>
                    <a:pt x="2195" y="7201"/>
                    <a:pt x="2303" y="6880"/>
                    <a:pt x="2436" y="6558"/>
                  </a:cubicBezTo>
                  <a:cubicBezTo>
                    <a:pt x="2570" y="6237"/>
                    <a:pt x="2784" y="5943"/>
                    <a:pt x="2945" y="5595"/>
                  </a:cubicBezTo>
                  <a:cubicBezTo>
                    <a:pt x="3346" y="4926"/>
                    <a:pt x="3855" y="4283"/>
                    <a:pt x="4417" y="3668"/>
                  </a:cubicBezTo>
                  <a:cubicBezTo>
                    <a:pt x="5006" y="3025"/>
                    <a:pt x="5648" y="2410"/>
                    <a:pt x="6291" y="1928"/>
                  </a:cubicBezTo>
                  <a:cubicBezTo>
                    <a:pt x="6612" y="1660"/>
                    <a:pt x="6987" y="1419"/>
                    <a:pt x="7334" y="1205"/>
                  </a:cubicBezTo>
                  <a:cubicBezTo>
                    <a:pt x="7682" y="964"/>
                    <a:pt x="8057" y="777"/>
                    <a:pt x="8432" y="617"/>
                  </a:cubicBezTo>
                  <a:cubicBezTo>
                    <a:pt x="8807" y="456"/>
                    <a:pt x="9181" y="322"/>
                    <a:pt x="9529" y="188"/>
                  </a:cubicBezTo>
                  <a:cubicBezTo>
                    <a:pt x="9698" y="132"/>
                    <a:pt x="9853" y="89"/>
                    <a:pt x="10004" y="50"/>
                  </a:cubicBezTo>
                  <a:close/>
                </a:path>
              </a:pathLst>
            </a:custGeom>
            <a:solidFill>
              <a:srgbClr val="434343">
                <a:alpha val="2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6" name="Google Shape;6746;p44"/>
            <p:cNvSpPr/>
            <p:nvPr/>
          </p:nvSpPr>
          <p:spPr>
            <a:xfrm>
              <a:off x="7099475" y="8364525"/>
              <a:ext cx="472450" cy="445000"/>
            </a:xfrm>
            <a:custGeom>
              <a:avLst/>
              <a:gdLst/>
              <a:ahLst/>
              <a:cxnLst/>
              <a:rect l="l" t="t" r="r" b="b"/>
              <a:pathLst>
                <a:path w="18898" h="17800" extrusionOk="0">
                  <a:moveTo>
                    <a:pt x="10038" y="0"/>
                  </a:moveTo>
                  <a:cubicBezTo>
                    <a:pt x="9396" y="0"/>
                    <a:pt x="8780" y="27"/>
                    <a:pt x="8164" y="134"/>
                  </a:cubicBezTo>
                  <a:cubicBezTo>
                    <a:pt x="7335" y="268"/>
                    <a:pt x="6558" y="509"/>
                    <a:pt x="5809" y="803"/>
                  </a:cubicBezTo>
                  <a:cubicBezTo>
                    <a:pt x="5006" y="1178"/>
                    <a:pt x="4203" y="1633"/>
                    <a:pt x="3507" y="2248"/>
                  </a:cubicBezTo>
                  <a:cubicBezTo>
                    <a:pt x="2811" y="2811"/>
                    <a:pt x="2196" y="3506"/>
                    <a:pt x="1660" y="4283"/>
                  </a:cubicBezTo>
                  <a:cubicBezTo>
                    <a:pt x="1179" y="5005"/>
                    <a:pt x="724" y="5862"/>
                    <a:pt x="456" y="6718"/>
                  </a:cubicBezTo>
                  <a:cubicBezTo>
                    <a:pt x="162" y="7602"/>
                    <a:pt x="28" y="8485"/>
                    <a:pt x="1" y="9395"/>
                  </a:cubicBezTo>
                  <a:cubicBezTo>
                    <a:pt x="1" y="10332"/>
                    <a:pt x="135" y="11242"/>
                    <a:pt x="429" y="12098"/>
                  </a:cubicBezTo>
                  <a:cubicBezTo>
                    <a:pt x="1018" y="13811"/>
                    <a:pt x="2196" y="15310"/>
                    <a:pt x="3748" y="16381"/>
                  </a:cubicBezTo>
                  <a:cubicBezTo>
                    <a:pt x="4471" y="16889"/>
                    <a:pt x="5327" y="17291"/>
                    <a:pt x="6157" y="17532"/>
                  </a:cubicBezTo>
                  <a:cubicBezTo>
                    <a:pt x="6585" y="17665"/>
                    <a:pt x="7014" y="17719"/>
                    <a:pt x="7442" y="17772"/>
                  </a:cubicBezTo>
                  <a:cubicBezTo>
                    <a:pt x="7656" y="17799"/>
                    <a:pt x="7897" y="17799"/>
                    <a:pt x="8084" y="17799"/>
                  </a:cubicBezTo>
                  <a:cubicBezTo>
                    <a:pt x="8325" y="17799"/>
                    <a:pt x="8593" y="17799"/>
                    <a:pt x="8834" y="17772"/>
                  </a:cubicBezTo>
                  <a:cubicBezTo>
                    <a:pt x="8860" y="17772"/>
                    <a:pt x="8914" y="17719"/>
                    <a:pt x="8914" y="17692"/>
                  </a:cubicBezTo>
                  <a:cubicBezTo>
                    <a:pt x="8967" y="17665"/>
                    <a:pt x="8967" y="17585"/>
                    <a:pt x="8967" y="17558"/>
                  </a:cubicBezTo>
                  <a:cubicBezTo>
                    <a:pt x="8967" y="17532"/>
                    <a:pt x="8914" y="17451"/>
                    <a:pt x="8887" y="17451"/>
                  </a:cubicBezTo>
                  <a:cubicBezTo>
                    <a:pt x="8860" y="17425"/>
                    <a:pt x="8834" y="17425"/>
                    <a:pt x="8780" y="17425"/>
                  </a:cubicBezTo>
                  <a:cubicBezTo>
                    <a:pt x="8914" y="17425"/>
                    <a:pt x="9048" y="17398"/>
                    <a:pt x="9208" y="17344"/>
                  </a:cubicBezTo>
                  <a:cubicBezTo>
                    <a:pt x="9690" y="17264"/>
                    <a:pt x="10199" y="17130"/>
                    <a:pt x="10627" y="16943"/>
                  </a:cubicBezTo>
                  <a:cubicBezTo>
                    <a:pt x="11109" y="16782"/>
                    <a:pt x="11537" y="16541"/>
                    <a:pt x="11965" y="16274"/>
                  </a:cubicBezTo>
                  <a:cubicBezTo>
                    <a:pt x="12260" y="16086"/>
                    <a:pt x="12581" y="15872"/>
                    <a:pt x="12929" y="15604"/>
                  </a:cubicBezTo>
                  <a:cubicBezTo>
                    <a:pt x="13598" y="15149"/>
                    <a:pt x="14240" y="14587"/>
                    <a:pt x="14883" y="13945"/>
                  </a:cubicBezTo>
                  <a:cubicBezTo>
                    <a:pt x="15552" y="13303"/>
                    <a:pt x="16141" y="12607"/>
                    <a:pt x="16649" y="11911"/>
                  </a:cubicBezTo>
                  <a:cubicBezTo>
                    <a:pt x="17211" y="11161"/>
                    <a:pt x="17666" y="10385"/>
                    <a:pt x="18014" y="9636"/>
                  </a:cubicBezTo>
                  <a:cubicBezTo>
                    <a:pt x="18389" y="8833"/>
                    <a:pt x="18630" y="8030"/>
                    <a:pt x="18737" y="7254"/>
                  </a:cubicBezTo>
                  <a:cubicBezTo>
                    <a:pt x="18764" y="6906"/>
                    <a:pt x="18790" y="6584"/>
                    <a:pt x="18764" y="6237"/>
                  </a:cubicBezTo>
                  <a:cubicBezTo>
                    <a:pt x="18817" y="6210"/>
                    <a:pt x="18897" y="6156"/>
                    <a:pt x="18871" y="6049"/>
                  </a:cubicBezTo>
                  <a:cubicBezTo>
                    <a:pt x="18737" y="5273"/>
                    <a:pt x="18469" y="4550"/>
                    <a:pt x="18094" y="3881"/>
                  </a:cubicBezTo>
                  <a:cubicBezTo>
                    <a:pt x="17720" y="3239"/>
                    <a:pt x="17265" y="2703"/>
                    <a:pt x="16676" y="2195"/>
                  </a:cubicBezTo>
                  <a:cubicBezTo>
                    <a:pt x="15605" y="1285"/>
                    <a:pt x="14240" y="616"/>
                    <a:pt x="12661" y="295"/>
                  </a:cubicBezTo>
                  <a:cubicBezTo>
                    <a:pt x="11831" y="107"/>
                    <a:pt x="10948" y="0"/>
                    <a:pt x="10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7" name="Google Shape;6747;p44"/>
            <p:cNvSpPr/>
            <p:nvPr/>
          </p:nvSpPr>
          <p:spPr>
            <a:xfrm>
              <a:off x="7099475" y="8364525"/>
              <a:ext cx="290450" cy="445000"/>
            </a:xfrm>
            <a:custGeom>
              <a:avLst/>
              <a:gdLst/>
              <a:ahLst/>
              <a:cxnLst/>
              <a:rect l="l" t="t" r="r" b="b"/>
              <a:pathLst>
                <a:path w="11618" h="17800" extrusionOk="0">
                  <a:moveTo>
                    <a:pt x="10038" y="0"/>
                  </a:moveTo>
                  <a:cubicBezTo>
                    <a:pt x="9396" y="0"/>
                    <a:pt x="8780" y="27"/>
                    <a:pt x="8164" y="134"/>
                  </a:cubicBezTo>
                  <a:cubicBezTo>
                    <a:pt x="7335" y="268"/>
                    <a:pt x="6558" y="509"/>
                    <a:pt x="5809" y="803"/>
                  </a:cubicBezTo>
                  <a:cubicBezTo>
                    <a:pt x="5006" y="1178"/>
                    <a:pt x="4203" y="1633"/>
                    <a:pt x="3507" y="2248"/>
                  </a:cubicBezTo>
                  <a:cubicBezTo>
                    <a:pt x="2811" y="2811"/>
                    <a:pt x="2196" y="3506"/>
                    <a:pt x="1660" y="4283"/>
                  </a:cubicBezTo>
                  <a:cubicBezTo>
                    <a:pt x="1179" y="5059"/>
                    <a:pt x="724" y="5862"/>
                    <a:pt x="456" y="6718"/>
                  </a:cubicBezTo>
                  <a:cubicBezTo>
                    <a:pt x="162" y="7602"/>
                    <a:pt x="28" y="8485"/>
                    <a:pt x="1" y="9395"/>
                  </a:cubicBezTo>
                  <a:cubicBezTo>
                    <a:pt x="1" y="10332"/>
                    <a:pt x="135" y="11242"/>
                    <a:pt x="429" y="12098"/>
                  </a:cubicBezTo>
                  <a:cubicBezTo>
                    <a:pt x="1018" y="13811"/>
                    <a:pt x="2196" y="15310"/>
                    <a:pt x="3775" y="16381"/>
                  </a:cubicBezTo>
                  <a:cubicBezTo>
                    <a:pt x="4524" y="16889"/>
                    <a:pt x="5354" y="17291"/>
                    <a:pt x="6184" y="17532"/>
                  </a:cubicBezTo>
                  <a:cubicBezTo>
                    <a:pt x="6612" y="17665"/>
                    <a:pt x="7067" y="17719"/>
                    <a:pt x="7495" y="17772"/>
                  </a:cubicBezTo>
                  <a:cubicBezTo>
                    <a:pt x="7683" y="17799"/>
                    <a:pt x="7924" y="17799"/>
                    <a:pt x="8111" y="17799"/>
                  </a:cubicBezTo>
                  <a:lnTo>
                    <a:pt x="8218" y="17799"/>
                  </a:lnTo>
                  <a:lnTo>
                    <a:pt x="8084" y="17719"/>
                  </a:lnTo>
                  <a:cubicBezTo>
                    <a:pt x="8004" y="17692"/>
                    <a:pt x="7924" y="17665"/>
                    <a:pt x="7816" y="17639"/>
                  </a:cubicBezTo>
                  <a:cubicBezTo>
                    <a:pt x="7228" y="17371"/>
                    <a:pt x="6719" y="17103"/>
                    <a:pt x="6291" y="16782"/>
                  </a:cubicBezTo>
                  <a:cubicBezTo>
                    <a:pt x="6023" y="16622"/>
                    <a:pt x="5809" y="16461"/>
                    <a:pt x="5622" y="16247"/>
                  </a:cubicBezTo>
                  <a:cubicBezTo>
                    <a:pt x="5381" y="16059"/>
                    <a:pt x="5193" y="15845"/>
                    <a:pt x="4979" y="15658"/>
                  </a:cubicBezTo>
                  <a:cubicBezTo>
                    <a:pt x="4605" y="15257"/>
                    <a:pt x="4283" y="14775"/>
                    <a:pt x="4016" y="14320"/>
                  </a:cubicBezTo>
                  <a:cubicBezTo>
                    <a:pt x="3748" y="13811"/>
                    <a:pt x="3507" y="13303"/>
                    <a:pt x="3347" y="12821"/>
                  </a:cubicBezTo>
                  <a:cubicBezTo>
                    <a:pt x="3240" y="12553"/>
                    <a:pt x="3186" y="12286"/>
                    <a:pt x="3106" y="12018"/>
                  </a:cubicBezTo>
                  <a:cubicBezTo>
                    <a:pt x="3025" y="11697"/>
                    <a:pt x="2999" y="11483"/>
                    <a:pt x="2972" y="11242"/>
                  </a:cubicBezTo>
                  <a:cubicBezTo>
                    <a:pt x="2892" y="10840"/>
                    <a:pt x="2892" y="10412"/>
                    <a:pt x="2945" y="9957"/>
                  </a:cubicBezTo>
                  <a:cubicBezTo>
                    <a:pt x="2972" y="9127"/>
                    <a:pt x="3186" y="8271"/>
                    <a:pt x="3480" y="7387"/>
                  </a:cubicBezTo>
                  <a:cubicBezTo>
                    <a:pt x="3775" y="6531"/>
                    <a:pt x="4203" y="5674"/>
                    <a:pt x="4712" y="4871"/>
                  </a:cubicBezTo>
                  <a:cubicBezTo>
                    <a:pt x="5247" y="4068"/>
                    <a:pt x="5863" y="3346"/>
                    <a:pt x="6532" y="2703"/>
                  </a:cubicBezTo>
                  <a:cubicBezTo>
                    <a:pt x="7228" y="2034"/>
                    <a:pt x="7950" y="1472"/>
                    <a:pt x="8727" y="1071"/>
                  </a:cubicBezTo>
                  <a:cubicBezTo>
                    <a:pt x="9556" y="589"/>
                    <a:pt x="10413" y="295"/>
                    <a:pt x="11216" y="161"/>
                  </a:cubicBezTo>
                  <a:cubicBezTo>
                    <a:pt x="11350" y="134"/>
                    <a:pt x="11457" y="134"/>
                    <a:pt x="11617" y="107"/>
                  </a:cubicBezTo>
                  <a:cubicBezTo>
                    <a:pt x="11082" y="27"/>
                    <a:pt x="10573" y="0"/>
                    <a:pt x="10038" y="0"/>
                  </a:cubicBezTo>
                  <a:close/>
                </a:path>
              </a:pathLst>
            </a:custGeom>
            <a:solidFill>
              <a:srgbClr val="434343">
                <a:alpha val="2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8" name="Google Shape;6748;p44"/>
            <p:cNvSpPr/>
            <p:nvPr/>
          </p:nvSpPr>
          <p:spPr>
            <a:xfrm>
              <a:off x="7280825" y="8484800"/>
              <a:ext cx="402175" cy="419725"/>
            </a:xfrm>
            <a:custGeom>
              <a:avLst/>
              <a:gdLst/>
              <a:ahLst/>
              <a:cxnLst/>
              <a:rect l="l" t="t" r="r" b="b"/>
              <a:pathLst>
                <a:path w="16087" h="16789" extrusionOk="0">
                  <a:moveTo>
                    <a:pt x="6531" y="542"/>
                  </a:moveTo>
                  <a:cubicBezTo>
                    <a:pt x="6665" y="542"/>
                    <a:pt x="6772" y="542"/>
                    <a:pt x="6906" y="569"/>
                  </a:cubicBezTo>
                  <a:cubicBezTo>
                    <a:pt x="6959" y="569"/>
                    <a:pt x="7040" y="596"/>
                    <a:pt x="7093" y="623"/>
                  </a:cubicBezTo>
                  <a:lnTo>
                    <a:pt x="7120" y="623"/>
                  </a:lnTo>
                  <a:lnTo>
                    <a:pt x="7227" y="676"/>
                  </a:lnTo>
                  <a:cubicBezTo>
                    <a:pt x="7307" y="703"/>
                    <a:pt x="7334" y="703"/>
                    <a:pt x="7388" y="730"/>
                  </a:cubicBezTo>
                  <a:cubicBezTo>
                    <a:pt x="7522" y="810"/>
                    <a:pt x="7655" y="917"/>
                    <a:pt x="7736" y="970"/>
                  </a:cubicBezTo>
                  <a:cubicBezTo>
                    <a:pt x="7762" y="1051"/>
                    <a:pt x="7789" y="1078"/>
                    <a:pt x="7843" y="1131"/>
                  </a:cubicBezTo>
                  <a:cubicBezTo>
                    <a:pt x="7870" y="1211"/>
                    <a:pt x="7870" y="1265"/>
                    <a:pt x="7896" y="1345"/>
                  </a:cubicBezTo>
                  <a:cubicBezTo>
                    <a:pt x="7896" y="1479"/>
                    <a:pt x="7870" y="1586"/>
                    <a:pt x="7843" y="1666"/>
                  </a:cubicBezTo>
                  <a:cubicBezTo>
                    <a:pt x="7789" y="1720"/>
                    <a:pt x="7789" y="1773"/>
                    <a:pt x="7762" y="1800"/>
                  </a:cubicBezTo>
                  <a:lnTo>
                    <a:pt x="7736" y="1854"/>
                  </a:lnTo>
                  <a:cubicBezTo>
                    <a:pt x="7736" y="1881"/>
                    <a:pt x="7709" y="1907"/>
                    <a:pt x="7709" y="1907"/>
                  </a:cubicBezTo>
                  <a:cubicBezTo>
                    <a:pt x="7629" y="2041"/>
                    <a:pt x="7522" y="2148"/>
                    <a:pt x="7388" y="2255"/>
                  </a:cubicBezTo>
                  <a:cubicBezTo>
                    <a:pt x="7200" y="2443"/>
                    <a:pt x="6959" y="2603"/>
                    <a:pt x="6692" y="2737"/>
                  </a:cubicBezTo>
                  <a:cubicBezTo>
                    <a:pt x="6665" y="2737"/>
                    <a:pt x="6638" y="2791"/>
                    <a:pt x="6585" y="2791"/>
                  </a:cubicBezTo>
                  <a:cubicBezTo>
                    <a:pt x="6264" y="2951"/>
                    <a:pt x="5969" y="3058"/>
                    <a:pt x="5648" y="3112"/>
                  </a:cubicBezTo>
                  <a:cubicBezTo>
                    <a:pt x="5487" y="3139"/>
                    <a:pt x="5354" y="3139"/>
                    <a:pt x="5220" y="3139"/>
                  </a:cubicBezTo>
                  <a:cubicBezTo>
                    <a:pt x="5077" y="3218"/>
                    <a:pt x="4963" y="3241"/>
                    <a:pt x="4865" y="3241"/>
                  </a:cubicBezTo>
                  <a:cubicBezTo>
                    <a:pt x="4798" y="3241"/>
                    <a:pt x="4739" y="3230"/>
                    <a:pt x="4684" y="3219"/>
                  </a:cubicBezTo>
                  <a:cubicBezTo>
                    <a:pt x="4658" y="3219"/>
                    <a:pt x="4631" y="3192"/>
                    <a:pt x="4577" y="3192"/>
                  </a:cubicBezTo>
                  <a:cubicBezTo>
                    <a:pt x="4310" y="3085"/>
                    <a:pt x="4149" y="2924"/>
                    <a:pt x="4015" y="2683"/>
                  </a:cubicBezTo>
                  <a:cubicBezTo>
                    <a:pt x="3962" y="2576"/>
                    <a:pt x="3908" y="2443"/>
                    <a:pt x="3881" y="2309"/>
                  </a:cubicBezTo>
                  <a:lnTo>
                    <a:pt x="3881" y="2282"/>
                  </a:lnTo>
                  <a:lnTo>
                    <a:pt x="3881" y="2255"/>
                  </a:lnTo>
                  <a:lnTo>
                    <a:pt x="3881" y="2202"/>
                  </a:lnTo>
                  <a:lnTo>
                    <a:pt x="3881" y="2175"/>
                  </a:lnTo>
                  <a:lnTo>
                    <a:pt x="3881" y="1934"/>
                  </a:lnTo>
                  <a:cubicBezTo>
                    <a:pt x="3881" y="1881"/>
                    <a:pt x="3908" y="1800"/>
                    <a:pt x="3962" y="1747"/>
                  </a:cubicBezTo>
                  <a:cubicBezTo>
                    <a:pt x="3988" y="1613"/>
                    <a:pt x="4096" y="1506"/>
                    <a:pt x="4176" y="1372"/>
                  </a:cubicBezTo>
                  <a:cubicBezTo>
                    <a:pt x="4283" y="1265"/>
                    <a:pt x="4417" y="1158"/>
                    <a:pt x="4551" y="1078"/>
                  </a:cubicBezTo>
                  <a:cubicBezTo>
                    <a:pt x="4684" y="970"/>
                    <a:pt x="4845" y="890"/>
                    <a:pt x="4952" y="863"/>
                  </a:cubicBezTo>
                  <a:lnTo>
                    <a:pt x="5032" y="837"/>
                  </a:lnTo>
                  <a:cubicBezTo>
                    <a:pt x="5113" y="810"/>
                    <a:pt x="5246" y="730"/>
                    <a:pt x="5380" y="703"/>
                  </a:cubicBezTo>
                  <a:cubicBezTo>
                    <a:pt x="5434" y="703"/>
                    <a:pt x="5461" y="676"/>
                    <a:pt x="5514" y="676"/>
                  </a:cubicBezTo>
                  <a:cubicBezTo>
                    <a:pt x="5862" y="569"/>
                    <a:pt x="6183" y="542"/>
                    <a:pt x="6504" y="542"/>
                  </a:cubicBezTo>
                  <a:close/>
                  <a:moveTo>
                    <a:pt x="4577" y="3620"/>
                  </a:moveTo>
                  <a:cubicBezTo>
                    <a:pt x="4658" y="3647"/>
                    <a:pt x="4684" y="3674"/>
                    <a:pt x="4711" y="3754"/>
                  </a:cubicBezTo>
                  <a:lnTo>
                    <a:pt x="4711" y="3808"/>
                  </a:lnTo>
                  <a:lnTo>
                    <a:pt x="4711" y="3888"/>
                  </a:lnTo>
                  <a:cubicBezTo>
                    <a:pt x="4711" y="3915"/>
                    <a:pt x="4711" y="3941"/>
                    <a:pt x="4684" y="3941"/>
                  </a:cubicBezTo>
                  <a:cubicBezTo>
                    <a:pt x="4631" y="4075"/>
                    <a:pt x="4524" y="4209"/>
                    <a:pt x="4390" y="4289"/>
                  </a:cubicBezTo>
                  <a:cubicBezTo>
                    <a:pt x="4310" y="4316"/>
                    <a:pt x="4283" y="4316"/>
                    <a:pt x="4176" y="4343"/>
                  </a:cubicBezTo>
                  <a:lnTo>
                    <a:pt x="4149" y="4343"/>
                  </a:lnTo>
                  <a:cubicBezTo>
                    <a:pt x="4166" y="4394"/>
                    <a:pt x="4162" y="4412"/>
                    <a:pt x="4149" y="4412"/>
                  </a:cubicBezTo>
                  <a:cubicBezTo>
                    <a:pt x="4142" y="4412"/>
                    <a:pt x="4132" y="4406"/>
                    <a:pt x="4122" y="4396"/>
                  </a:cubicBezTo>
                  <a:cubicBezTo>
                    <a:pt x="4042" y="4396"/>
                    <a:pt x="3988" y="4343"/>
                    <a:pt x="3962" y="4316"/>
                  </a:cubicBezTo>
                  <a:cubicBezTo>
                    <a:pt x="3908" y="4289"/>
                    <a:pt x="3908" y="4263"/>
                    <a:pt x="3908" y="4209"/>
                  </a:cubicBezTo>
                  <a:cubicBezTo>
                    <a:pt x="3881" y="4182"/>
                    <a:pt x="3881" y="4129"/>
                    <a:pt x="3881" y="4022"/>
                  </a:cubicBezTo>
                  <a:cubicBezTo>
                    <a:pt x="3908" y="3888"/>
                    <a:pt x="4015" y="3781"/>
                    <a:pt x="4122" y="3727"/>
                  </a:cubicBezTo>
                  <a:cubicBezTo>
                    <a:pt x="4176" y="3674"/>
                    <a:pt x="4256" y="3647"/>
                    <a:pt x="4363" y="3620"/>
                  </a:cubicBezTo>
                  <a:close/>
                  <a:moveTo>
                    <a:pt x="2838" y="2978"/>
                  </a:moveTo>
                  <a:cubicBezTo>
                    <a:pt x="2945" y="2978"/>
                    <a:pt x="3025" y="3005"/>
                    <a:pt x="3105" y="3031"/>
                  </a:cubicBezTo>
                  <a:lnTo>
                    <a:pt x="3159" y="3031"/>
                  </a:lnTo>
                  <a:cubicBezTo>
                    <a:pt x="3239" y="3085"/>
                    <a:pt x="3346" y="3139"/>
                    <a:pt x="3426" y="3246"/>
                  </a:cubicBezTo>
                  <a:cubicBezTo>
                    <a:pt x="3507" y="3379"/>
                    <a:pt x="3587" y="3620"/>
                    <a:pt x="3507" y="3808"/>
                  </a:cubicBezTo>
                  <a:cubicBezTo>
                    <a:pt x="3507" y="3888"/>
                    <a:pt x="3480" y="3995"/>
                    <a:pt x="3426" y="4049"/>
                  </a:cubicBezTo>
                  <a:cubicBezTo>
                    <a:pt x="3346" y="4129"/>
                    <a:pt x="3319" y="4209"/>
                    <a:pt x="3212" y="4289"/>
                  </a:cubicBezTo>
                  <a:cubicBezTo>
                    <a:pt x="3186" y="4316"/>
                    <a:pt x="3159" y="4343"/>
                    <a:pt x="3078" y="4396"/>
                  </a:cubicBezTo>
                  <a:lnTo>
                    <a:pt x="2945" y="4530"/>
                  </a:lnTo>
                  <a:cubicBezTo>
                    <a:pt x="2784" y="4664"/>
                    <a:pt x="2516" y="4852"/>
                    <a:pt x="2249" y="4852"/>
                  </a:cubicBezTo>
                  <a:cubicBezTo>
                    <a:pt x="2195" y="4860"/>
                    <a:pt x="2151" y="4863"/>
                    <a:pt x="2114" y="4863"/>
                  </a:cubicBezTo>
                  <a:cubicBezTo>
                    <a:pt x="2041" y="4863"/>
                    <a:pt x="1999" y="4852"/>
                    <a:pt x="1981" y="4852"/>
                  </a:cubicBezTo>
                  <a:cubicBezTo>
                    <a:pt x="1820" y="4825"/>
                    <a:pt x="1687" y="4691"/>
                    <a:pt x="1580" y="4530"/>
                  </a:cubicBezTo>
                  <a:cubicBezTo>
                    <a:pt x="1473" y="4343"/>
                    <a:pt x="1446" y="4182"/>
                    <a:pt x="1499" y="3995"/>
                  </a:cubicBezTo>
                  <a:cubicBezTo>
                    <a:pt x="1526" y="3861"/>
                    <a:pt x="1606" y="3727"/>
                    <a:pt x="1740" y="3540"/>
                  </a:cubicBezTo>
                  <a:cubicBezTo>
                    <a:pt x="1767" y="3513"/>
                    <a:pt x="1767" y="3486"/>
                    <a:pt x="1820" y="3486"/>
                  </a:cubicBezTo>
                  <a:cubicBezTo>
                    <a:pt x="1874" y="3406"/>
                    <a:pt x="1981" y="3353"/>
                    <a:pt x="2035" y="3272"/>
                  </a:cubicBezTo>
                  <a:cubicBezTo>
                    <a:pt x="2142" y="3219"/>
                    <a:pt x="2222" y="3192"/>
                    <a:pt x="2275" y="3112"/>
                  </a:cubicBezTo>
                  <a:cubicBezTo>
                    <a:pt x="2302" y="3085"/>
                    <a:pt x="2356" y="3085"/>
                    <a:pt x="2409" y="3031"/>
                  </a:cubicBezTo>
                  <a:cubicBezTo>
                    <a:pt x="2543" y="3005"/>
                    <a:pt x="2650" y="2978"/>
                    <a:pt x="2784" y="2978"/>
                  </a:cubicBezTo>
                  <a:close/>
                  <a:moveTo>
                    <a:pt x="2035" y="5628"/>
                  </a:moveTo>
                  <a:cubicBezTo>
                    <a:pt x="2115" y="5654"/>
                    <a:pt x="2142" y="5654"/>
                    <a:pt x="2168" y="5681"/>
                  </a:cubicBezTo>
                  <a:lnTo>
                    <a:pt x="2249" y="5762"/>
                  </a:lnTo>
                  <a:cubicBezTo>
                    <a:pt x="2302" y="5815"/>
                    <a:pt x="2302" y="5922"/>
                    <a:pt x="2302" y="5949"/>
                  </a:cubicBezTo>
                  <a:lnTo>
                    <a:pt x="2302" y="6002"/>
                  </a:lnTo>
                  <a:lnTo>
                    <a:pt x="2302" y="6056"/>
                  </a:lnTo>
                  <a:cubicBezTo>
                    <a:pt x="2302" y="6083"/>
                    <a:pt x="2302" y="6083"/>
                    <a:pt x="2275" y="6136"/>
                  </a:cubicBezTo>
                  <a:cubicBezTo>
                    <a:pt x="2275" y="6163"/>
                    <a:pt x="2249" y="6217"/>
                    <a:pt x="2222" y="6270"/>
                  </a:cubicBezTo>
                  <a:cubicBezTo>
                    <a:pt x="2168" y="6350"/>
                    <a:pt x="2115" y="6457"/>
                    <a:pt x="2008" y="6538"/>
                  </a:cubicBezTo>
                  <a:cubicBezTo>
                    <a:pt x="1954" y="6591"/>
                    <a:pt x="1874" y="6672"/>
                    <a:pt x="1820" y="6698"/>
                  </a:cubicBezTo>
                  <a:lnTo>
                    <a:pt x="1740" y="6725"/>
                  </a:lnTo>
                  <a:cubicBezTo>
                    <a:pt x="1633" y="6805"/>
                    <a:pt x="1553" y="6859"/>
                    <a:pt x="1446" y="6859"/>
                  </a:cubicBezTo>
                  <a:cubicBezTo>
                    <a:pt x="1365" y="6886"/>
                    <a:pt x="1365" y="6886"/>
                    <a:pt x="1339" y="6886"/>
                  </a:cubicBezTo>
                  <a:cubicBezTo>
                    <a:pt x="1178" y="6859"/>
                    <a:pt x="1071" y="6672"/>
                    <a:pt x="1071" y="6484"/>
                  </a:cubicBezTo>
                  <a:cubicBezTo>
                    <a:pt x="1071" y="6431"/>
                    <a:pt x="1071" y="6350"/>
                    <a:pt x="1098" y="6297"/>
                  </a:cubicBezTo>
                  <a:cubicBezTo>
                    <a:pt x="1098" y="6270"/>
                    <a:pt x="1151" y="6217"/>
                    <a:pt x="1178" y="6190"/>
                  </a:cubicBezTo>
                  <a:cubicBezTo>
                    <a:pt x="1178" y="6163"/>
                    <a:pt x="1205" y="6136"/>
                    <a:pt x="1232" y="6136"/>
                  </a:cubicBezTo>
                  <a:cubicBezTo>
                    <a:pt x="1312" y="6056"/>
                    <a:pt x="1339" y="6002"/>
                    <a:pt x="1419" y="5922"/>
                  </a:cubicBezTo>
                  <a:cubicBezTo>
                    <a:pt x="1473" y="5842"/>
                    <a:pt x="1553" y="5788"/>
                    <a:pt x="1606" y="5762"/>
                  </a:cubicBezTo>
                  <a:cubicBezTo>
                    <a:pt x="1633" y="5762"/>
                    <a:pt x="1687" y="5708"/>
                    <a:pt x="1713" y="5681"/>
                  </a:cubicBezTo>
                  <a:cubicBezTo>
                    <a:pt x="1820" y="5654"/>
                    <a:pt x="1874" y="5628"/>
                    <a:pt x="1954" y="5628"/>
                  </a:cubicBezTo>
                  <a:close/>
                  <a:moveTo>
                    <a:pt x="7801" y="0"/>
                  </a:moveTo>
                  <a:cubicBezTo>
                    <a:pt x="7419" y="0"/>
                    <a:pt x="6979" y="52"/>
                    <a:pt x="6558" y="141"/>
                  </a:cubicBezTo>
                  <a:cubicBezTo>
                    <a:pt x="6531" y="141"/>
                    <a:pt x="6504" y="141"/>
                    <a:pt x="6424" y="168"/>
                  </a:cubicBezTo>
                  <a:cubicBezTo>
                    <a:pt x="5621" y="328"/>
                    <a:pt x="4845" y="596"/>
                    <a:pt x="4176" y="970"/>
                  </a:cubicBezTo>
                  <a:cubicBezTo>
                    <a:pt x="3988" y="1078"/>
                    <a:pt x="3774" y="1211"/>
                    <a:pt x="3614" y="1318"/>
                  </a:cubicBezTo>
                  <a:cubicBezTo>
                    <a:pt x="3587" y="1318"/>
                    <a:pt x="3587" y="1345"/>
                    <a:pt x="3533" y="1345"/>
                  </a:cubicBezTo>
                  <a:cubicBezTo>
                    <a:pt x="3587" y="1399"/>
                    <a:pt x="3587" y="1479"/>
                    <a:pt x="3587" y="1533"/>
                  </a:cubicBezTo>
                  <a:cubicBezTo>
                    <a:pt x="3587" y="1613"/>
                    <a:pt x="3533" y="1640"/>
                    <a:pt x="3533" y="1720"/>
                  </a:cubicBezTo>
                  <a:cubicBezTo>
                    <a:pt x="3507" y="1773"/>
                    <a:pt x="3507" y="1800"/>
                    <a:pt x="3453" y="1854"/>
                  </a:cubicBezTo>
                  <a:cubicBezTo>
                    <a:pt x="3373" y="1907"/>
                    <a:pt x="3319" y="1988"/>
                    <a:pt x="3212" y="2041"/>
                  </a:cubicBezTo>
                  <a:cubicBezTo>
                    <a:pt x="3132" y="2121"/>
                    <a:pt x="3052" y="2148"/>
                    <a:pt x="2918" y="2175"/>
                  </a:cubicBezTo>
                  <a:cubicBezTo>
                    <a:pt x="2838" y="2202"/>
                    <a:pt x="2784" y="2202"/>
                    <a:pt x="2704" y="2255"/>
                  </a:cubicBezTo>
                  <a:lnTo>
                    <a:pt x="2409" y="2336"/>
                  </a:lnTo>
                  <a:lnTo>
                    <a:pt x="2329" y="2336"/>
                  </a:lnTo>
                  <a:lnTo>
                    <a:pt x="2275" y="2416"/>
                  </a:lnTo>
                  <a:cubicBezTo>
                    <a:pt x="1660" y="3085"/>
                    <a:pt x="1178" y="3808"/>
                    <a:pt x="803" y="4584"/>
                  </a:cubicBezTo>
                  <a:cubicBezTo>
                    <a:pt x="429" y="5360"/>
                    <a:pt x="188" y="6163"/>
                    <a:pt x="107" y="6966"/>
                  </a:cubicBezTo>
                  <a:cubicBezTo>
                    <a:pt x="0" y="7796"/>
                    <a:pt x="27" y="8599"/>
                    <a:pt x="161" y="9402"/>
                  </a:cubicBezTo>
                  <a:cubicBezTo>
                    <a:pt x="322" y="10231"/>
                    <a:pt x="643" y="11034"/>
                    <a:pt x="1044" y="11784"/>
                  </a:cubicBezTo>
                  <a:cubicBezTo>
                    <a:pt x="1125" y="11971"/>
                    <a:pt x="1285" y="12159"/>
                    <a:pt x="1365" y="12346"/>
                  </a:cubicBezTo>
                  <a:cubicBezTo>
                    <a:pt x="1499" y="12560"/>
                    <a:pt x="1633" y="12747"/>
                    <a:pt x="1767" y="12881"/>
                  </a:cubicBezTo>
                  <a:cubicBezTo>
                    <a:pt x="2035" y="13256"/>
                    <a:pt x="2356" y="13550"/>
                    <a:pt x="2677" y="13898"/>
                  </a:cubicBezTo>
                  <a:cubicBezTo>
                    <a:pt x="3346" y="14487"/>
                    <a:pt x="4122" y="14996"/>
                    <a:pt x="4979" y="15424"/>
                  </a:cubicBezTo>
                  <a:cubicBezTo>
                    <a:pt x="5835" y="15825"/>
                    <a:pt x="6719" y="16173"/>
                    <a:pt x="7629" y="16387"/>
                  </a:cubicBezTo>
                  <a:cubicBezTo>
                    <a:pt x="8057" y="16495"/>
                    <a:pt x="8539" y="16602"/>
                    <a:pt x="8967" y="16655"/>
                  </a:cubicBezTo>
                  <a:cubicBezTo>
                    <a:pt x="9475" y="16735"/>
                    <a:pt x="9930" y="16762"/>
                    <a:pt x="10385" y="16789"/>
                  </a:cubicBezTo>
                  <a:lnTo>
                    <a:pt x="10600" y="16789"/>
                  </a:lnTo>
                  <a:lnTo>
                    <a:pt x="11322" y="16709"/>
                  </a:lnTo>
                  <a:cubicBezTo>
                    <a:pt x="11804" y="16602"/>
                    <a:pt x="12286" y="16468"/>
                    <a:pt x="12687" y="16334"/>
                  </a:cubicBezTo>
                  <a:cubicBezTo>
                    <a:pt x="13142" y="16173"/>
                    <a:pt x="13597" y="15932"/>
                    <a:pt x="13945" y="15692"/>
                  </a:cubicBezTo>
                  <a:cubicBezTo>
                    <a:pt x="14159" y="15558"/>
                    <a:pt x="14347" y="15424"/>
                    <a:pt x="14534" y="15263"/>
                  </a:cubicBezTo>
                  <a:cubicBezTo>
                    <a:pt x="14748" y="15049"/>
                    <a:pt x="14936" y="14889"/>
                    <a:pt x="15016" y="14701"/>
                  </a:cubicBezTo>
                  <a:cubicBezTo>
                    <a:pt x="15096" y="14594"/>
                    <a:pt x="15150" y="14487"/>
                    <a:pt x="15230" y="14353"/>
                  </a:cubicBezTo>
                  <a:cubicBezTo>
                    <a:pt x="15284" y="14246"/>
                    <a:pt x="15337" y="14166"/>
                    <a:pt x="15364" y="14059"/>
                  </a:cubicBezTo>
                  <a:cubicBezTo>
                    <a:pt x="15417" y="13818"/>
                    <a:pt x="15498" y="13577"/>
                    <a:pt x="15498" y="13363"/>
                  </a:cubicBezTo>
                  <a:cubicBezTo>
                    <a:pt x="15551" y="12828"/>
                    <a:pt x="15498" y="12292"/>
                    <a:pt x="15417" y="11837"/>
                  </a:cubicBezTo>
                  <a:cubicBezTo>
                    <a:pt x="15739" y="11034"/>
                    <a:pt x="15926" y="10205"/>
                    <a:pt x="16006" y="9428"/>
                  </a:cubicBezTo>
                  <a:cubicBezTo>
                    <a:pt x="16087" y="8599"/>
                    <a:pt x="16060" y="7796"/>
                    <a:pt x="15926" y="7020"/>
                  </a:cubicBezTo>
                  <a:cubicBezTo>
                    <a:pt x="15872" y="6591"/>
                    <a:pt x="15739" y="6163"/>
                    <a:pt x="15605" y="5788"/>
                  </a:cubicBezTo>
                  <a:cubicBezTo>
                    <a:pt x="15471" y="5387"/>
                    <a:pt x="15284" y="4985"/>
                    <a:pt x="15069" y="4611"/>
                  </a:cubicBezTo>
                  <a:cubicBezTo>
                    <a:pt x="14614" y="3861"/>
                    <a:pt x="14079" y="3139"/>
                    <a:pt x="13410" y="2523"/>
                  </a:cubicBezTo>
                  <a:cubicBezTo>
                    <a:pt x="13249" y="2389"/>
                    <a:pt x="13089" y="2202"/>
                    <a:pt x="12955" y="2068"/>
                  </a:cubicBezTo>
                  <a:cubicBezTo>
                    <a:pt x="12741" y="1907"/>
                    <a:pt x="12553" y="1773"/>
                    <a:pt x="12339" y="1613"/>
                  </a:cubicBezTo>
                  <a:cubicBezTo>
                    <a:pt x="11991" y="1345"/>
                    <a:pt x="11590" y="1104"/>
                    <a:pt x="11188" y="863"/>
                  </a:cubicBezTo>
                  <a:cubicBezTo>
                    <a:pt x="10707" y="596"/>
                    <a:pt x="10198" y="408"/>
                    <a:pt x="9743" y="194"/>
                  </a:cubicBezTo>
                  <a:cubicBezTo>
                    <a:pt x="9663" y="168"/>
                    <a:pt x="9609" y="141"/>
                    <a:pt x="9529" y="141"/>
                  </a:cubicBezTo>
                  <a:cubicBezTo>
                    <a:pt x="9235" y="114"/>
                    <a:pt x="8967" y="60"/>
                    <a:pt x="8699" y="34"/>
                  </a:cubicBezTo>
                  <a:cubicBezTo>
                    <a:pt x="8458" y="34"/>
                    <a:pt x="8271" y="7"/>
                    <a:pt x="8030" y="7"/>
                  </a:cubicBezTo>
                  <a:cubicBezTo>
                    <a:pt x="7957" y="2"/>
                    <a:pt x="7880" y="0"/>
                    <a:pt x="78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9" name="Google Shape;6749;p44"/>
            <p:cNvSpPr/>
            <p:nvPr/>
          </p:nvSpPr>
          <p:spPr>
            <a:xfrm>
              <a:off x="7236000" y="8472250"/>
              <a:ext cx="311175" cy="432950"/>
            </a:xfrm>
            <a:custGeom>
              <a:avLst/>
              <a:gdLst/>
              <a:ahLst/>
              <a:cxnLst/>
              <a:rect l="l" t="t" r="r" b="b"/>
              <a:pathLst>
                <a:path w="12447" h="17318" extrusionOk="0">
                  <a:moveTo>
                    <a:pt x="7789" y="0"/>
                  </a:moveTo>
                  <a:cubicBezTo>
                    <a:pt x="7147" y="27"/>
                    <a:pt x="6504" y="107"/>
                    <a:pt x="5915" y="268"/>
                  </a:cubicBezTo>
                  <a:cubicBezTo>
                    <a:pt x="5648" y="348"/>
                    <a:pt x="5380" y="429"/>
                    <a:pt x="5112" y="536"/>
                  </a:cubicBezTo>
                  <a:cubicBezTo>
                    <a:pt x="4684" y="696"/>
                    <a:pt x="4229" y="937"/>
                    <a:pt x="3881" y="1205"/>
                  </a:cubicBezTo>
                  <a:cubicBezTo>
                    <a:pt x="3506" y="1446"/>
                    <a:pt x="3132" y="1740"/>
                    <a:pt x="2810" y="2088"/>
                  </a:cubicBezTo>
                  <a:cubicBezTo>
                    <a:pt x="2141" y="2704"/>
                    <a:pt x="1553" y="3453"/>
                    <a:pt x="1097" y="4283"/>
                  </a:cubicBezTo>
                  <a:cubicBezTo>
                    <a:pt x="616" y="5113"/>
                    <a:pt x="321" y="6023"/>
                    <a:pt x="161" y="6933"/>
                  </a:cubicBezTo>
                  <a:cubicBezTo>
                    <a:pt x="0" y="7896"/>
                    <a:pt x="0" y="8833"/>
                    <a:pt x="134" y="9690"/>
                  </a:cubicBezTo>
                  <a:cubicBezTo>
                    <a:pt x="295" y="10680"/>
                    <a:pt x="696" y="11670"/>
                    <a:pt x="1258" y="12500"/>
                  </a:cubicBezTo>
                  <a:cubicBezTo>
                    <a:pt x="1767" y="13276"/>
                    <a:pt x="2355" y="13945"/>
                    <a:pt x="3105" y="14588"/>
                  </a:cubicBezTo>
                  <a:cubicBezTo>
                    <a:pt x="3158" y="14668"/>
                    <a:pt x="3266" y="14721"/>
                    <a:pt x="3346" y="14748"/>
                  </a:cubicBezTo>
                  <a:cubicBezTo>
                    <a:pt x="4149" y="15391"/>
                    <a:pt x="5032" y="15899"/>
                    <a:pt x="6022" y="16301"/>
                  </a:cubicBezTo>
                  <a:cubicBezTo>
                    <a:pt x="6103" y="16327"/>
                    <a:pt x="6210" y="16354"/>
                    <a:pt x="6290" y="16381"/>
                  </a:cubicBezTo>
                  <a:cubicBezTo>
                    <a:pt x="6718" y="16568"/>
                    <a:pt x="7147" y="16702"/>
                    <a:pt x="7628" y="16836"/>
                  </a:cubicBezTo>
                  <a:cubicBezTo>
                    <a:pt x="7976" y="16916"/>
                    <a:pt x="8378" y="17023"/>
                    <a:pt x="8833" y="17104"/>
                  </a:cubicBezTo>
                  <a:cubicBezTo>
                    <a:pt x="9689" y="17264"/>
                    <a:pt x="10492" y="17318"/>
                    <a:pt x="11295" y="17318"/>
                  </a:cubicBezTo>
                  <a:lnTo>
                    <a:pt x="11723" y="17318"/>
                  </a:lnTo>
                  <a:cubicBezTo>
                    <a:pt x="11964" y="17318"/>
                    <a:pt x="12205" y="17291"/>
                    <a:pt x="12446" y="17264"/>
                  </a:cubicBezTo>
                  <a:lnTo>
                    <a:pt x="12205" y="17264"/>
                  </a:lnTo>
                  <a:cubicBezTo>
                    <a:pt x="11777" y="17264"/>
                    <a:pt x="11322" y="17237"/>
                    <a:pt x="10787" y="17130"/>
                  </a:cubicBezTo>
                  <a:cubicBezTo>
                    <a:pt x="10358" y="17050"/>
                    <a:pt x="9877" y="16970"/>
                    <a:pt x="9448" y="16863"/>
                  </a:cubicBezTo>
                  <a:cubicBezTo>
                    <a:pt x="8512" y="16622"/>
                    <a:pt x="7655" y="16301"/>
                    <a:pt x="6799" y="15899"/>
                  </a:cubicBezTo>
                  <a:cubicBezTo>
                    <a:pt x="5942" y="15471"/>
                    <a:pt x="5166" y="14962"/>
                    <a:pt x="4497" y="14347"/>
                  </a:cubicBezTo>
                  <a:cubicBezTo>
                    <a:pt x="4176" y="14052"/>
                    <a:pt x="3881" y="13704"/>
                    <a:pt x="3587" y="13356"/>
                  </a:cubicBezTo>
                  <a:cubicBezTo>
                    <a:pt x="3453" y="13169"/>
                    <a:pt x="3373" y="13008"/>
                    <a:pt x="3185" y="12821"/>
                  </a:cubicBezTo>
                  <a:cubicBezTo>
                    <a:pt x="3105" y="12634"/>
                    <a:pt x="2971" y="12446"/>
                    <a:pt x="2864" y="12232"/>
                  </a:cubicBezTo>
                  <a:cubicBezTo>
                    <a:pt x="2463" y="11510"/>
                    <a:pt x="2168" y="10707"/>
                    <a:pt x="1981" y="9877"/>
                  </a:cubicBezTo>
                  <a:cubicBezTo>
                    <a:pt x="1820" y="9074"/>
                    <a:pt x="1793" y="8217"/>
                    <a:pt x="1927" y="7414"/>
                  </a:cubicBezTo>
                  <a:cubicBezTo>
                    <a:pt x="2034" y="6611"/>
                    <a:pt x="2248" y="5809"/>
                    <a:pt x="2623" y="5059"/>
                  </a:cubicBezTo>
                  <a:cubicBezTo>
                    <a:pt x="2998" y="4283"/>
                    <a:pt x="3506" y="3533"/>
                    <a:pt x="4095" y="2864"/>
                  </a:cubicBezTo>
                  <a:lnTo>
                    <a:pt x="4176" y="2811"/>
                  </a:lnTo>
                  <a:lnTo>
                    <a:pt x="3988" y="2811"/>
                  </a:lnTo>
                  <a:cubicBezTo>
                    <a:pt x="3935" y="2811"/>
                    <a:pt x="3854" y="2784"/>
                    <a:pt x="3774" y="2730"/>
                  </a:cubicBezTo>
                  <a:cubicBezTo>
                    <a:pt x="3774" y="2730"/>
                    <a:pt x="3721" y="2730"/>
                    <a:pt x="3721" y="2704"/>
                  </a:cubicBezTo>
                  <a:cubicBezTo>
                    <a:pt x="3640" y="2650"/>
                    <a:pt x="3560" y="2543"/>
                    <a:pt x="3533" y="2409"/>
                  </a:cubicBezTo>
                  <a:cubicBezTo>
                    <a:pt x="3506" y="2249"/>
                    <a:pt x="3533" y="2061"/>
                    <a:pt x="3587" y="1928"/>
                  </a:cubicBezTo>
                  <a:cubicBezTo>
                    <a:pt x="3694" y="1767"/>
                    <a:pt x="3828" y="1660"/>
                    <a:pt x="3935" y="1580"/>
                  </a:cubicBezTo>
                  <a:cubicBezTo>
                    <a:pt x="4068" y="1472"/>
                    <a:pt x="4229" y="1392"/>
                    <a:pt x="4390" y="1339"/>
                  </a:cubicBezTo>
                  <a:cubicBezTo>
                    <a:pt x="4497" y="1312"/>
                    <a:pt x="4604" y="1258"/>
                    <a:pt x="4711" y="1258"/>
                  </a:cubicBezTo>
                  <a:cubicBezTo>
                    <a:pt x="4764" y="1258"/>
                    <a:pt x="4845" y="1258"/>
                    <a:pt x="4871" y="1312"/>
                  </a:cubicBezTo>
                  <a:cubicBezTo>
                    <a:pt x="4898" y="1312"/>
                    <a:pt x="4898" y="1312"/>
                    <a:pt x="4925" y="1339"/>
                  </a:cubicBezTo>
                  <a:cubicBezTo>
                    <a:pt x="4925" y="1339"/>
                    <a:pt x="4979" y="1339"/>
                    <a:pt x="4979" y="1365"/>
                  </a:cubicBezTo>
                  <a:cubicBezTo>
                    <a:pt x="5059" y="1446"/>
                    <a:pt x="5166" y="1499"/>
                    <a:pt x="5193" y="1606"/>
                  </a:cubicBezTo>
                  <a:cubicBezTo>
                    <a:pt x="5246" y="1633"/>
                    <a:pt x="5246" y="1713"/>
                    <a:pt x="5273" y="1740"/>
                  </a:cubicBezTo>
                  <a:cubicBezTo>
                    <a:pt x="5460" y="1606"/>
                    <a:pt x="5701" y="1472"/>
                    <a:pt x="5915" y="1365"/>
                  </a:cubicBezTo>
                  <a:cubicBezTo>
                    <a:pt x="6584" y="991"/>
                    <a:pt x="7334" y="723"/>
                    <a:pt x="8137" y="562"/>
                  </a:cubicBezTo>
                  <a:cubicBezTo>
                    <a:pt x="8190" y="562"/>
                    <a:pt x="8217" y="536"/>
                    <a:pt x="8271" y="536"/>
                  </a:cubicBezTo>
                  <a:cubicBezTo>
                    <a:pt x="8806" y="429"/>
                    <a:pt x="9341" y="402"/>
                    <a:pt x="9877" y="402"/>
                  </a:cubicBezTo>
                  <a:cubicBezTo>
                    <a:pt x="10091" y="402"/>
                    <a:pt x="10332" y="402"/>
                    <a:pt x="10546" y="429"/>
                  </a:cubicBezTo>
                  <a:cubicBezTo>
                    <a:pt x="10813" y="455"/>
                    <a:pt x="11081" y="509"/>
                    <a:pt x="11402" y="536"/>
                  </a:cubicBezTo>
                  <a:lnTo>
                    <a:pt x="11429" y="536"/>
                  </a:lnTo>
                  <a:cubicBezTo>
                    <a:pt x="11135" y="429"/>
                    <a:pt x="10787" y="295"/>
                    <a:pt x="10492" y="241"/>
                  </a:cubicBezTo>
                  <a:cubicBezTo>
                    <a:pt x="9689" y="107"/>
                    <a:pt x="8860" y="0"/>
                    <a:pt x="80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0" name="Google Shape;6750;p44"/>
            <p:cNvSpPr/>
            <p:nvPr/>
          </p:nvSpPr>
          <p:spPr>
            <a:xfrm>
              <a:off x="7377175" y="8499675"/>
              <a:ext cx="99050" cy="68950"/>
            </a:xfrm>
            <a:custGeom>
              <a:avLst/>
              <a:gdLst/>
              <a:ahLst/>
              <a:cxnLst/>
              <a:rect l="l" t="t" r="r" b="b"/>
              <a:pathLst>
                <a:path w="3962" h="2758" extrusionOk="0">
                  <a:moveTo>
                    <a:pt x="2650" y="1"/>
                  </a:moveTo>
                  <a:cubicBezTo>
                    <a:pt x="2329" y="1"/>
                    <a:pt x="2008" y="81"/>
                    <a:pt x="1660" y="135"/>
                  </a:cubicBezTo>
                  <a:cubicBezTo>
                    <a:pt x="1633" y="135"/>
                    <a:pt x="1607" y="188"/>
                    <a:pt x="1526" y="188"/>
                  </a:cubicBezTo>
                  <a:cubicBezTo>
                    <a:pt x="1392" y="215"/>
                    <a:pt x="1259" y="242"/>
                    <a:pt x="1178" y="322"/>
                  </a:cubicBezTo>
                  <a:lnTo>
                    <a:pt x="1098" y="349"/>
                  </a:lnTo>
                  <a:cubicBezTo>
                    <a:pt x="991" y="375"/>
                    <a:pt x="830" y="429"/>
                    <a:pt x="697" y="536"/>
                  </a:cubicBezTo>
                  <a:cubicBezTo>
                    <a:pt x="536" y="643"/>
                    <a:pt x="429" y="750"/>
                    <a:pt x="322" y="857"/>
                  </a:cubicBezTo>
                  <a:cubicBezTo>
                    <a:pt x="188" y="991"/>
                    <a:pt x="134" y="1071"/>
                    <a:pt x="81" y="1205"/>
                  </a:cubicBezTo>
                  <a:cubicBezTo>
                    <a:pt x="54" y="1286"/>
                    <a:pt x="27" y="1339"/>
                    <a:pt x="27" y="1419"/>
                  </a:cubicBezTo>
                  <a:cubicBezTo>
                    <a:pt x="27" y="1473"/>
                    <a:pt x="1" y="1580"/>
                    <a:pt x="27" y="1660"/>
                  </a:cubicBezTo>
                  <a:lnTo>
                    <a:pt x="27" y="1687"/>
                  </a:lnTo>
                  <a:lnTo>
                    <a:pt x="27" y="1714"/>
                  </a:lnTo>
                  <a:lnTo>
                    <a:pt x="27" y="1741"/>
                  </a:lnTo>
                  <a:lnTo>
                    <a:pt x="27" y="1794"/>
                  </a:lnTo>
                  <a:cubicBezTo>
                    <a:pt x="54" y="1928"/>
                    <a:pt x="81" y="2008"/>
                    <a:pt x="161" y="2142"/>
                  </a:cubicBezTo>
                  <a:cubicBezTo>
                    <a:pt x="295" y="2383"/>
                    <a:pt x="482" y="2544"/>
                    <a:pt x="723" y="2651"/>
                  </a:cubicBezTo>
                  <a:cubicBezTo>
                    <a:pt x="750" y="2651"/>
                    <a:pt x="804" y="2677"/>
                    <a:pt x="830" y="2677"/>
                  </a:cubicBezTo>
                  <a:cubicBezTo>
                    <a:pt x="964" y="2731"/>
                    <a:pt x="1125" y="2758"/>
                    <a:pt x="1285" y="2758"/>
                  </a:cubicBezTo>
                  <a:cubicBezTo>
                    <a:pt x="1419" y="2758"/>
                    <a:pt x="1607" y="2758"/>
                    <a:pt x="1740" y="2731"/>
                  </a:cubicBezTo>
                  <a:cubicBezTo>
                    <a:pt x="2035" y="2651"/>
                    <a:pt x="2356" y="2544"/>
                    <a:pt x="2677" y="2383"/>
                  </a:cubicBezTo>
                  <a:cubicBezTo>
                    <a:pt x="2704" y="2383"/>
                    <a:pt x="2731" y="2356"/>
                    <a:pt x="2758" y="2356"/>
                  </a:cubicBezTo>
                  <a:cubicBezTo>
                    <a:pt x="3025" y="2222"/>
                    <a:pt x="3266" y="2062"/>
                    <a:pt x="3480" y="1848"/>
                  </a:cubicBezTo>
                  <a:cubicBezTo>
                    <a:pt x="3614" y="1741"/>
                    <a:pt x="3694" y="1607"/>
                    <a:pt x="3775" y="1526"/>
                  </a:cubicBezTo>
                  <a:cubicBezTo>
                    <a:pt x="3801" y="1473"/>
                    <a:pt x="3801" y="1446"/>
                    <a:pt x="3801" y="1446"/>
                  </a:cubicBezTo>
                  <a:lnTo>
                    <a:pt x="3828" y="1419"/>
                  </a:lnTo>
                  <a:cubicBezTo>
                    <a:pt x="3882" y="1393"/>
                    <a:pt x="3908" y="1312"/>
                    <a:pt x="3908" y="1286"/>
                  </a:cubicBezTo>
                  <a:cubicBezTo>
                    <a:pt x="3935" y="1178"/>
                    <a:pt x="3962" y="1045"/>
                    <a:pt x="3962" y="938"/>
                  </a:cubicBezTo>
                  <a:cubicBezTo>
                    <a:pt x="3962" y="884"/>
                    <a:pt x="3935" y="804"/>
                    <a:pt x="3908" y="750"/>
                  </a:cubicBezTo>
                  <a:cubicBezTo>
                    <a:pt x="3882" y="670"/>
                    <a:pt x="3828" y="643"/>
                    <a:pt x="3801" y="590"/>
                  </a:cubicBezTo>
                  <a:cubicBezTo>
                    <a:pt x="3748" y="483"/>
                    <a:pt x="3614" y="402"/>
                    <a:pt x="3480" y="349"/>
                  </a:cubicBezTo>
                  <a:cubicBezTo>
                    <a:pt x="3400" y="322"/>
                    <a:pt x="3373" y="322"/>
                    <a:pt x="3293" y="268"/>
                  </a:cubicBezTo>
                  <a:lnTo>
                    <a:pt x="3213" y="242"/>
                  </a:lnTo>
                  <a:lnTo>
                    <a:pt x="3159" y="242"/>
                  </a:lnTo>
                  <a:cubicBezTo>
                    <a:pt x="3105" y="215"/>
                    <a:pt x="3025" y="215"/>
                    <a:pt x="2972" y="188"/>
                  </a:cubicBezTo>
                  <a:cubicBezTo>
                    <a:pt x="2918" y="54"/>
                    <a:pt x="2811" y="1"/>
                    <a:pt x="2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1" name="Google Shape;6751;p44"/>
            <p:cNvSpPr/>
            <p:nvPr/>
          </p:nvSpPr>
          <p:spPr>
            <a:xfrm>
              <a:off x="7324325" y="8507700"/>
              <a:ext cx="47525" cy="38175"/>
            </a:xfrm>
            <a:custGeom>
              <a:avLst/>
              <a:gdLst/>
              <a:ahLst/>
              <a:cxnLst/>
              <a:rect l="l" t="t" r="r" b="b"/>
              <a:pathLst>
                <a:path w="1901" h="1527" extrusionOk="0">
                  <a:moveTo>
                    <a:pt x="1205" y="1"/>
                  </a:moveTo>
                  <a:cubicBezTo>
                    <a:pt x="1098" y="1"/>
                    <a:pt x="1017" y="28"/>
                    <a:pt x="910" y="54"/>
                  </a:cubicBezTo>
                  <a:cubicBezTo>
                    <a:pt x="750" y="135"/>
                    <a:pt x="562" y="188"/>
                    <a:pt x="428" y="295"/>
                  </a:cubicBezTo>
                  <a:cubicBezTo>
                    <a:pt x="348" y="349"/>
                    <a:pt x="161" y="483"/>
                    <a:pt x="107" y="670"/>
                  </a:cubicBezTo>
                  <a:cubicBezTo>
                    <a:pt x="27" y="804"/>
                    <a:pt x="0" y="965"/>
                    <a:pt x="27" y="1125"/>
                  </a:cubicBezTo>
                  <a:cubicBezTo>
                    <a:pt x="80" y="1259"/>
                    <a:pt x="134" y="1366"/>
                    <a:pt x="241" y="1420"/>
                  </a:cubicBezTo>
                  <a:cubicBezTo>
                    <a:pt x="241" y="1420"/>
                    <a:pt x="268" y="1420"/>
                    <a:pt x="268" y="1473"/>
                  </a:cubicBezTo>
                  <a:cubicBezTo>
                    <a:pt x="348" y="1500"/>
                    <a:pt x="402" y="1527"/>
                    <a:pt x="509" y="1527"/>
                  </a:cubicBezTo>
                  <a:lnTo>
                    <a:pt x="750" y="1527"/>
                  </a:lnTo>
                  <a:lnTo>
                    <a:pt x="1044" y="1420"/>
                  </a:lnTo>
                  <a:cubicBezTo>
                    <a:pt x="1098" y="1420"/>
                    <a:pt x="1178" y="1393"/>
                    <a:pt x="1231" y="1366"/>
                  </a:cubicBezTo>
                  <a:cubicBezTo>
                    <a:pt x="1365" y="1339"/>
                    <a:pt x="1472" y="1259"/>
                    <a:pt x="1553" y="1232"/>
                  </a:cubicBezTo>
                  <a:cubicBezTo>
                    <a:pt x="1633" y="1152"/>
                    <a:pt x="1713" y="1098"/>
                    <a:pt x="1767" y="1018"/>
                  </a:cubicBezTo>
                  <a:cubicBezTo>
                    <a:pt x="1820" y="991"/>
                    <a:pt x="1847" y="938"/>
                    <a:pt x="1874" y="884"/>
                  </a:cubicBezTo>
                  <a:cubicBezTo>
                    <a:pt x="1901" y="831"/>
                    <a:pt x="1901" y="750"/>
                    <a:pt x="1901" y="724"/>
                  </a:cubicBezTo>
                  <a:cubicBezTo>
                    <a:pt x="1901" y="670"/>
                    <a:pt x="1901" y="590"/>
                    <a:pt x="1874" y="536"/>
                  </a:cubicBezTo>
                  <a:cubicBezTo>
                    <a:pt x="1874" y="483"/>
                    <a:pt x="1847" y="429"/>
                    <a:pt x="1820" y="402"/>
                  </a:cubicBezTo>
                  <a:cubicBezTo>
                    <a:pt x="1740" y="295"/>
                    <a:pt x="1686" y="188"/>
                    <a:pt x="1579" y="162"/>
                  </a:cubicBezTo>
                  <a:cubicBezTo>
                    <a:pt x="1579" y="162"/>
                    <a:pt x="1553" y="162"/>
                    <a:pt x="1553" y="135"/>
                  </a:cubicBezTo>
                  <a:cubicBezTo>
                    <a:pt x="1499" y="135"/>
                    <a:pt x="1499" y="135"/>
                    <a:pt x="1472" y="81"/>
                  </a:cubicBezTo>
                  <a:cubicBezTo>
                    <a:pt x="1338" y="1"/>
                    <a:pt x="1285" y="1"/>
                    <a:pt x="12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2" name="Google Shape;6752;p44"/>
            <p:cNvSpPr/>
            <p:nvPr/>
          </p:nvSpPr>
          <p:spPr>
            <a:xfrm>
              <a:off x="7315625" y="8559225"/>
              <a:ext cx="50875" cy="47550"/>
            </a:xfrm>
            <a:custGeom>
              <a:avLst/>
              <a:gdLst/>
              <a:ahLst/>
              <a:cxnLst/>
              <a:rect l="l" t="t" r="r" b="b"/>
              <a:pathLst>
                <a:path w="2035" h="1902" extrusionOk="0">
                  <a:moveTo>
                    <a:pt x="1312" y="1"/>
                  </a:moveTo>
                  <a:cubicBezTo>
                    <a:pt x="1178" y="1"/>
                    <a:pt x="1098" y="28"/>
                    <a:pt x="964" y="81"/>
                  </a:cubicBezTo>
                  <a:cubicBezTo>
                    <a:pt x="910" y="81"/>
                    <a:pt x="883" y="108"/>
                    <a:pt x="830" y="135"/>
                  </a:cubicBezTo>
                  <a:cubicBezTo>
                    <a:pt x="750" y="162"/>
                    <a:pt x="643" y="242"/>
                    <a:pt x="589" y="295"/>
                  </a:cubicBezTo>
                  <a:cubicBezTo>
                    <a:pt x="509" y="376"/>
                    <a:pt x="428" y="429"/>
                    <a:pt x="348" y="509"/>
                  </a:cubicBezTo>
                  <a:cubicBezTo>
                    <a:pt x="321" y="536"/>
                    <a:pt x="321" y="563"/>
                    <a:pt x="268" y="563"/>
                  </a:cubicBezTo>
                  <a:cubicBezTo>
                    <a:pt x="188" y="697"/>
                    <a:pt x="81" y="831"/>
                    <a:pt x="54" y="1018"/>
                  </a:cubicBezTo>
                  <a:cubicBezTo>
                    <a:pt x="0" y="1205"/>
                    <a:pt x="0" y="1419"/>
                    <a:pt x="107" y="1553"/>
                  </a:cubicBezTo>
                  <a:cubicBezTo>
                    <a:pt x="214" y="1714"/>
                    <a:pt x="348" y="1848"/>
                    <a:pt x="509" y="1875"/>
                  </a:cubicBezTo>
                  <a:cubicBezTo>
                    <a:pt x="589" y="1901"/>
                    <a:pt x="643" y="1901"/>
                    <a:pt x="696" y="1901"/>
                  </a:cubicBezTo>
                  <a:cubicBezTo>
                    <a:pt x="937" y="1901"/>
                    <a:pt x="1231" y="1741"/>
                    <a:pt x="1392" y="1580"/>
                  </a:cubicBezTo>
                  <a:cubicBezTo>
                    <a:pt x="1419" y="1553"/>
                    <a:pt x="1472" y="1500"/>
                    <a:pt x="1526" y="1446"/>
                  </a:cubicBezTo>
                  <a:cubicBezTo>
                    <a:pt x="1553" y="1419"/>
                    <a:pt x="1606" y="1366"/>
                    <a:pt x="1660" y="1339"/>
                  </a:cubicBezTo>
                  <a:cubicBezTo>
                    <a:pt x="1713" y="1286"/>
                    <a:pt x="1794" y="1205"/>
                    <a:pt x="1847" y="1098"/>
                  </a:cubicBezTo>
                  <a:cubicBezTo>
                    <a:pt x="1927" y="1018"/>
                    <a:pt x="1954" y="938"/>
                    <a:pt x="1954" y="884"/>
                  </a:cubicBezTo>
                  <a:cubicBezTo>
                    <a:pt x="2034" y="643"/>
                    <a:pt x="1954" y="429"/>
                    <a:pt x="1847" y="295"/>
                  </a:cubicBezTo>
                  <a:cubicBezTo>
                    <a:pt x="1794" y="215"/>
                    <a:pt x="1686" y="135"/>
                    <a:pt x="1579" y="108"/>
                  </a:cubicBezTo>
                  <a:lnTo>
                    <a:pt x="1553" y="108"/>
                  </a:lnTo>
                  <a:cubicBezTo>
                    <a:pt x="1446" y="81"/>
                    <a:pt x="1392" y="28"/>
                    <a:pt x="1285" y="28"/>
                  </a:cubicBezTo>
                  <a:cubicBezTo>
                    <a:pt x="1365" y="1"/>
                    <a:pt x="1365" y="1"/>
                    <a:pt x="13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3" name="Google Shape;6753;p44"/>
            <p:cNvSpPr/>
            <p:nvPr/>
          </p:nvSpPr>
          <p:spPr>
            <a:xfrm>
              <a:off x="7306925" y="8624800"/>
              <a:ext cx="30800" cy="31475"/>
            </a:xfrm>
            <a:custGeom>
              <a:avLst/>
              <a:gdLst/>
              <a:ahLst/>
              <a:cxnLst/>
              <a:rect l="l" t="t" r="r" b="b"/>
              <a:pathLst>
                <a:path w="1232" h="1259" extrusionOk="0">
                  <a:moveTo>
                    <a:pt x="910" y="1"/>
                  </a:moveTo>
                  <a:cubicBezTo>
                    <a:pt x="830" y="1"/>
                    <a:pt x="723" y="28"/>
                    <a:pt x="669" y="54"/>
                  </a:cubicBezTo>
                  <a:cubicBezTo>
                    <a:pt x="616" y="81"/>
                    <a:pt x="589" y="81"/>
                    <a:pt x="562" y="135"/>
                  </a:cubicBezTo>
                  <a:cubicBezTo>
                    <a:pt x="482" y="162"/>
                    <a:pt x="429" y="215"/>
                    <a:pt x="375" y="295"/>
                  </a:cubicBezTo>
                  <a:cubicBezTo>
                    <a:pt x="295" y="349"/>
                    <a:pt x="241" y="429"/>
                    <a:pt x="188" y="483"/>
                  </a:cubicBezTo>
                  <a:cubicBezTo>
                    <a:pt x="161" y="536"/>
                    <a:pt x="161" y="563"/>
                    <a:pt x="134" y="563"/>
                  </a:cubicBezTo>
                  <a:cubicBezTo>
                    <a:pt x="81" y="590"/>
                    <a:pt x="81" y="617"/>
                    <a:pt x="54" y="670"/>
                  </a:cubicBezTo>
                  <a:cubicBezTo>
                    <a:pt x="27" y="724"/>
                    <a:pt x="0" y="804"/>
                    <a:pt x="27" y="857"/>
                  </a:cubicBezTo>
                  <a:cubicBezTo>
                    <a:pt x="54" y="1018"/>
                    <a:pt x="134" y="1232"/>
                    <a:pt x="295" y="1259"/>
                  </a:cubicBezTo>
                  <a:lnTo>
                    <a:pt x="348" y="1259"/>
                  </a:lnTo>
                  <a:cubicBezTo>
                    <a:pt x="455" y="1259"/>
                    <a:pt x="562" y="1232"/>
                    <a:pt x="669" y="1125"/>
                  </a:cubicBezTo>
                  <a:lnTo>
                    <a:pt x="723" y="1098"/>
                  </a:lnTo>
                  <a:cubicBezTo>
                    <a:pt x="803" y="1072"/>
                    <a:pt x="857" y="991"/>
                    <a:pt x="937" y="938"/>
                  </a:cubicBezTo>
                  <a:cubicBezTo>
                    <a:pt x="1017" y="831"/>
                    <a:pt x="1098" y="724"/>
                    <a:pt x="1124" y="670"/>
                  </a:cubicBezTo>
                  <a:cubicBezTo>
                    <a:pt x="1151" y="617"/>
                    <a:pt x="1151" y="563"/>
                    <a:pt x="1205" y="536"/>
                  </a:cubicBezTo>
                  <a:cubicBezTo>
                    <a:pt x="1205" y="483"/>
                    <a:pt x="1205" y="483"/>
                    <a:pt x="1231" y="456"/>
                  </a:cubicBezTo>
                  <a:lnTo>
                    <a:pt x="1231" y="402"/>
                  </a:lnTo>
                  <a:lnTo>
                    <a:pt x="1231" y="349"/>
                  </a:lnTo>
                  <a:cubicBezTo>
                    <a:pt x="1231" y="322"/>
                    <a:pt x="1231" y="215"/>
                    <a:pt x="1151" y="162"/>
                  </a:cubicBezTo>
                  <a:cubicBezTo>
                    <a:pt x="1124" y="135"/>
                    <a:pt x="1124" y="81"/>
                    <a:pt x="1098" y="81"/>
                  </a:cubicBezTo>
                  <a:cubicBezTo>
                    <a:pt x="1071" y="54"/>
                    <a:pt x="1017" y="54"/>
                    <a:pt x="964" y="28"/>
                  </a:cubicBezTo>
                  <a:cubicBezTo>
                    <a:pt x="964" y="1"/>
                    <a:pt x="937" y="1"/>
                    <a:pt x="9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4" name="Google Shape;6754;p44"/>
            <p:cNvSpPr/>
            <p:nvPr/>
          </p:nvSpPr>
          <p:spPr>
            <a:xfrm>
              <a:off x="7377850" y="8576625"/>
              <a:ext cx="22100" cy="19425"/>
            </a:xfrm>
            <a:custGeom>
              <a:avLst/>
              <a:gdLst/>
              <a:ahLst/>
              <a:cxnLst/>
              <a:rect l="l" t="t" r="r" b="b"/>
              <a:pathLst>
                <a:path w="884" h="777" extrusionOk="0">
                  <a:moveTo>
                    <a:pt x="482" y="1"/>
                  </a:moveTo>
                  <a:cubicBezTo>
                    <a:pt x="375" y="54"/>
                    <a:pt x="295" y="81"/>
                    <a:pt x="241" y="108"/>
                  </a:cubicBezTo>
                  <a:cubicBezTo>
                    <a:pt x="134" y="188"/>
                    <a:pt x="27" y="268"/>
                    <a:pt x="0" y="402"/>
                  </a:cubicBezTo>
                  <a:cubicBezTo>
                    <a:pt x="0" y="483"/>
                    <a:pt x="0" y="536"/>
                    <a:pt x="27" y="616"/>
                  </a:cubicBezTo>
                  <a:cubicBezTo>
                    <a:pt x="27" y="643"/>
                    <a:pt x="81" y="670"/>
                    <a:pt x="81" y="697"/>
                  </a:cubicBezTo>
                  <a:cubicBezTo>
                    <a:pt x="107" y="750"/>
                    <a:pt x="134" y="750"/>
                    <a:pt x="215" y="777"/>
                  </a:cubicBezTo>
                  <a:lnTo>
                    <a:pt x="348" y="777"/>
                  </a:lnTo>
                  <a:cubicBezTo>
                    <a:pt x="402" y="777"/>
                    <a:pt x="482" y="750"/>
                    <a:pt x="536" y="697"/>
                  </a:cubicBezTo>
                  <a:cubicBezTo>
                    <a:pt x="643" y="643"/>
                    <a:pt x="750" y="536"/>
                    <a:pt x="830" y="376"/>
                  </a:cubicBezTo>
                  <a:cubicBezTo>
                    <a:pt x="830" y="349"/>
                    <a:pt x="884" y="349"/>
                    <a:pt x="884" y="295"/>
                  </a:cubicBezTo>
                  <a:lnTo>
                    <a:pt x="884" y="242"/>
                  </a:lnTo>
                  <a:lnTo>
                    <a:pt x="884" y="161"/>
                  </a:lnTo>
                  <a:cubicBezTo>
                    <a:pt x="830" y="108"/>
                    <a:pt x="803" y="28"/>
                    <a:pt x="750" y="28"/>
                  </a:cubicBezTo>
                  <a:lnTo>
                    <a:pt x="696" y="28"/>
                  </a:lnTo>
                  <a:cubicBezTo>
                    <a:pt x="643" y="1"/>
                    <a:pt x="643" y="1"/>
                    <a:pt x="6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5" name="Google Shape;6755;p44"/>
            <p:cNvSpPr/>
            <p:nvPr/>
          </p:nvSpPr>
          <p:spPr>
            <a:xfrm>
              <a:off x="7254725" y="8380575"/>
              <a:ext cx="97050" cy="71625"/>
            </a:xfrm>
            <a:custGeom>
              <a:avLst/>
              <a:gdLst/>
              <a:ahLst/>
              <a:cxnLst/>
              <a:rect l="l" t="t" r="r" b="b"/>
              <a:pathLst>
                <a:path w="3882" h="2865" extrusionOk="0">
                  <a:moveTo>
                    <a:pt x="2517" y="0"/>
                  </a:moveTo>
                  <a:cubicBezTo>
                    <a:pt x="2409" y="27"/>
                    <a:pt x="2356" y="27"/>
                    <a:pt x="2249" y="27"/>
                  </a:cubicBezTo>
                  <a:cubicBezTo>
                    <a:pt x="2008" y="27"/>
                    <a:pt x="1794" y="54"/>
                    <a:pt x="1553" y="134"/>
                  </a:cubicBezTo>
                  <a:cubicBezTo>
                    <a:pt x="1259" y="188"/>
                    <a:pt x="937" y="348"/>
                    <a:pt x="670" y="536"/>
                  </a:cubicBezTo>
                  <a:cubicBezTo>
                    <a:pt x="402" y="723"/>
                    <a:pt x="215" y="964"/>
                    <a:pt x="108" y="1205"/>
                  </a:cubicBezTo>
                  <a:cubicBezTo>
                    <a:pt x="27" y="1339"/>
                    <a:pt x="1" y="1499"/>
                    <a:pt x="1" y="1633"/>
                  </a:cubicBezTo>
                  <a:cubicBezTo>
                    <a:pt x="1" y="1767"/>
                    <a:pt x="54" y="1928"/>
                    <a:pt x="108" y="2088"/>
                  </a:cubicBezTo>
                  <a:cubicBezTo>
                    <a:pt x="188" y="2276"/>
                    <a:pt x="241" y="2409"/>
                    <a:pt x="375" y="2490"/>
                  </a:cubicBezTo>
                  <a:cubicBezTo>
                    <a:pt x="482" y="2597"/>
                    <a:pt x="616" y="2677"/>
                    <a:pt x="750" y="2731"/>
                  </a:cubicBezTo>
                  <a:cubicBezTo>
                    <a:pt x="991" y="2838"/>
                    <a:pt x="1205" y="2864"/>
                    <a:pt x="1499" y="2864"/>
                  </a:cubicBezTo>
                  <a:lnTo>
                    <a:pt x="1714" y="2864"/>
                  </a:lnTo>
                  <a:cubicBezTo>
                    <a:pt x="2035" y="2838"/>
                    <a:pt x="2356" y="2757"/>
                    <a:pt x="2677" y="2624"/>
                  </a:cubicBezTo>
                  <a:cubicBezTo>
                    <a:pt x="2972" y="2490"/>
                    <a:pt x="3212" y="2356"/>
                    <a:pt x="3427" y="2195"/>
                  </a:cubicBezTo>
                  <a:cubicBezTo>
                    <a:pt x="3560" y="2061"/>
                    <a:pt x="3667" y="1928"/>
                    <a:pt x="3721" y="1767"/>
                  </a:cubicBezTo>
                  <a:cubicBezTo>
                    <a:pt x="3801" y="1606"/>
                    <a:pt x="3828" y="1419"/>
                    <a:pt x="3855" y="1258"/>
                  </a:cubicBezTo>
                  <a:cubicBezTo>
                    <a:pt x="3882" y="937"/>
                    <a:pt x="3748" y="589"/>
                    <a:pt x="3480" y="402"/>
                  </a:cubicBezTo>
                  <a:cubicBezTo>
                    <a:pt x="3346" y="295"/>
                    <a:pt x="3186" y="188"/>
                    <a:pt x="2972" y="134"/>
                  </a:cubicBezTo>
                  <a:cubicBezTo>
                    <a:pt x="2945" y="134"/>
                    <a:pt x="2918" y="134"/>
                    <a:pt x="2918" y="81"/>
                  </a:cubicBezTo>
                  <a:cubicBezTo>
                    <a:pt x="2811" y="54"/>
                    <a:pt x="2677" y="27"/>
                    <a:pt x="25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6" name="Google Shape;6756;p44"/>
            <p:cNvSpPr/>
            <p:nvPr/>
          </p:nvSpPr>
          <p:spPr>
            <a:xfrm>
              <a:off x="7238000" y="8460200"/>
              <a:ext cx="56900" cy="47525"/>
            </a:xfrm>
            <a:custGeom>
              <a:avLst/>
              <a:gdLst/>
              <a:ahLst/>
              <a:cxnLst/>
              <a:rect l="l" t="t" r="r" b="b"/>
              <a:pathLst>
                <a:path w="2276" h="1901" extrusionOk="0">
                  <a:moveTo>
                    <a:pt x="1580" y="1"/>
                  </a:moveTo>
                  <a:cubicBezTo>
                    <a:pt x="1446" y="108"/>
                    <a:pt x="1339" y="108"/>
                    <a:pt x="1285" y="108"/>
                  </a:cubicBezTo>
                  <a:cubicBezTo>
                    <a:pt x="1125" y="161"/>
                    <a:pt x="991" y="215"/>
                    <a:pt x="857" y="295"/>
                  </a:cubicBezTo>
                  <a:cubicBezTo>
                    <a:pt x="857" y="295"/>
                    <a:pt x="803" y="295"/>
                    <a:pt x="803" y="322"/>
                  </a:cubicBezTo>
                  <a:cubicBezTo>
                    <a:pt x="777" y="349"/>
                    <a:pt x="750" y="349"/>
                    <a:pt x="723" y="375"/>
                  </a:cubicBezTo>
                  <a:cubicBezTo>
                    <a:pt x="589" y="456"/>
                    <a:pt x="455" y="563"/>
                    <a:pt x="348" y="697"/>
                  </a:cubicBezTo>
                  <a:cubicBezTo>
                    <a:pt x="241" y="777"/>
                    <a:pt x="134" y="911"/>
                    <a:pt x="107" y="1018"/>
                  </a:cubicBezTo>
                  <a:cubicBezTo>
                    <a:pt x="54" y="1125"/>
                    <a:pt x="0" y="1259"/>
                    <a:pt x="54" y="1392"/>
                  </a:cubicBezTo>
                  <a:cubicBezTo>
                    <a:pt x="54" y="1446"/>
                    <a:pt x="81" y="1526"/>
                    <a:pt x="107" y="1580"/>
                  </a:cubicBezTo>
                  <a:cubicBezTo>
                    <a:pt x="134" y="1660"/>
                    <a:pt x="188" y="1687"/>
                    <a:pt x="241" y="1714"/>
                  </a:cubicBezTo>
                  <a:cubicBezTo>
                    <a:pt x="375" y="1821"/>
                    <a:pt x="536" y="1901"/>
                    <a:pt x="723" y="1901"/>
                  </a:cubicBezTo>
                  <a:lnTo>
                    <a:pt x="937" y="1901"/>
                  </a:lnTo>
                  <a:cubicBezTo>
                    <a:pt x="1044" y="1901"/>
                    <a:pt x="1125" y="1847"/>
                    <a:pt x="1205" y="1821"/>
                  </a:cubicBezTo>
                  <a:cubicBezTo>
                    <a:pt x="1392" y="1767"/>
                    <a:pt x="1553" y="1687"/>
                    <a:pt x="1713" y="1580"/>
                  </a:cubicBezTo>
                  <a:cubicBezTo>
                    <a:pt x="1874" y="1499"/>
                    <a:pt x="2008" y="1339"/>
                    <a:pt x="2115" y="1178"/>
                  </a:cubicBezTo>
                  <a:cubicBezTo>
                    <a:pt x="2222" y="1044"/>
                    <a:pt x="2275" y="884"/>
                    <a:pt x="2275" y="670"/>
                  </a:cubicBezTo>
                  <a:cubicBezTo>
                    <a:pt x="2275" y="616"/>
                    <a:pt x="2249" y="509"/>
                    <a:pt x="2249" y="456"/>
                  </a:cubicBezTo>
                  <a:cubicBezTo>
                    <a:pt x="2222" y="375"/>
                    <a:pt x="2195" y="322"/>
                    <a:pt x="2115" y="241"/>
                  </a:cubicBezTo>
                  <a:cubicBezTo>
                    <a:pt x="2008" y="134"/>
                    <a:pt x="1874" y="81"/>
                    <a:pt x="1740" y="54"/>
                  </a:cubicBezTo>
                  <a:cubicBezTo>
                    <a:pt x="1687" y="54"/>
                    <a:pt x="1606" y="1"/>
                    <a:pt x="15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7" name="Google Shape;6757;p44"/>
            <p:cNvSpPr/>
            <p:nvPr/>
          </p:nvSpPr>
          <p:spPr>
            <a:xfrm>
              <a:off x="7326325" y="8449200"/>
              <a:ext cx="26800" cy="22400"/>
            </a:xfrm>
            <a:custGeom>
              <a:avLst/>
              <a:gdLst/>
              <a:ahLst/>
              <a:cxnLst/>
              <a:rect l="l" t="t" r="r" b="b"/>
              <a:pathLst>
                <a:path w="1072" h="896" extrusionOk="0">
                  <a:moveTo>
                    <a:pt x="663" y="0"/>
                  </a:moveTo>
                  <a:cubicBezTo>
                    <a:pt x="619" y="0"/>
                    <a:pt x="571" y="12"/>
                    <a:pt x="536" y="12"/>
                  </a:cubicBezTo>
                  <a:cubicBezTo>
                    <a:pt x="402" y="66"/>
                    <a:pt x="295" y="93"/>
                    <a:pt x="188" y="146"/>
                  </a:cubicBezTo>
                  <a:cubicBezTo>
                    <a:pt x="81" y="226"/>
                    <a:pt x="0" y="360"/>
                    <a:pt x="0" y="494"/>
                  </a:cubicBezTo>
                  <a:cubicBezTo>
                    <a:pt x="0" y="548"/>
                    <a:pt x="27" y="628"/>
                    <a:pt x="54" y="655"/>
                  </a:cubicBezTo>
                  <a:cubicBezTo>
                    <a:pt x="81" y="735"/>
                    <a:pt x="134" y="762"/>
                    <a:pt x="188" y="789"/>
                  </a:cubicBezTo>
                  <a:cubicBezTo>
                    <a:pt x="295" y="869"/>
                    <a:pt x="402" y="896"/>
                    <a:pt x="536" y="896"/>
                  </a:cubicBezTo>
                  <a:cubicBezTo>
                    <a:pt x="670" y="896"/>
                    <a:pt x="803" y="815"/>
                    <a:pt x="884" y="708"/>
                  </a:cubicBezTo>
                  <a:cubicBezTo>
                    <a:pt x="964" y="655"/>
                    <a:pt x="991" y="574"/>
                    <a:pt x="1018" y="521"/>
                  </a:cubicBezTo>
                  <a:cubicBezTo>
                    <a:pt x="1071" y="494"/>
                    <a:pt x="1071" y="441"/>
                    <a:pt x="1071" y="387"/>
                  </a:cubicBezTo>
                  <a:lnTo>
                    <a:pt x="1071" y="226"/>
                  </a:lnTo>
                  <a:cubicBezTo>
                    <a:pt x="1071" y="146"/>
                    <a:pt x="991" y="93"/>
                    <a:pt x="937" y="39"/>
                  </a:cubicBezTo>
                  <a:cubicBezTo>
                    <a:pt x="857" y="12"/>
                    <a:pt x="803" y="12"/>
                    <a:pt x="723" y="12"/>
                  </a:cubicBezTo>
                  <a:cubicBezTo>
                    <a:pt x="705" y="3"/>
                    <a:pt x="684" y="0"/>
                    <a:pt x="6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8" name="Google Shape;6758;p44"/>
            <p:cNvSpPr/>
            <p:nvPr/>
          </p:nvSpPr>
          <p:spPr>
            <a:xfrm>
              <a:off x="7197175" y="8433650"/>
              <a:ext cx="37500" cy="27925"/>
            </a:xfrm>
            <a:custGeom>
              <a:avLst/>
              <a:gdLst/>
              <a:ahLst/>
              <a:cxnLst/>
              <a:rect l="l" t="t" r="r" b="b"/>
              <a:pathLst>
                <a:path w="1500" h="1117" extrusionOk="0">
                  <a:moveTo>
                    <a:pt x="829" y="1"/>
                  </a:moveTo>
                  <a:cubicBezTo>
                    <a:pt x="739" y="1"/>
                    <a:pt x="638" y="52"/>
                    <a:pt x="536" y="72"/>
                  </a:cubicBezTo>
                  <a:cubicBezTo>
                    <a:pt x="402" y="153"/>
                    <a:pt x="268" y="233"/>
                    <a:pt x="161" y="340"/>
                  </a:cubicBezTo>
                  <a:cubicBezTo>
                    <a:pt x="135" y="367"/>
                    <a:pt x="108" y="447"/>
                    <a:pt x="81" y="501"/>
                  </a:cubicBezTo>
                  <a:cubicBezTo>
                    <a:pt x="27" y="581"/>
                    <a:pt x="27" y="634"/>
                    <a:pt x="1" y="715"/>
                  </a:cubicBezTo>
                  <a:cubicBezTo>
                    <a:pt x="1" y="848"/>
                    <a:pt x="108" y="982"/>
                    <a:pt x="215" y="1036"/>
                  </a:cubicBezTo>
                  <a:cubicBezTo>
                    <a:pt x="268" y="1089"/>
                    <a:pt x="375" y="1116"/>
                    <a:pt x="429" y="1116"/>
                  </a:cubicBezTo>
                  <a:lnTo>
                    <a:pt x="697" y="1116"/>
                  </a:lnTo>
                  <a:cubicBezTo>
                    <a:pt x="777" y="1116"/>
                    <a:pt x="830" y="1089"/>
                    <a:pt x="911" y="1036"/>
                  </a:cubicBezTo>
                  <a:cubicBezTo>
                    <a:pt x="964" y="1009"/>
                    <a:pt x="1071" y="982"/>
                    <a:pt x="1152" y="902"/>
                  </a:cubicBezTo>
                  <a:cubicBezTo>
                    <a:pt x="1285" y="822"/>
                    <a:pt x="1446" y="688"/>
                    <a:pt x="1473" y="474"/>
                  </a:cubicBezTo>
                  <a:cubicBezTo>
                    <a:pt x="1500" y="313"/>
                    <a:pt x="1419" y="153"/>
                    <a:pt x="1232" y="46"/>
                  </a:cubicBezTo>
                  <a:cubicBezTo>
                    <a:pt x="1178" y="19"/>
                    <a:pt x="1098" y="19"/>
                    <a:pt x="1045" y="19"/>
                  </a:cubicBezTo>
                  <a:lnTo>
                    <a:pt x="911" y="19"/>
                  </a:lnTo>
                  <a:cubicBezTo>
                    <a:pt x="885" y="6"/>
                    <a:pt x="858" y="1"/>
                    <a:pt x="8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9" name="Google Shape;6759;p44"/>
            <p:cNvSpPr/>
            <p:nvPr/>
          </p:nvSpPr>
          <p:spPr>
            <a:xfrm>
              <a:off x="7372500" y="8395300"/>
              <a:ext cx="44850" cy="30275"/>
            </a:xfrm>
            <a:custGeom>
              <a:avLst/>
              <a:gdLst/>
              <a:ahLst/>
              <a:cxnLst/>
              <a:rect l="l" t="t" r="r" b="b"/>
              <a:pathLst>
                <a:path w="1794" h="1211" extrusionOk="0">
                  <a:moveTo>
                    <a:pt x="750" y="884"/>
                  </a:moveTo>
                  <a:cubicBezTo>
                    <a:pt x="696" y="910"/>
                    <a:pt x="616" y="910"/>
                    <a:pt x="589" y="910"/>
                  </a:cubicBezTo>
                  <a:lnTo>
                    <a:pt x="509" y="910"/>
                  </a:lnTo>
                  <a:cubicBezTo>
                    <a:pt x="589" y="884"/>
                    <a:pt x="643" y="884"/>
                    <a:pt x="750" y="884"/>
                  </a:cubicBezTo>
                  <a:close/>
                  <a:moveTo>
                    <a:pt x="1124" y="0"/>
                  </a:moveTo>
                  <a:cubicBezTo>
                    <a:pt x="1017" y="27"/>
                    <a:pt x="910" y="81"/>
                    <a:pt x="857" y="81"/>
                  </a:cubicBezTo>
                  <a:lnTo>
                    <a:pt x="777" y="81"/>
                  </a:lnTo>
                  <a:cubicBezTo>
                    <a:pt x="643" y="81"/>
                    <a:pt x="509" y="107"/>
                    <a:pt x="375" y="161"/>
                  </a:cubicBezTo>
                  <a:cubicBezTo>
                    <a:pt x="295" y="241"/>
                    <a:pt x="188" y="295"/>
                    <a:pt x="107" y="402"/>
                  </a:cubicBezTo>
                  <a:cubicBezTo>
                    <a:pt x="81" y="429"/>
                    <a:pt x="54" y="509"/>
                    <a:pt x="54" y="536"/>
                  </a:cubicBezTo>
                  <a:cubicBezTo>
                    <a:pt x="0" y="616"/>
                    <a:pt x="0" y="669"/>
                    <a:pt x="0" y="750"/>
                  </a:cubicBezTo>
                  <a:cubicBezTo>
                    <a:pt x="0" y="830"/>
                    <a:pt x="54" y="937"/>
                    <a:pt x="107" y="1017"/>
                  </a:cubicBezTo>
                  <a:cubicBezTo>
                    <a:pt x="188" y="1098"/>
                    <a:pt x="241" y="1151"/>
                    <a:pt x="348" y="1178"/>
                  </a:cubicBezTo>
                  <a:cubicBezTo>
                    <a:pt x="422" y="1200"/>
                    <a:pt x="500" y="1210"/>
                    <a:pt x="579" y="1210"/>
                  </a:cubicBezTo>
                  <a:cubicBezTo>
                    <a:pt x="787" y="1210"/>
                    <a:pt x="1003" y="1141"/>
                    <a:pt x="1178" y="1044"/>
                  </a:cubicBezTo>
                  <a:cubicBezTo>
                    <a:pt x="1312" y="964"/>
                    <a:pt x="1446" y="910"/>
                    <a:pt x="1553" y="777"/>
                  </a:cubicBezTo>
                  <a:cubicBezTo>
                    <a:pt x="1660" y="696"/>
                    <a:pt x="1713" y="616"/>
                    <a:pt x="1767" y="482"/>
                  </a:cubicBezTo>
                  <a:cubicBezTo>
                    <a:pt x="1794" y="375"/>
                    <a:pt x="1767" y="268"/>
                    <a:pt x="1687" y="214"/>
                  </a:cubicBezTo>
                  <a:cubicBezTo>
                    <a:pt x="1606" y="107"/>
                    <a:pt x="1526" y="81"/>
                    <a:pt x="1419" y="27"/>
                  </a:cubicBezTo>
                  <a:cubicBezTo>
                    <a:pt x="1312" y="0"/>
                    <a:pt x="1205" y="0"/>
                    <a:pt x="11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0" name="Google Shape;6760;p44"/>
            <p:cNvSpPr/>
            <p:nvPr/>
          </p:nvSpPr>
          <p:spPr>
            <a:xfrm>
              <a:off x="7186475" y="8323700"/>
              <a:ext cx="50875" cy="38825"/>
            </a:xfrm>
            <a:custGeom>
              <a:avLst/>
              <a:gdLst/>
              <a:ahLst/>
              <a:cxnLst/>
              <a:rect l="l" t="t" r="r" b="b"/>
              <a:pathLst>
                <a:path w="2035" h="1553" extrusionOk="0">
                  <a:moveTo>
                    <a:pt x="429" y="1140"/>
                  </a:moveTo>
                  <a:cubicBezTo>
                    <a:pt x="473" y="1168"/>
                    <a:pt x="513" y="1205"/>
                    <a:pt x="536" y="1205"/>
                  </a:cubicBezTo>
                  <a:lnTo>
                    <a:pt x="509" y="1205"/>
                  </a:lnTo>
                  <a:cubicBezTo>
                    <a:pt x="455" y="1205"/>
                    <a:pt x="429" y="1205"/>
                    <a:pt x="429" y="1151"/>
                  </a:cubicBezTo>
                  <a:cubicBezTo>
                    <a:pt x="429" y="1147"/>
                    <a:pt x="429" y="1143"/>
                    <a:pt x="429" y="1140"/>
                  </a:cubicBezTo>
                  <a:close/>
                  <a:moveTo>
                    <a:pt x="1178" y="0"/>
                  </a:moveTo>
                  <a:cubicBezTo>
                    <a:pt x="1071" y="0"/>
                    <a:pt x="991" y="27"/>
                    <a:pt x="910" y="54"/>
                  </a:cubicBezTo>
                  <a:cubicBezTo>
                    <a:pt x="723" y="134"/>
                    <a:pt x="563" y="188"/>
                    <a:pt x="429" y="295"/>
                  </a:cubicBezTo>
                  <a:cubicBezTo>
                    <a:pt x="322" y="348"/>
                    <a:pt x="241" y="482"/>
                    <a:pt x="188" y="616"/>
                  </a:cubicBezTo>
                  <a:cubicBezTo>
                    <a:pt x="134" y="723"/>
                    <a:pt x="54" y="830"/>
                    <a:pt x="27" y="937"/>
                  </a:cubicBezTo>
                  <a:cubicBezTo>
                    <a:pt x="27" y="991"/>
                    <a:pt x="0" y="1071"/>
                    <a:pt x="27" y="1125"/>
                  </a:cubicBezTo>
                  <a:cubicBezTo>
                    <a:pt x="27" y="1205"/>
                    <a:pt x="54" y="1258"/>
                    <a:pt x="108" y="1339"/>
                  </a:cubicBezTo>
                  <a:cubicBezTo>
                    <a:pt x="134" y="1365"/>
                    <a:pt x="161" y="1419"/>
                    <a:pt x="241" y="1419"/>
                  </a:cubicBezTo>
                  <a:cubicBezTo>
                    <a:pt x="295" y="1473"/>
                    <a:pt x="375" y="1499"/>
                    <a:pt x="455" y="1526"/>
                  </a:cubicBezTo>
                  <a:cubicBezTo>
                    <a:pt x="536" y="1526"/>
                    <a:pt x="643" y="1553"/>
                    <a:pt x="696" y="1553"/>
                  </a:cubicBezTo>
                  <a:cubicBezTo>
                    <a:pt x="803" y="1553"/>
                    <a:pt x="857" y="1553"/>
                    <a:pt x="964" y="1526"/>
                  </a:cubicBezTo>
                  <a:cubicBezTo>
                    <a:pt x="1125" y="1499"/>
                    <a:pt x="1258" y="1419"/>
                    <a:pt x="1446" y="1339"/>
                  </a:cubicBezTo>
                  <a:cubicBezTo>
                    <a:pt x="1580" y="1232"/>
                    <a:pt x="1713" y="1125"/>
                    <a:pt x="1794" y="991"/>
                  </a:cubicBezTo>
                  <a:cubicBezTo>
                    <a:pt x="1847" y="964"/>
                    <a:pt x="1874" y="884"/>
                    <a:pt x="1901" y="830"/>
                  </a:cubicBezTo>
                  <a:cubicBezTo>
                    <a:pt x="1928" y="750"/>
                    <a:pt x="1981" y="696"/>
                    <a:pt x="2008" y="589"/>
                  </a:cubicBezTo>
                  <a:cubicBezTo>
                    <a:pt x="2035" y="455"/>
                    <a:pt x="1981" y="295"/>
                    <a:pt x="1874" y="188"/>
                  </a:cubicBezTo>
                  <a:cubicBezTo>
                    <a:pt x="1794" y="107"/>
                    <a:pt x="1740" y="81"/>
                    <a:pt x="1633" y="54"/>
                  </a:cubicBezTo>
                  <a:cubicBezTo>
                    <a:pt x="1606" y="27"/>
                    <a:pt x="1580" y="27"/>
                    <a:pt x="1499" y="27"/>
                  </a:cubicBezTo>
                  <a:cubicBezTo>
                    <a:pt x="1473" y="27"/>
                    <a:pt x="1392" y="0"/>
                    <a:pt x="1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1" name="Google Shape;6761;p44"/>
            <p:cNvSpPr/>
            <p:nvPr/>
          </p:nvSpPr>
          <p:spPr>
            <a:xfrm>
              <a:off x="7163725" y="8375900"/>
              <a:ext cx="36150" cy="32125"/>
            </a:xfrm>
            <a:custGeom>
              <a:avLst/>
              <a:gdLst/>
              <a:ahLst/>
              <a:cxnLst/>
              <a:rect l="l" t="t" r="r" b="b"/>
              <a:pathLst>
                <a:path w="1446" h="1285" extrusionOk="0">
                  <a:moveTo>
                    <a:pt x="991" y="0"/>
                  </a:moveTo>
                  <a:cubicBezTo>
                    <a:pt x="964" y="0"/>
                    <a:pt x="910" y="54"/>
                    <a:pt x="803" y="54"/>
                  </a:cubicBezTo>
                  <a:cubicBezTo>
                    <a:pt x="750" y="80"/>
                    <a:pt x="696" y="80"/>
                    <a:pt x="643" y="107"/>
                  </a:cubicBezTo>
                  <a:cubicBezTo>
                    <a:pt x="616" y="107"/>
                    <a:pt x="616" y="134"/>
                    <a:pt x="562" y="134"/>
                  </a:cubicBezTo>
                  <a:cubicBezTo>
                    <a:pt x="402" y="214"/>
                    <a:pt x="268" y="348"/>
                    <a:pt x="161" y="482"/>
                  </a:cubicBezTo>
                  <a:cubicBezTo>
                    <a:pt x="81" y="616"/>
                    <a:pt x="0" y="776"/>
                    <a:pt x="81" y="910"/>
                  </a:cubicBezTo>
                  <a:cubicBezTo>
                    <a:pt x="107" y="1017"/>
                    <a:pt x="134" y="1071"/>
                    <a:pt x="188" y="1151"/>
                  </a:cubicBezTo>
                  <a:cubicBezTo>
                    <a:pt x="241" y="1178"/>
                    <a:pt x="268" y="1178"/>
                    <a:pt x="295" y="1205"/>
                  </a:cubicBezTo>
                  <a:cubicBezTo>
                    <a:pt x="322" y="1258"/>
                    <a:pt x="402" y="1258"/>
                    <a:pt x="429" y="1285"/>
                  </a:cubicBezTo>
                  <a:lnTo>
                    <a:pt x="643" y="1285"/>
                  </a:lnTo>
                  <a:cubicBezTo>
                    <a:pt x="723" y="1258"/>
                    <a:pt x="803" y="1205"/>
                    <a:pt x="857" y="1178"/>
                  </a:cubicBezTo>
                  <a:cubicBezTo>
                    <a:pt x="1044" y="1071"/>
                    <a:pt x="1178" y="990"/>
                    <a:pt x="1258" y="803"/>
                  </a:cubicBezTo>
                  <a:cubicBezTo>
                    <a:pt x="1365" y="669"/>
                    <a:pt x="1446" y="509"/>
                    <a:pt x="1392" y="348"/>
                  </a:cubicBezTo>
                  <a:cubicBezTo>
                    <a:pt x="1392" y="268"/>
                    <a:pt x="1339" y="187"/>
                    <a:pt x="1312" y="134"/>
                  </a:cubicBezTo>
                  <a:cubicBezTo>
                    <a:pt x="1232" y="80"/>
                    <a:pt x="1178" y="54"/>
                    <a:pt x="1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2" name="Google Shape;6762;p44"/>
            <p:cNvSpPr/>
            <p:nvPr/>
          </p:nvSpPr>
          <p:spPr>
            <a:xfrm>
              <a:off x="7113525" y="8381250"/>
              <a:ext cx="38850" cy="36150"/>
            </a:xfrm>
            <a:custGeom>
              <a:avLst/>
              <a:gdLst/>
              <a:ahLst/>
              <a:cxnLst/>
              <a:rect l="l" t="t" r="r" b="b"/>
              <a:pathLst>
                <a:path w="1554" h="1446" extrusionOk="0">
                  <a:moveTo>
                    <a:pt x="884" y="0"/>
                  </a:moveTo>
                  <a:cubicBezTo>
                    <a:pt x="804" y="0"/>
                    <a:pt x="750" y="27"/>
                    <a:pt x="670" y="54"/>
                  </a:cubicBezTo>
                  <a:lnTo>
                    <a:pt x="483" y="161"/>
                  </a:lnTo>
                  <a:cubicBezTo>
                    <a:pt x="376" y="241"/>
                    <a:pt x="269" y="321"/>
                    <a:pt x="162" y="455"/>
                  </a:cubicBezTo>
                  <a:cubicBezTo>
                    <a:pt x="108" y="562"/>
                    <a:pt x="28" y="696"/>
                    <a:pt x="28" y="803"/>
                  </a:cubicBezTo>
                  <a:lnTo>
                    <a:pt x="28" y="830"/>
                  </a:lnTo>
                  <a:cubicBezTo>
                    <a:pt x="1" y="910"/>
                    <a:pt x="1" y="964"/>
                    <a:pt x="1" y="1071"/>
                  </a:cubicBezTo>
                  <a:cubicBezTo>
                    <a:pt x="1" y="1124"/>
                    <a:pt x="28" y="1205"/>
                    <a:pt x="81" y="1258"/>
                  </a:cubicBezTo>
                  <a:cubicBezTo>
                    <a:pt x="108" y="1339"/>
                    <a:pt x="162" y="1365"/>
                    <a:pt x="242" y="1392"/>
                  </a:cubicBezTo>
                  <a:cubicBezTo>
                    <a:pt x="295" y="1446"/>
                    <a:pt x="376" y="1446"/>
                    <a:pt x="429" y="1446"/>
                  </a:cubicBezTo>
                  <a:cubicBezTo>
                    <a:pt x="536" y="1446"/>
                    <a:pt x="617" y="1446"/>
                    <a:pt x="697" y="1392"/>
                  </a:cubicBezTo>
                  <a:cubicBezTo>
                    <a:pt x="777" y="1365"/>
                    <a:pt x="831" y="1339"/>
                    <a:pt x="911" y="1258"/>
                  </a:cubicBezTo>
                  <a:lnTo>
                    <a:pt x="1098" y="1071"/>
                  </a:lnTo>
                  <a:cubicBezTo>
                    <a:pt x="1313" y="830"/>
                    <a:pt x="1553" y="429"/>
                    <a:pt x="1232" y="161"/>
                  </a:cubicBezTo>
                  <a:cubicBezTo>
                    <a:pt x="1179" y="107"/>
                    <a:pt x="1152" y="54"/>
                    <a:pt x="1045" y="54"/>
                  </a:cubicBezTo>
                  <a:cubicBezTo>
                    <a:pt x="1018" y="54"/>
                    <a:pt x="938" y="27"/>
                    <a:pt x="911" y="27"/>
                  </a:cubicBezTo>
                  <a:cubicBezTo>
                    <a:pt x="938" y="0"/>
                    <a:pt x="911" y="0"/>
                    <a:pt x="8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3" name="Google Shape;6763;p44"/>
            <p:cNvSpPr/>
            <p:nvPr/>
          </p:nvSpPr>
          <p:spPr>
            <a:xfrm>
              <a:off x="7127600" y="8262125"/>
              <a:ext cx="61575" cy="38850"/>
            </a:xfrm>
            <a:custGeom>
              <a:avLst/>
              <a:gdLst/>
              <a:ahLst/>
              <a:cxnLst/>
              <a:rect l="l" t="t" r="r" b="b"/>
              <a:pathLst>
                <a:path w="2463" h="1554" extrusionOk="0">
                  <a:moveTo>
                    <a:pt x="1285" y="1"/>
                  </a:moveTo>
                  <a:cubicBezTo>
                    <a:pt x="1151" y="1"/>
                    <a:pt x="1017" y="1"/>
                    <a:pt x="857" y="55"/>
                  </a:cubicBezTo>
                  <a:cubicBezTo>
                    <a:pt x="723" y="81"/>
                    <a:pt x="589" y="108"/>
                    <a:pt x="455" y="188"/>
                  </a:cubicBezTo>
                  <a:cubicBezTo>
                    <a:pt x="321" y="242"/>
                    <a:pt x="214" y="322"/>
                    <a:pt x="134" y="402"/>
                  </a:cubicBezTo>
                  <a:cubicBezTo>
                    <a:pt x="80" y="510"/>
                    <a:pt x="0" y="643"/>
                    <a:pt x="54" y="777"/>
                  </a:cubicBezTo>
                  <a:cubicBezTo>
                    <a:pt x="54" y="911"/>
                    <a:pt x="107" y="1045"/>
                    <a:pt x="214" y="1179"/>
                  </a:cubicBezTo>
                  <a:cubicBezTo>
                    <a:pt x="241" y="1259"/>
                    <a:pt x="321" y="1286"/>
                    <a:pt x="348" y="1339"/>
                  </a:cubicBezTo>
                  <a:cubicBezTo>
                    <a:pt x="402" y="1393"/>
                    <a:pt x="455" y="1420"/>
                    <a:pt x="509" y="1446"/>
                  </a:cubicBezTo>
                  <a:cubicBezTo>
                    <a:pt x="642" y="1527"/>
                    <a:pt x="776" y="1527"/>
                    <a:pt x="910" y="1553"/>
                  </a:cubicBezTo>
                  <a:lnTo>
                    <a:pt x="1392" y="1553"/>
                  </a:lnTo>
                  <a:cubicBezTo>
                    <a:pt x="1552" y="1527"/>
                    <a:pt x="1686" y="1473"/>
                    <a:pt x="1820" y="1446"/>
                  </a:cubicBezTo>
                  <a:cubicBezTo>
                    <a:pt x="1954" y="1420"/>
                    <a:pt x="2088" y="1339"/>
                    <a:pt x="2195" y="1259"/>
                  </a:cubicBezTo>
                  <a:cubicBezTo>
                    <a:pt x="2248" y="1205"/>
                    <a:pt x="2275" y="1152"/>
                    <a:pt x="2329" y="1125"/>
                  </a:cubicBezTo>
                  <a:lnTo>
                    <a:pt x="2409" y="911"/>
                  </a:lnTo>
                  <a:cubicBezTo>
                    <a:pt x="2463" y="777"/>
                    <a:pt x="2463" y="643"/>
                    <a:pt x="2382" y="510"/>
                  </a:cubicBezTo>
                  <a:cubicBezTo>
                    <a:pt x="2355" y="402"/>
                    <a:pt x="2248" y="322"/>
                    <a:pt x="2141" y="242"/>
                  </a:cubicBezTo>
                  <a:cubicBezTo>
                    <a:pt x="2061" y="188"/>
                    <a:pt x="1900" y="108"/>
                    <a:pt x="1820" y="108"/>
                  </a:cubicBezTo>
                  <a:cubicBezTo>
                    <a:pt x="1713" y="81"/>
                    <a:pt x="1633" y="81"/>
                    <a:pt x="1552" y="81"/>
                  </a:cubicBezTo>
                  <a:cubicBezTo>
                    <a:pt x="1526" y="1"/>
                    <a:pt x="1472" y="1"/>
                    <a:pt x="14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4" name="Google Shape;6764;p44"/>
            <p:cNvSpPr/>
            <p:nvPr/>
          </p:nvSpPr>
          <p:spPr>
            <a:xfrm>
              <a:off x="7106850" y="8302950"/>
              <a:ext cx="32800" cy="25950"/>
            </a:xfrm>
            <a:custGeom>
              <a:avLst/>
              <a:gdLst/>
              <a:ahLst/>
              <a:cxnLst/>
              <a:rect l="l" t="t" r="r" b="b"/>
              <a:pathLst>
                <a:path w="1312" h="1038" extrusionOk="0">
                  <a:moveTo>
                    <a:pt x="777" y="1"/>
                  </a:moveTo>
                  <a:lnTo>
                    <a:pt x="750" y="27"/>
                  </a:lnTo>
                  <a:cubicBezTo>
                    <a:pt x="643" y="27"/>
                    <a:pt x="562" y="54"/>
                    <a:pt x="482" y="54"/>
                  </a:cubicBezTo>
                  <a:cubicBezTo>
                    <a:pt x="348" y="81"/>
                    <a:pt x="241" y="161"/>
                    <a:pt x="134" y="242"/>
                  </a:cubicBezTo>
                  <a:cubicBezTo>
                    <a:pt x="0" y="429"/>
                    <a:pt x="0" y="643"/>
                    <a:pt x="134" y="830"/>
                  </a:cubicBezTo>
                  <a:lnTo>
                    <a:pt x="241" y="911"/>
                  </a:lnTo>
                  <a:cubicBezTo>
                    <a:pt x="295" y="964"/>
                    <a:pt x="348" y="991"/>
                    <a:pt x="402" y="1018"/>
                  </a:cubicBezTo>
                  <a:cubicBezTo>
                    <a:pt x="455" y="1031"/>
                    <a:pt x="516" y="1038"/>
                    <a:pt x="576" y="1038"/>
                  </a:cubicBezTo>
                  <a:cubicBezTo>
                    <a:pt x="636" y="1038"/>
                    <a:pt x="696" y="1031"/>
                    <a:pt x="750" y="1018"/>
                  </a:cubicBezTo>
                  <a:cubicBezTo>
                    <a:pt x="884" y="991"/>
                    <a:pt x="1017" y="884"/>
                    <a:pt x="1098" y="777"/>
                  </a:cubicBezTo>
                  <a:cubicBezTo>
                    <a:pt x="1205" y="697"/>
                    <a:pt x="1312" y="536"/>
                    <a:pt x="1312" y="375"/>
                  </a:cubicBezTo>
                  <a:cubicBezTo>
                    <a:pt x="1312" y="242"/>
                    <a:pt x="1205" y="135"/>
                    <a:pt x="1098" y="81"/>
                  </a:cubicBezTo>
                  <a:cubicBezTo>
                    <a:pt x="1098" y="81"/>
                    <a:pt x="1071" y="81"/>
                    <a:pt x="1071" y="54"/>
                  </a:cubicBezTo>
                  <a:cubicBezTo>
                    <a:pt x="1044" y="1"/>
                    <a:pt x="1044" y="1"/>
                    <a:pt x="1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5" name="Google Shape;6765;p44"/>
            <p:cNvSpPr/>
            <p:nvPr/>
          </p:nvSpPr>
          <p:spPr>
            <a:xfrm>
              <a:off x="7194500" y="8282200"/>
              <a:ext cx="26125" cy="16600"/>
            </a:xfrm>
            <a:custGeom>
              <a:avLst/>
              <a:gdLst/>
              <a:ahLst/>
              <a:cxnLst/>
              <a:rect l="l" t="t" r="r" b="b"/>
              <a:pathLst>
                <a:path w="1045" h="664" extrusionOk="0">
                  <a:moveTo>
                    <a:pt x="804" y="1"/>
                  </a:moveTo>
                  <a:cubicBezTo>
                    <a:pt x="670" y="1"/>
                    <a:pt x="536" y="1"/>
                    <a:pt x="402" y="81"/>
                  </a:cubicBezTo>
                  <a:cubicBezTo>
                    <a:pt x="349" y="108"/>
                    <a:pt x="322" y="135"/>
                    <a:pt x="242" y="188"/>
                  </a:cubicBezTo>
                  <a:cubicBezTo>
                    <a:pt x="188" y="242"/>
                    <a:pt x="134" y="322"/>
                    <a:pt x="81" y="376"/>
                  </a:cubicBezTo>
                  <a:cubicBezTo>
                    <a:pt x="1" y="483"/>
                    <a:pt x="108" y="617"/>
                    <a:pt x="215" y="643"/>
                  </a:cubicBezTo>
                  <a:cubicBezTo>
                    <a:pt x="282" y="657"/>
                    <a:pt x="349" y="663"/>
                    <a:pt x="416" y="663"/>
                  </a:cubicBezTo>
                  <a:cubicBezTo>
                    <a:pt x="482" y="663"/>
                    <a:pt x="549" y="657"/>
                    <a:pt x="616" y="643"/>
                  </a:cubicBezTo>
                  <a:cubicBezTo>
                    <a:pt x="750" y="617"/>
                    <a:pt x="857" y="536"/>
                    <a:pt x="937" y="429"/>
                  </a:cubicBezTo>
                  <a:lnTo>
                    <a:pt x="1018" y="376"/>
                  </a:lnTo>
                  <a:cubicBezTo>
                    <a:pt x="1044" y="349"/>
                    <a:pt x="1044" y="269"/>
                    <a:pt x="1018" y="242"/>
                  </a:cubicBezTo>
                  <a:lnTo>
                    <a:pt x="1018" y="215"/>
                  </a:lnTo>
                  <a:cubicBezTo>
                    <a:pt x="1018" y="162"/>
                    <a:pt x="991" y="135"/>
                    <a:pt x="937" y="135"/>
                  </a:cubicBezTo>
                  <a:lnTo>
                    <a:pt x="911" y="135"/>
                  </a:lnTo>
                  <a:cubicBezTo>
                    <a:pt x="937" y="81"/>
                    <a:pt x="884" y="1"/>
                    <a:pt x="8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6" name="Google Shape;6766;p44"/>
            <p:cNvSpPr/>
            <p:nvPr/>
          </p:nvSpPr>
          <p:spPr>
            <a:xfrm>
              <a:off x="7059325" y="8226675"/>
              <a:ext cx="40175" cy="25450"/>
            </a:xfrm>
            <a:custGeom>
              <a:avLst/>
              <a:gdLst/>
              <a:ahLst/>
              <a:cxnLst/>
              <a:rect l="l" t="t" r="r" b="b"/>
              <a:pathLst>
                <a:path w="1607" h="1018" extrusionOk="0">
                  <a:moveTo>
                    <a:pt x="831" y="0"/>
                  </a:moveTo>
                  <a:cubicBezTo>
                    <a:pt x="697" y="0"/>
                    <a:pt x="563" y="27"/>
                    <a:pt x="429" y="81"/>
                  </a:cubicBezTo>
                  <a:cubicBezTo>
                    <a:pt x="349" y="134"/>
                    <a:pt x="269" y="161"/>
                    <a:pt x="242" y="215"/>
                  </a:cubicBezTo>
                  <a:cubicBezTo>
                    <a:pt x="188" y="268"/>
                    <a:pt x="162" y="295"/>
                    <a:pt x="135" y="295"/>
                  </a:cubicBezTo>
                  <a:cubicBezTo>
                    <a:pt x="55" y="348"/>
                    <a:pt x="28" y="429"/>
                    <a:pt x="28" y="482"/>
                  </a:cubicBezTo>
                  <a:cubicBezTo>
                    <a:pt x="1" y="562"/>
                    <a:pt x="28" y="670"/>
                    <a:pt x="55" y="723"/>
                  </a:cubicBezTo>
                  <a:cubicBezTo>
                    <a:pt x="108" y="803"/>
                    <a:pt x="135" y="857"/>
                    <a:pt x="188" y="884"/>
                  </a:cubicBezTo>
                  <a:cubicBezTo>
                    <a:pt x="322" y="991"/>
                    <a:pt x="456" y="991"/>
                    <a:pt x="643" y="1017"/>
                  </a:cubicBezTo>
                  <a:cubicBezTo>
                    <a:pt x="804" y="1017"/>
                    <a:pt x="965" y="991"/>
                    <a:pt x="1098" y="964"/>
                  </a:cubicBezTo>
                  <a:lnTo>
                    <a:pt x="1312" y="857"/>
                  </a:lnTo>
                  <a:cubicBezTo>
                    <a:pt x="1366" y="830"/>
                    <a:pt x="1446" y="803"/>
                    <a:pt x="1473" y="723"/>
                  </a:cubicBezTo>
                  <a:cubicBezTo>
                    <a:pt x="1500" y="696"/>
                    <a:pt x="1527" y="616"/>
                    <a:pt x="1580" y="589"/>
                  </a:cubicBezTo>
                  <a:cubicBezTo>
                    <a:pt x="1607" y="562"/>
                    <a:pt x="1607" y="536"/>
                    <a:pt x="1607" y="455"/>
                  </a:cubicBezTo>
                  <a:lnTo>
                    <a:pt x="1607" y="322"/>
                  </a:lnTo>
                  <a:cubicBezTo>
                    <a:pt x="1607" y="268"/>
                    <a:pt x="1527" y="188"/>
                    <a:pt x="1500" y="161"/>
                  </a:cubicBezTo>
                  <a:cubicBezTo>
                    <a:pt x="1473" y="134"/>
                    <a:pt x="1393" y="81"/>
                    <a:pt x="1339" y="54"/>
                  </a:cubicBezTo>
                  <a:cubicBezTo>
                    <a:pt x="1205" y="0"/>
                    <a:pt x="1072" y="0"/>
                    <a:pt x="9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7" name="Google Shape;6767;p44"/>
            <p:cNvSpPr/>
            <p:nvPr/>
          </p:nvSpPr>
          <p:spPr>
            <a:xfrm>
              <a:off x="7025200" y="8251425"/>
              <a:ext cx="25450" cy="21175"/>
            </a:xfrm>
            <a:custGeom>
              <a:avLst/>
              <a:gdLst/>
              <a:ahLst/>
              <a:cxnLst/>
              <a:rect l="l" t="t" r="r" b="b"/>
              <a:pathLst>
                <a:path w="1018" h="847" extrusionOk="0">
                  <a:moveTo>
                    <a:pt x="617" y="1"/>
                  </a:moveTo>
                  <a:cubicBezTo>
                    <a:pt x="456" y="27"/>
                    <a:pt x="322" y="81"/>
                    <a:pt x="188" y="161"/>
                  </a:cubicBezTo>
                  <a:cubicBezTo>
                    <a:pt x="81" y="242"/>
                    <a:pt x="28" y="349"/>
                    <a:pt x="1" y="483"/>
                  </a:cubicBezTo>
                  <a:lnTo>
                    <a:pt x="1" y="643"/>
                  </a:lnTo>
                  <a:cubicBezTo>
                    <a:pt x="28" y="697"/>
                    <a:pt x="54" y="777"/>
                    <a:pt x="135" y="804"/>
                  </a:cubicBezTo>
                  <a:cubicBezTo>
                    <a:pt x="166" y="835"/>
                    <a:pt x="210" y="846"/>
                    <a:pt x="262" y="846"/>
                  </a:cubicBezTo>
                  <a:cubicBezTo>
                    <a:pt x="341" y="846"/>
                    <a:pt x="439" y="820"/>
                    <a:pt x="536" y="804"/>
                  </a:cubicBezTo>
                  <a:cubicBezTo>
                    <a:pt x="590" y="777"/>
                    <a:pt x="697" y="750"/>
                    <a:pt x="750" y="697"/>
                  </a:cubicBezTo>
                  <a:cubicBezTo>
                    <a:pt x="831" y="670"/>
                    <a:pt x="884" y="616"/>
                    <a:pt x="964" y="536"/>
                  </a:cubicBezTo>
                  <a:cubicBezTo>
                    <a:pt x="991" y="483"/>
                    <a:pt x="1018" y="402"/>
                    <a:pt x="1018" y="349"/>
                  </a:cubicBezTo>
                  <a:cubicBezTo>
                    <a:pt x="1018" y="268"/>
                    <a:pt x="991" y="215"/>
                    <a:pt x="938" y="161"/>
                  </a:cubicBezTo>
                  <a:cubicBezTo>
                    <a:pt x="884" y="135"/>
                    <a:pt x="857" y="135"/>
                    <a:pt x="804" y="108"/>
                  </a:cubicBezTo>
                  <a:cubicBezTo>
                    <a:pt x="750" y="27"/>
                    <a:pt x="697" y="1"/>
                    <a:pt x="6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8" name="Google Shape;6768;p44"/>
            <p:cNvSpPr/>
            <p:nvPr/>
          </p:nvSpPr>
          <p:spPr>
            <a:xfrm>
              <a:off x="7527725" y="8391950"/>
              <a:ext cx="172000" cy="143900"/>
            </a:xfrm>
            <a:custGeom>
              <a:avLst/>
              <a:gdLst/>
              <a:ahLst/>
              <a:cxnLst/>
              <a:rect l="l" t="t" r="r" b="b"/>
              <a:pathLst>
                <a:path w="6880" h="5756" extrusionOk="0">
                  <a:moveTo>
                    <a:pt x="4390" y="1"/>
                  </a:moveTo>
                  <a:cubicBezTo>
                    <a:pt x="4337" y="1"/>
                    <a:pt x="4310" y="1"/>
                    <a:pt x="4310" y="27"/>
                  </a:cubicBezTo>
                  <a:lnTo>
                    <a:pt x="4283" y="27"/>
                  </a:lnTo>
                  <a:lnTo>
                    <a:pt x="4176" y="108"/>
                  </a:lnTo>
                  <a:cubicBezTo>
                    <a:pt x="4123" y="134"/>
                    <a:pt x="4016" y="215"/>
                    <a:pt x="3935" y="241"/>
                  </a:cubicBezTo>
                  <a:cubicBezTo>
                    <a:pt x="3855" y="295"/>
                    <a:pt x="3775" y="348"/>
                    <a:pt x="3668" y="402"/>
                  </a:cubicBezTo>
                  <a:cubicBezTo>
                    <a:pt x="3266" y="696"/>
                    <a:pt x="2838" y="1071"/>
                    <a:pt x="2463" y="1499"/>
                  </a:cubicBezTo>
                  <a:cubicBezTo>
                    <a:pt x="2115" y="1901"/>
                    <a:pt x="1767" y="2356"/>
                    <a:pt x="1473" y="2784"/>
                  </a:cubicBezTo>
                  <a:cubicBezTo>
                    <a:pt x="831" y="3721"/>
                    <a:pt x="376" y="4658"/>
                    <a:pt x="28" y="5621"/>
                  </a:cubicBezTo>
                  <a:cubicBezTo>
                    <a:pt x="1" y="5702"/>
                    <a:pt x="28" y="5755"/>
                    <a:pt x="108" y="5755"/>
                  </a:cubicBezTo>
                  <a:lnTo>
                    <a:pt x="188" y="5755"/>
                  </a:lnTo>
                  <a:cubicBezTo>
                    <a:pt x="242" y="5755"/>
                    <a:pt x="242" y="5728"/>
                    <a:pt x="269" y="5675"/>
                  </a:cubicBezTo>
                  <a:cubicBezTo>
                    <a:pt x="402" y="5247"/>
                    <a:pt x="590" y="4845"/>
                    <a:pt x="831" y="4417"/>
                  </a:cubicBezTo>
                  <a:cubicBezTo>
                    <a:pt x="1253" y="3677"/>
                    <a:pt x="1781" y="2963"/>
                    <a:pt x="2438" y="2301"/>
                  </a:cubicBezTo>
                  <a:lnTo>
                    <a:pt x="2438" y="2301"/>
                  </a:lnTo>
                  <a:cubicBezTo>
                    <a:pt x="2785" y="1980"/>
                    <a:pt x="3133" y="1686"/>
                    <a:pt x="3507" y="1366"/>
                  </a:cubicBezTo>
                  <a:cubicBezTo>
                    <a:pt x="3668" y="1232"/>
                    <a:pt x="3855" y="1098"/>
                    <a:pt x="4043" y="937"/>
                  </a:cubicBezTo>
                  <a:cubicBezTo>
                    <a:pt x="4150" y="884"/>
                    <a:pt x="4203" y="803"/>
                    <a:pt x="4310" y="750"/>
                  </a:cubicBezTo>
                  <a:lnTo>
                    <a:pt x="4444" y="643"/>
                  </a:lnTo>
                  <a:lnTo>
                    <a:pt x="4551" y="830"/>
                  </a:lnTo>
                  <a:lnTo>
                    <a:pt x="4658" y="1044"/>
                  </a:lnTo>
                  <a:cubicBezTo>
                    <a:pt x="4685" y="1098"/>
                    <a:pt x="4738" y="1205"/>
                    <a:pt x="4819" y="1312"/>
                  </a:cubicBezTo>
                  <a:cubicBezTo>
                    <a:pt x="4953" y="1473"/>
                    <a:pt x="5060" y="1687"/>
                    <a:pt x="5220" y="1874"/>
                  </a:cubicBezTo>
                  <a:cubicBezTo>
                    <a:pt x="5408" y="2115"/>
                    <a:pt x="5595" y="2302"/>
                    <a:pt x="5756" y="2490"/>
                  </a:cubicBezTo>
                  <a:lnTo>
                    <a:pt x="6023" y="2757"/>
                  </a:lnTo>
                  <a:cubicBezTo>
                    <a:pt x="6130" y="2811"/>
                    <a:pt x="6184" y="2891"/>
                    <a:pt x="6291" y="2945"/>
                  </a:cubicBezTo>
                  <a:cubicBezTo>
                    <a:pt x="6318" y="2945"/>
                    <a:pt x="6318" y="2971"/>
                    <a:pt x="6344" y="2971"/>
                  </a:cubicBezTo>
                  <a:cubicBezTo>
                    <a:pt x="6425" y="3025"/>
                    <a:pt x="6478" y="3025"/>
                    <a:pt x="6532" y="3025"/>
                  </a:cubicBezTo>
                  <a:cubicBezTo>
                    <a:pt x="6612" y="3025"/>
                    <a:pt x="6719" y="2971"/>
                    <a:pt x="6799" y="2918"/>
                  </a:cubicBezTo>
                  <a:cubicBezTo>
                    <a:pt x="6826" y="2891"/>
                    <a:pt x="6853" y="2811"/>
                    <a:pt x="6853" y="2757"/>
                  </a:cubicBezTo>
                  <a:cubicBezTo>
                    <a:pt x="6853" y="2704"/>
                    <a:pt x="6880" y="2650"/>
                    <a:pt x="6880" y="2570"/>
                  </a:cubicBezTo>
                  <a:cubicBezTo>
                    <a:pt x="6880" y="2436"/>
                    <a:pt x="6880" y="2276"/>
                    <a:pt x="6853" y="2142"/>
                  </a:cubicBezTo>
                  <a:cubicBezTo>
                    <a:pt x="6799" y="1821"/>
                    <a:pt x="6612" y="1473"/>
                    <a:pt x="6318" y="1178"/>
                  </a:cubicBezTo>
                  <a:cubicBezTo>
                    <a:pt x="6130" y="937"/>
                    <a:pt x="5863" y="696"/>
                    <a:pt x="5541" y="536"/>
                  </a:cubicBezTo>
                  <a:cubicBezTo>
                    <a:pt x="5408" y="429"/>
                    <a:pt x="5274" y="375"/>
                    <a:pt x="5140" y="295"/>
                  </a:cubicBezTo>
                  <a:lnTo>
                    <a:pt x="5113" y="268"/>
                  </a:lnTo>
                  <a:cubicBezTo>
                    <a:pt x="5006" y="215"/>
                    <a:pt x="4872" y="134"/>
                    <a:pt x="4792" y="108"/>
                  </a:cubicBezTo>
                  <a:cubicBezTo>
                    <a:pt x="4685" y="81"/>
                    <a:pt x="4551" y="27"/>
                    <a:pt x="44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9" name="Google Shape;6769;p44"/>
            <p:cNvSpPr/>
            <p:nvPr/>
          </p:nvSpPr>
          <p:spPr>
            <a:xfrm>
              <a:off x="7401925" y="8709125"/>
              <a:ext cx="36175" cy="56900"/>
            </a:xfrm>
            <a:custGeom>
              <a:avLst/>
              <a:gdLst/>
              <a:ahLst/>
              <a:cxnLst/>
              <a:rect l="l" t="t" r="r" b="b"/>
              <a:pathLst>
                <a:path w="1447" h="2276" extrusionOk="0">
                  <a:moveTo>
                    <a:pt x="938" y="0"/>
                  </a:moveTo>
                  <a:cubicBezTo>
                    <a:pt x="643" y="27"/>
                    <a:pt x="269" y="429"/>
                    <a:pt x="108" y="964"/>
                  </a:cubicBezTo>
                  <a:cubicBezTo>
                    <a:pt x="1" y="1258"/>
                    <a:pt x="1" y="1580"/>
                    <a:pt x="28" y="1794"/>
                  </a:cubicBezTo>
                  <a:cubicBezTo>
                    <a:pt x="108" y="2035"/>
                    <a:pt x="215" y="2195"/>
                    <a:pt x="376" y="2275"/>
                  </a:cubicBezTo>
                  <a:lnTo>
                    <a:pt x="510" y="2275"/>
                  </a:lnTo>
                  <a:cubicBezTo>
                    <a:pt x="831" y="2275"/>
                    <a:pt x="1205" y="1874"/>
                    <a:pt x="1339" y="1312"/>
                  </a:cubicBezTo>
                  <a:cubicBezTo>
                    <a:pt x="1446" y="991"/>
                    <a:pt x="1446" y="696"/>
                    <a:pt x="1420" y="455"/>
                  </a:cubicBezTo>
                  <a:cubicBezTo>
                    <a:pt x="1339" y="241"/>
                    <a:pt x="1259" y="54"/>
                    <a:pt x="1072" y="0"/>
                  </a:cubicBezTo>
                  <a:close/>
                </a:path>
              </a:pathLst>
            </a:custGeom>
            <a:solidFill>
              <a:srgbClr val="FFC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0" name="Google Shape;6770;p44"/>
            <p:cNvSpPr/>
            <p:nvPr/>
          </p:nvSpPr>
          <p:spPr>
            <a:xfrm>
              <a:off x="7468850" y="8754625"/>
              <a:ext cx="89700" cy="82325"/>
            </a:xfrm>
            <a:custGeom>
              <a:avLst/>
              <a:gdLst/>
              <a:ahLst/>
              <a:cxnLst/>
              <a:rect l="l" t="t" r="r" b="b"/>
              <a:pathLst>
                <a:path w="3588" h="3293" extrusionOk="0">
                  <a:moveTo>
                    <a:pt x="241" y="0"/>
                  </a:moveTo>
                  <a:cubicBezTo>
                    <a:pt x="134" y="322"/>
                    <a:pt x="81" y="616"/>
                    <a:pt x="54" y="964"/>
                  </a:cubicBezTo>
                  <a:cubicBezTo>
                    <a:pt x="1" y="1312"/>
                    <a:pt x="1" y="1687"/>
                    <a:pt x="81" y="1981"/>
                  </a:cubicBezTo>
                  <a:cubicBezTo>
                    <a:pt x="108" y="2168"/>
                    <a:pt x="188" y="2329"/>
                    <a:pt x="241" y="2463"/>
                  </a:cubicBezTo>
                  <a:cubicBezTo>
                    <a:pt x="322" y="2597"/>
                    <a:pt x="402" y="2731"/>
                    <a:pt x="509" y="2864"/>
                  </a:cubicBezTo>
                  <a:cubicBezTo>
                    <a:pt x="616" y="2971"/>
                    <a:pt x="777" y="3052"/>
                    <a:pt x="937" y="3159"/>
                  </a:cubicBezTo>
                  <a:cubicBezTo>
                    <a:pt x="1151" y="3266"/>
                    <a:pt x="1312" y="3293"/>
                    <a:pt x="1526" y="3293"/>
                  </a:cubicBezTo>
                  <a:cubicBezTo>
                    <a:pt x="1740" y="3293"/>
                    <a:pt x="1981" y="3186"/>
                    <a:pt x="2222" y="3052"/>
                  </a:cubicBezTo>
                  <a:cubicBezTo>
                    <a:pt x="2329" y="2998"/>
                    <a:pt x="2409" y="2918"/>
                    <a:pt x="2517" y="2838"/>
                  </a:cubicBezTo>
                  <a:cubicBezTo>
                    <a:pt x="2624" y="2731"/>
                    <a:pt x="2677" y="2624"/>
                    <a:pt x="2784" y="2516"/>
                  </a:cubicBezTo>
                  <a:cubicBezTo>
                    <a:pt x="2945" y="2329"/>
                    <a:pt x="3079" y="2115"/>
                    <a:pt x="3212" y="1847"/>
                  </a:cubicBezTo>
                  <a:lnTo>
                    <a:pt x="3427" y="1446"/>
                  </a:lnTo>
                  <a:cubicBezTo>
                    <a:pt x="3480" y="1312"/>
                    <a:pt x="3507" y="1178"/>
                    <a:pt x="3560" y="1044"/>
                  </a:cubicBezTo>
                  <a:lnTo>
                    <a:pt x="3587" y="937"/>
                  </a:lnTo>
                  <a:lnTo>
                    <a:pt x="2891" y="937"/>
                  </a:lnTo>
                  <a:cubicBezTo>
                    <a:pt x="2543" y="911"/>
                    <a:pt x="2222" y="857"/>
                    <a:pt x="1874" y="750"/>
                  </a:cubicBezTo>
                  <a:cubicBezTo>
                    <a:pt x="1553" y="643"/>
                    <a:pt x="1205" y="509"/>
                    <a:pt x="911" y="375"/>
                  </a:cubicBezTo>
                  <a:cubicBezTo>
                    <a:pt x="670" y="268"/>
                    <a:pt x="456" y="134"/>
                    <a:pt x="241" y="0"/>
                  </a:cubicBezTo>
                  <a:close/>
                </a:path>
              </a:pathLst>
            </a:custGeom>
            <a:solidFill>
              <a:srgbClr val="FFC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1" name="Google Shape;6771;p44"/>
            <p:cNvSpPr/>
            <p:nvPr/>
          </p:nvSpPr>
          <p:spPr>
            <a:xfrm>
              <a:off x="7401925" y="8709125"/>
              <a:ext cx="36175" cy="56900"/>
            </a:xfrm>
            <a:custGeom>
              <a:avLst/>
              <a:gdLst/>
              <a:ahLst/>
              <a:cxnLst/>
              <a:rect l="l" t="t" r="r" b="b"/>
              <a:pathLst>
                <a:path w="1447" h="2276" extrusionOk="0">
                  <a:moveTo>
                    <a:pt x="938" y="0"/>
                  </a:moveTo>
                  <a:cubicBezTo>
                    <a:pt x="643" y="27"/>
                    <a:pt x="269" y="429"/>
                    <a:pt x="108" y="964"/>
                  </a:cubicBezTo>
                  <a:cubicBezTo>
                    <a:pt x="1" y="1258"/>
                    <a:pt x="1" y="1580"/>
                    <a:pt x="28" y="1794"/>
                  </a:cubicBezTo>
                  <a:cubicBezTo>
                    <a:pt x="108" y="2035"/>
                    <a:pt x="215" y="2195"/>
                    <a:pt x="376" y="2275"/>
                  </a:cubicBezTo>
                  <a:lnTo>
                    <a:pt x="510" y="2275"/>
                  </a:lnTo>
                  <a:cubicBezTo>
                    <a:pt x="831" y="2275"/>
                    <a:pt x="1205" y="1874"/>
                    <a:pt x="1339" y="1312"/>
                  </a:cubicBezTo>
                  <a:cubicBezTo>
                    <a:pt x="1446" y="991"/>
                    <a:pt x="1446" y="696"/>
                    <a:pt x="1420" y="455"/>
                  </a:cubicBezTo>
                  <a:cubicBezTo>
                    <a:pt x="1339" y="241"/>
                    <a:pt x="1259" y="54"/>
                    <a:pt x="1072" y="0"/>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2" name="Google Shape;6772;p44"/>
            <p:cNvSpPr/>
            <p:nvPr/>
          </p:nvSpPr>
          <p:spPr>
            <a:xfrm>
              <a:off x="7468850" y="8754625"/>
              <a:ext cx="89700" cy="82325"/>
            </a:xfrm>
            <a:custGeom>
              <a:avLst/>
              <a:gdLst/>
              <a:ahLst/>
              <a:cxnLst/>
              <a:rect l="l" t="t" r="r" b="b"/>
              <a:pathLst>
                <a:path w="3588" h="3293" extrusionOk="0">
                  <a:moveTo>
                    <a:pt x="241" y="0"/>
                  </a:moveTo>
                  <a:cubicBezTo>
                    <a:pt x="134" y="322"/>
                    <a:pt x="81" y="616"/>
                    <a:pt x="54" y="964"/>
                  </a:cubicBezTo>
                  <a:cubicBezTo>
                    <a:pt x="1" y="1312"/>
                    <a:pt x="1" y="1687"/>
                    <a:pt x="81" y="1981"/>
                  </a:cubicBezTo>
                  <a:cubicBezTo>
                    <a:pt x="108" y="2168"/>
                    <a:pt x="188" y="2329"/>
                    <a:pt x="241" y="2463"/>
                  </a:cubicBezTo>
                  <a:cubicBezTo>
                    <a:pt x="322" y="2597"/>
                    <a:pt x="402" y="2731"/>
                    <a:pt x="509" y="2864"/>
                  </a:cubicBezTo>
                  <a:cubicBezTo>
                    <a:pt x="616" y="2971"/>
                    <a:pt x="777" y="3052"/>
                    <a:pt x="937" y="3159"/>
                  </a:cubicBezTo>
                  <a:cubicBezTo>
                    <a:pt x="1151" y="3266"/>
                    <a:pt x="1312" y="3293"/>
                    <a:pt x="1526" y="3293"/>
                  </a:cubicBezTo>
                  <a:cubicBezTo>
                    <a:pt x="1740" y="3293"/>
                    <a:pt x="1981" y="3186"/>
                    <a:pt x="2222" y="3052"/>
                  </a:cubicBezTo>
                  <a:cubicBezTo>
                    <a:pt x="2329" y="2998"/>
                    <a:pt x="2409" y="2918"/>
                    <a:pt x="2517" y="2838"/>
                  </a:cubicBezTo>
                  <a:cubicBezTo>
                    <a:pt x="2624" y="2731"/>
                    <a:pt x="2677" y="2624"/>
                    <a:pt x="2784" y="2516"/>
                  </a:cubicBezTo>
                  <a:cubicBezTo>
                    <a:pt x="2945" y="2329"/>
                    <a:pt x="3079" y="2115"/>
                    <a:pt x="3212" y="1847"/>
                  </a:cubicBezTo>
                  <a:lnTo>
                    <a:pt x="3427" y="1446"/>
                  </a:lnTo>
                  <a:cubicBezTo>
                    <a:pt x="3480" y="1312"/>
                    <a:pt x="3507" y="1178"/>
                    <a:pt x="3560" y="1044"/>
                  </a:cubicBezTo>
                  <a:lnTo>
                    <a:pt x="3587" y="937"/>
                  </a:lnTo>
                  <a:lnTo>
                    <a:pt x="2891" y="937"/>
                  </a:lnTo>
                  <a:cubicBezTo>
                    <a:pt x="2543" y="911"/>
                    <a:pt x="2222" y="857"/>
                    <a:pt x="1874" y="750"/>
                  </a:cubicBezTo>
                  <a:cubicBezTo>
                    <a:pt x="1553" y="643"/>
                    <a:pt x="1205" y="509"/>
                    <a:pt x="911" y="375"/>
                  </a:cubicBezTo>
                  <a:cubicBezTo>
                    <a:pt x="670" y="268"/>
                    <a:pt x="456" y="134"/>
                    <a:pt x="241" y="0"/>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3" name="Google Shape;6773;p44"/>
            <p:cNvSpPr/>
            <p:nvPr/>
          </p:nvSpPr>
          <p:spPr>
            <a:xfrm>
              <a:off x="7588625" y="8755300"/>
              <a:ext cx="36150" cy="56900"/>
            </a:xfrm>
            <a:custGeom>
              <a:avLst/>
              <a:gdLst/>
              <a:ahLst/>
              <a:cxnLst/>
              <a:rect l="l" t="t" r="r" b="b"/>
              <a:pathLst>
                <a:path w="1446" h="2276" extrusionOk="0">
                  <a:moveTo>
                    <a:pt x="937" y="0"/>
                  </a:moveTo>
                  <a:cubicBezTo>
                    <a:pt x="616" y="0"/>
                    <a:pt x="268" y="402"/>
                    <a:pt x="108" y="964"/>
                  </a:cubicBezTo>
                  <a:cubicBezTo>
                    <a:pt x="1" y="1258"/>
                    <a:pt x="1" y="1553"/>
                    <a:pt x="27" y="1794"/>
                  </a:cubicBezTo>
                  <a:cubicBezTo>
                    <a:pt x="108" y="2034"/>
                    <a:pt x="215" y="2195"/>
                    <a:pt x="375" y="2275"/>
                  </a:cubicBezTo>
                  <a:lnTo>
                    <a:pt x="509" y="2275"/>
                  </a:lnTo>
                  <a:cubicBezTo>
                    <a:pt x="830" y="2275"/>
                    <a:pt x="1205" y="1874"/>
                    <a:pt x="1339" y="1285"/>
                  </a:cubicBezTo>
                  <a:cubicBezTo>
                    <a:pt x="1446" y="991"/>
                    <a:pt x="1446" y="696"/>
                    <a:pt x="1419" y="455"/>
                  </a:cubicBezTo>
                  <a:cubicBezTo>
                    <a:pt x="1339" y="214"/>
                    <a:pt x="1232" y="54"/>
                    <a:pt x="1071" y="0"/>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4" name="Google Shape;6774;p44"/>
            <p:cNvSpPr/>
            <p:nvPr/>
          </p:nvSpPr>
          <p:spPr>
            <a:xfrm>
              <a:off x="7468175" y="8784075"/>
              <a:ext cx="54225" cy="51550"/>
            </a:xfrm>
            <a:custGeom>
              <a:avLst/>
              <a:gdLst/>
              <a:ahLst/>
              <a:cxnLst/>
              <a:rect l="l" t="t" r="r" b="b"/>
              <a:pathLst>
                <a:path w="2169" h="2062" extrusionOk="0">
                  <a:moveTo>
                    <a:pt x="242" y="0"/>
                  </a:moveTo>
                  <a:cubicBezTo>
                    <a:pt x="161" y="0"/>
                    <a:pt x="108" y="80"/>
                    <a:pt x="108" y="107"/>
                  </a:cubicBezTo>
                  <a:cubicBezTo>
                    <a:pt x="1" y="857"/>
                    <a:pt x="349" y="1713"/>
                    <a:pt x="1071" y="1981"/>
                  </a:cubicBezTo>
                  <a:cubicBezTo>
                    <a:pt x="1205" y="2061"/>
                    <a:pt x="1366" y="2061"/>
                    <a:pt x="1553" y="2061"/>
                  </a:cubicBezTo>
                  <a:lnTo>
                    <a:pt x="1633" y="2061"/>
                  </a:lnTo>
                  <a:cubicBezTo>
                    <a:pt x="1714" y="2061"/>
                    <a:pt x="1821" y="2008"/>
                    <a:pt x="1874" y="1981"/>
                  </a:cubicBezTo>
                  <a:cubicBezTo>
                    <a:pt x="1955" y="1954"/>
                    <a:pt x="2035" y="1874"/>
                    <a:pt x="2089" y="1820"/>
                  </a:cubicBezTo>
                  <a:cubicBezTo>
                    <a:pt x="2115" y="1740"/>
                    <a:pt x="2169" y="1686"/>
                    <a:pt x="2169" y="1579"/>
                  </a:cubicBezTo>
                  <a:lnTo>
                    <a:pt x="2169" y="1446"/>
                  </a:lnTo>
                  <a:cubicBezTo>
                    <a:pt x="2169" y="1365"/>
                    <a:pt x="2169" y="1338"/>
                    <a:pt x="2142" y="1285"/>
                  </a:cubicBezTo>
                  <a:cubicBezTo>
                    <a:pt x="2115" y="1071"/>
                    <a:pt x="2008" y="910"/>
                    <a:pt x="1874" y="750"/>
                  </a:cubicBezTo>
                  <a:cubicBezTo>
                    <a:pt x="1714" y="535"/>
                    <a:pt x="1500" y="375"/>
                    <a:pt x="1205" y="268"/>
                  </a:cubicBezTo>
                  <a:cubicBezTo>
                    <a:pt x="1098" y="214"/>
                    <a:pt x="964" y="188"/>
                    <a:pt x="884" y="134"/>
                  </a:cubicBezTo>
                  <a:cubicBezTo>
                    <a:pt x="670" y="80"/>
                    <a:pt x="509" y="54"/>
                    <a:pt x="349" y="54"/>
                  </a:cubicBezTo>
                  <a:lnTo>
                    <a:pt x="295" y="54"/>
                  </a:lnTo>
                  <a:cubicBezTo>
                    <a:pt x="349" y="54"/>
                    <a:pt x="295" y="0"/>
                    <a:pt x="2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5" name="Google Shape;6775;p44"/>
            <p:cNvSpPr/>
            <p:nvPr/>
          </p:nvSpPr>
          <p:spPr>
            <a:xfrm>
              <a:off x="7468850" y="8754625"/>
              <a:ext cx="89700" cy="82325"/>
            </a:xfrm>
            <a:custGeom>
              <a:avLst/>
              <a:gdLst/>
              <a:ahLst/>
              <a:cxnLst/>
              <a:rect l="l" t="t" r="r" b="b"/>
              <a:pathLst>
                <a:path w="3588" h="3293" extrusionOk="0">
                  <a:moveTo>
                    <a:pt x="188" y="1312"/>
                  </a:moveTo>
                  <a:cubicBezTo>
                    <a:pt x="349" y="1312"/>
                    <a:pt x="482" y="1312"/>
                    <a:pt x="616" y="1366"/>
                  </a:cubicBezTo>
                  <a:cubicBezTo>
                    <a:pt x="777" y="1392"/>
                    <a:pt x="937" y="1419"/>
                    <a:pt x="1125" y="1499"/>
                  </a:cubicBezTo>
                  <a:cubicBezTo>
                    <a:pt x="1259" y="1553"/>
                    <a:pt x="1339" y="1633"/>
                    <a:pt x="1473" y="1687"/>
                  </a:cubicBezTo>
                  <a:cubicBezTo>
                    <a:pt x="1580" y="1767"/>
                    <a:pt x="1660" y="1847"/>
                    <a:pt x="1740" y="1954"/>
                  </a:cubicBezTo>
                  <a:cubicBezTo>
                    <a:pt x="1821" y="2061"/>
                    <a:pt x="1874" y="2195"/>
                    <a:pt x="1954" y="2302"/>
                  </a:cubicBezTo>
                  <a:cubicBezTo>
                    <a:pt x="2008" y="2436"/>
                    <a:pt x="2035" y="2597"/>
                    <a:pt x="2035" y="2731"/>
                  </a:cubicBezTo>
                  <a:lnTo>
                    <a:pt x="2035" y="2784"/>
                  </a:lnTo>
                  <a:lnTo>
                    <a:pt x="2035" y="2891"/>
                  </a:lnTo>
                  <a:lnTo>
                    <a:pt x="2035" y="2918"/>
                  </a:lnTo>
                  <a:lnTo>
                    <a:pt x="2008" y="2918"/>
                  </a:lnTo>
                  <a:cubicBezTo>
                    <a:pt x="1981" y="2945"/>
                    <a:pt x="1954" y="2945"/>
                    <a:pt x="1928" y="2998"/>
                  </a:cubicBezTo>
                  <a:cubicBezTo>
                    <a:pt x="1821" y="3025"/>
                    <a:pt x="1740" y="3052"/>
                    <a:pt x="1660" y="3079"/>
                  </a:cubicBezTo>
                  <a:lnTo>
                    <a:pt x="1419" y="3079"/>
                  </a:lnTo>
                  <a:cubicBezTo>
                    <a:pt x="1312" y="3079"/>
                    <a:pt x="1205" y="3052"/>
                    <a:pt x="1125" y="3025"/>
                  </a:cubicBezTo>
                  <a:cubicBezTo>
                    <a:pt x="1018" y="2998"/>
                    <a:pt x="911" y="2918"/>
                    <a:pt x="857" y="2864"/>
                  </a:cubicBezTo>
                  <a:cubicBezTo>
                    <a:pt x="777" y="2784"/>
                    <a:pt x="670" y="2731"/>
                    <a:pt x="616" y="2650"/>
                  </a:cubicBezTo>
                  <a:lnTo>
                    <a:pt x="402" y="2356"/>
                  </a:lnTo>
                  <a:cubicBezTo>
                    <a:pt x="322" y="2195"/>
                    <a:pt x="241" y="2035"/>
                    <a:pt x="215" y="1794"/>
                  </a:cubicBezTo>
                  <a:cubicBezTo>
                    <a:pt x="188" y="1660"/>
                    <a:pt x="188" y="1499"/>
                    <a:pt x="188" y="1312"/>
                  </a:cubicBezTo>
                  <a:close/>
                  <a:moveTo>
                    <a:pt x="241" y="0"/>
                  </a:moveTo>
                  <a:cubicBezTo>
                    <a:pt x="134" y="322"/>
                    <a:pt x="81" y="616"/>
                    <a:pt x="54" y="964"/>
                  </a:cubicBezTo>
                  <a:cubicBezTo>
                    <a:pt x="1" y="1312"/>
                    <a:pt x="1" y="1687"/>
                    <a:pt x="81" y="1981"/>
                  </a:cubicBezTo>
                  <a:cubicBezTo>
                    <a:pt x="108" y="2168"/>
                    <a:pt x="188" y="2329"/>
                    <a:pt x="241" y="2463"/>
                  </a:cubicBezTo>
                  <a:cubicBezTo>
                    <a:pt x="322" y="2597"/>
                    <a:pt x="402" y="2731"/>
                    <a:pt x="509" y="2864"/>
                  </a:cubicBezTo>
                  <a:cubicBezTo>
                    <a:pt x="616" y="2971"/>
                    <a:pt x="777" y="3052"/>
                    <a:pt x="937" y="3159"/>
                  </a:cubicBezTo>
                  <a:cubicBezTo>
                    <a:pt x="1151" y="3266"/>
                    <a:pt x="1312" y="3293"/>
                    <a:pt x="1526" y="3293"/>
                  </a:cubicBezTo>
                  <a:cubicBezTo>
                    <a:pt x="1740" y="3293"/>
                    <a:pt x="1981" y="3186"/>
                    <a:pt x="2222" y="3052"/>
                  </a:cubicBezTo>
                  <a:cubicBezTo>
                    <a:pt x="2329" y="2998"/>
                    <a:pt x="2409" y="2918"/>
                    <a:pt x="2517" y="2838"/>
                  </a:cubicBezTo>
                  <a:cubicBezTo>
                    <a:pt x="2624" y="2731"/>
                    <a:pt x="2677" y="2624"/>
                    <a:pt x="2784" y="2516"/>
                  </a:cubicBezTo>
                  <a:cubicBezTo>
                    <a:pt x="2945" y="2329"/>
                    <a:pt x="3079" y="2115"/>
                    <a:pt x="3212" y="1847"/>
                  </a:cubicBezTo>
                  <a:lnTo>
                    <a:pt x="3427" y="1446"/>
                  </a:lnTo>
                  <a:cubicBezTo>
                    <a:pt x="3480" y="1312"/>
                    <a:pt x="3507" y="1178"/>
                    <a:pt x="3560" y="1044"/>
                  </a:cubicBezTo>
                  <a:lnTo>
                    <a:pt x="3587" y="937"/>
                  </a:lnTo>
                  <a:lnTo>
                    <a:pt x="2891" y="937"/>
                  </a:lnTo>
                  <a:cubicBezTo>
                    <a:pt x="2543" y="911"/>
                    <a:pt x="2222" y="857"/>
                    <a:pt x="1874" y="750"/>
                  </a:cubicBezTo>
                  <a:cubicBezTo>
                    <a:pt x="1553" y="643"/>
                    <a:pt x="1205" y="509"/>
                    <a:pt x="911" y="375"/>
                  </a:cubicBezTo>
                  <a:cubicBezTo>
                    <a:pt x="670" y="268"/>
                    <a:pt x="456" y="134"/>
                    <a:pt x="2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6" name="Google Shape;6776;p44"/>
            <p:cNvSpPr/>
            <p:nvPr/>
          </p:nvSpPr>
          <p:spPr>
            <a:xfrm>
              <a:off x="7588625" y="8755300"/>
              <a:ext cx="36150" cy="56900"/>
            </a:xfrm>
            <a:custGeom>
              <a:avLst/>
              <a:gdLst/>
              <a:ahLst/>
              <a:cxnLst/>
              <a:rect l="l" t="t" r="r" b="b"/>
              <a:pathLst>
                <a:path w="1446" h="2276" extrusionOk="0">
                  <a:moveTo>
                    <a:pt x="937" y="0"/>
                  </a:moveTo>
                  <a:cubicBezTo>
                    <a:pt x="616" y="0"/>
                    <a:pt x="268" y="402"/>
                    <a:pt x="108" y="964"/>
                  </a:cubicBezTo>
                  <a:cubicBezTo>
                    <a:pt x="1" y="1258"/>
                    <a:pt x="1" y="1553"/>
                    <a:pt x="27" y="1794"/>
                  </a:cubicBezTo>
                  <a:cubicBezTo>
                    <a:pt x="108" y="2034"/>
                    <a:pt x="215" y="2195"/>
                    <a:pt x="375" y="2275"/>
                  </a:cubicBezTo>
                  <a:lnTo>
                    <a:pt x="509" y="2275"/>
                  </a:lnTo>
                  <a:cubicBezTo>
                    <a:pt x="830" y="2275"/>
                    <a:pt x="1205" y="1874"/>
                    <a:pt x="1339" y="1285"/>
                  </a:cubicBezTo>
                  <a:cubicBezTo>
                    <a:pt x="1446" y="991"/>
                    <a:pt x="1446" y="696"/>
                    <a:pt x="1419" y="455"/>
                  </a:cubicBezTo>
                  <a:cubicBezTo>
                    <a:pt x="1339" y="214"/>
                    <a:pt x="1232" y="54"/>
                    <a:pt x="1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7" name="Google Shape;6777;p44"/>
            <p:cNvSpPr/>
            <p:nvPr/>
          </p:nvSpPr>
          <p:spPr>
            <a:xfrm>
              <a:off x="7401925" y="8709125"/>
              <a:ext cx="36175" cy="56900"/>
            </a:xfrm>
            <a:custGeom>
              <a:avLst/>
              <a:gdLst/>
              <a:ahLst/>
              <a:cxnLst/>
              <a:rect l="l" t="t" r="r" b="b"/>
              <a:pathLst>
                <a:path w="1447" h="2276" extrusionOk="0">
                  <a:moveTo>
                    <a:pt x="938" y="0"/>
                  </a:moveTo>
                  <a:cubicBezTo>
                    <a:pt x="643" y="27"/>
                    <a:pt x="269" y="429"/>
                    <a:pt x="108" y="964"/>
                  </a:cubicBezTo>
                  <a:cubicBezTo>
                    <a:pt x="1" y="1258"/>
                    <a:pt x="1" y="1580"/>
                    <a:pt x="28" y="1794"/>
                  </a:cubicBezTo>
                  <a:cubicBezTo>
                    <a:pt x="108" y="2035"/>
                    <a:pt x="215" y="2195"/>
                    <a:pt x="376" y="2275"/>
                  </a:cubicBezTo>
                  <a:lnTo>
                    <a:pt x="510" y="2275"/>
                  </a:lnTo>
                  <a:cubicBezTo>
                    <a:pt x="831" y="2275"/>
                    <a:pt x="1205" y="1874"/>
                    <a:pt x="1339" y="1312"/>
                  </a:cubicBezTo>
                  <a:cubicBezTo>
                    <a:pt x="1446" y="991"/>
                    <a:pt x="1446" y="696"/>
                    <a:pt x="1420" y="455"/>
                  </a:cubicBezTo>
                  <a:cubicBezTo>
                    <a:pt x="1339" y="241"/>
                    <a:pt x="1259" y="54"/>
                    <a:pt x="10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8" name="Google Shape;6778;p44"/>
            <p:cNvSpPr/>
            <p:nvPr/>
          </p:nvSpPr>
          <p:spPr>
            <a:xfrm>
              <a:off x="7395250" y="8622125"/>
              <a:ext cx="86350" cy="38175"/>
            </a:xfrm>
            <a:custGeom>
              <a:avLst/>
              <a:gdLst/>
              <a:ahLst/>
              <a:cxnLst/>
              <a:rect l="l" t="t" r="r" b="b"/>
              <a:pathLst>
                <a:path w="3454" h="1527" extrusionOk="0">
                  <a:moveTo>
                    <a:pt x="1927" y="1"/>
                  </a:moveTo>
                  <a:cubicBezTo>
                    <a:pt x="1820" y="1"/>
                    <a:pt x="1740" y="1"/>
                    <a:pt x="1660" y="28"/>
                  </a:cubicBezTo>
                  <a:cubicBezTo>
                    <a:pt x="1205" y="54"/>
                    <a:pt x="777" y="188"/>
                    <a:pt x="482" y="376"/>
                  </a:cubicBezTo>
                  <a:cubicBezTo>
                    <a:pt x="188" y="536"/>
                    <a:pt x="0" y="724"/>
                    <a:pt x="54" y="938"/>
                  </a:cubicBezTo>
                  <a:cubicBezTo>
                    <a:pt x="81" y="1312"/>
                    <a:pt x="643" y="1527"/>
                    <a:pt x="1446" y="1527"/>
                  </a:cubicBezTo>
                  <a:lnTo>
                    <a:pt x="1553" y="1527"/>
                  </a:lnTo>
                  <a:cubicBezTo>
                    <a:pt x="1660" y="1527"/>
                    <a:pt x="1713" y="1527"/>
                    <a:pt x="1820" y="1500"/>
                  </a:cubicBezTo>
                  <a:cubicBezTo>
                    <a:pt x="2249" y="1473"/>
                    <a:pt x="2677" y="1339"/>
                    <a:pt x="2998" y="1179"/>
                  </a:cubicBezTo>
                  <a:cubicBezTo>
                    <a:pt x="3293" y="991"/>
                    <a:pt x="3453" y="804"/>
                    <a:pt x="3426" y="590"/>
                  </a:cubicBezTo>
                  <a:cubicBezTo>
                    <a:pt x="3400" y="269"/>
                    <a:pt x="2811" y="1"/>
                    <a:pt x="2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9" name="Google Shape;6779;p44"/>
            <p:cNvSpPr/>
            <p:nvPr/>
          </p:nvSpPr>
          <p:spPr>
            <a:xfrm>
              <a:off x="7598000" y="8665625"/>
              <a:ext cx="71625" cy="60250"/>
            </a:xfrm>
            <a:custGeom>
              <a:avLst/>
              <a:gdLst/>
              <a:ahLst/>
              <a:cxnLst/>
              <a:rect l="l" t="t" r="r" b="b"/>
              <a:pathLst>
                <a:path w="2865" h="2410" extrusionOk="0">
                  <a:moveTo>
                    <a:pt x="509" y="1"/>
                  </a:moveTo>
                  <a:cubicBezTo>
                    <a:pt x="295" y="1"/>
                    <a:pt x="161" y="54"/>
                    <a:pt x="107" y="161"/>
                  </a:cubicBezTo>
                  <a:cubicBezTo>
                    <a:pt x="27" y="242"/>
                    <a:pt x="0" y="375"/>
                    <a:pt x="27" y="509"/>
                  </a:cubicBezTo>
                  <a:cubicBezTo>
                    <a:pt x="54" y="857"/>
                    <a:pt x="455" y="1392"/>
                    <a:pt x="964" y="1794"/>
                  </a:cubicBezTo>
                  <a:cubicBezTo>
                    <a:pt x="1419" y="2169"/>
                    <a:pt x="1954" y="2410"/>
                    <a:pt x="2356" y="2410"/>
                  </a:cubicBezTo>
                  <a:lnTo>
                    <a:pt x="2409" y="2410"/>
                  </a:lnTo>
                  <a:cubicBezTo>
                    <a:pt x="2570" y="2410"/>
                    <a:pt x="2704" y="2329"/>
                    <a:pt x="2784" y="2249"/>
                  </a:cubicBezTo>
                  <a:cubicBezTo>
                    <a:pt x="2837" y="2169"/>
                    <a:pt x="2864" y="2035"/>
                    <a:pt x="2837" y="1901"/>
                  </a:cubicBezTo>
                  <a:cubicBezTo>
                    <a:pt x="2811" y="1526"/>
                    <a:pt x="2409" y="991"/>
                    <a:pt x="1901" y="589"/>
                  </a:cubicBezTo>
                  <a:cubicBezTo>
                    <a:pt x="1446" y="242"/>
                    <a:pt x="910" y="1"/>
                    <a:pt x="5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80" name="Google Shape;6780;p44"/>
          <p:cNvSpPr/>
          <p:nvPr/>
        </p:nvSpPr>
        <p:spPr>
          <a:xfrm>
            <a:off x="775775" y="5400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1" name="Google Shape;6781;p44"/>
          <p:cNvSpPr/>
          <p:nvPr/>
        </p:nvSpPr>
        <p:spPr>
          <a:xfrm>
            <a:off x="8523075" y="402700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6712;p44"/>
          <p:cNvSpPr txBox="1">
            <a:spLocks noGrp="1"/>
          </p:cNvSpPr>
          <p:nvPr>
            <p:ph type="title"/>
          </p:nvPr>
        </p:nvSpPr>
        <p:spPr>
          <a:xfrm>
            <a:off x="6086434" y="1615705"/>
            <a:ext cx="2949990" cy="5277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vi-VN" dirty="0" smtClean="0">
                <a:solidFill>
                  <a:schemeClr val="accent6">
                    <a:lumMod val="50000"/>
                  </a:schemeClr>
                </a:solidFill>
                <a:latin typeface="+mj-lt"/>
              </a:rPr>
              <a:t>Thực hiện được việc tính toán trong trường hợp có hai dấu phép tính cộng, trừ</a:t>
            </a:r>
            <a:endParaRPr dirty="0">
              <a:solidFill>
                <a:schemeClr val="accent6">
                  <a:lumMod val="50000"/>
                </a:schemeClr>
              </a:solidFill>
              <a:latin typeface="+mj-lt"/>
            </a:endParaRPr>
          </a:p>
        </p:txBody>
      </p:sp>
      <p:sp>
        <p:nvSpPr>
          <p:cNvPr id="83" name="Google Shape;6712;p44"/>
          <p:cNvSpPr txBox="1">
            <a:spLocks noGrp="1"/>
          </p:cNvSpPr>
          <p:nvPr>
            <p:ph type="title"/>
          </p:nvPr>
        </p:nvSpPr>
        <p:spPr>
          <a:xfrm>
            <a:off x="3492213" y="3623212"/>
            <a:ext cx="4576314" cy="5277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vi-VN" dirty="0" smtClean="0">
                <a:solidFill>
                  <a:schemeClr val="accent6">
                    <a:lumMod val="50000"/>
                  </a:schemeClr>
                </a:solidFill>
                <a:latin typeface="+mj-lt"/>
              </a:rPr>
              <a:t>Giải được bài toán có nội dung thực tiễn liên quan đến phép cộng, phép trừ trong phạm vi 1 000.</a:t>
            </a:r>
            <a:endParaRPr dirty="0">
              <a:solidFill>
                <a:schemeClr val="accent6">
                  <a:lumMod val="50000"/>
                </a:schemeClr>
              </a:solidFill>
              <a:latin typeface="+mj-lt"/>
            </a:endParaRPr>
          </a:p>
        </p:txBody>
      </p:sp>
      <p:grpSp>
        <p:nvGrpSpPr>
          <p:cNvPr id="84" name="Google Shape;6986;p47"/>
          <p:cNvGrpSpPr/>
          <p:nvPr/>
        </p:nvGrpSpPr>
        <p:grpSpPr>
          <a:xfrm>
            <a:off x="161790" y="540000"/>
            <a:ext cx="1143199" cy="1140925"/>
            <a:chOff x="6677925" y="6815450"/>
            <a:chExt cx="1129525" cy="1140925"/>
          </a:xfrm>
        </p:grpSpPr>
        <p:sp>
          <p:nvSpPr>
            <p:cNvPr id="85" name="Google Shape;6987;p47"/>
            <p:cNvSpPr/>
            <p:nvPr/>
          </p:nvSpPr>
          <p:spPr>
            <a:xfrm>
              <a:off x="6677925" y="6815450"/>
              <a:ext cx="1129525" cy="1140925"/>
            </a:xfrm>
            <a:custGeom>
              <a:avLst/>
              <a:gdLst/>
              <a:ahLst/>
              <a:cxnLst/>
              <a:rect l="l" t="t" r="r" b="b"/>
              <a:pathLst>
                <a:path w="45181" h="45637" extrusionOk="0">
                  <a:moveTo>
                    <a:pt x="19834" y="1"/>
                  </a:moveTo>
                  <a:cubicBezTo>
                    <a:pt x="19459" y="1"/>
                    <a:pt x="19084" y="27"/>
                    <a:pt x="18737" y="135"/>
                  </a:cubicBezTo>
                  <a:cubicBezTo>
                    <a:pt x="18335" y="242"/>
                    <a:pt x="17880" y="402"/>
                    <a:pt x="17479" y="643"/>
                  </a:cubicBezTo>
                  <a:cubicBezTo>
                    <a:pt x="17184" y="804"/>
                    <a:pt x="16863" y="1045"/>
                    <a:pt x="16542" y="1312"/>
                  </a:cubicBezTo>
                  <a:cubicBezTo>
                    <a:pt x="16087" y="1714"/>
                    <a:pt x="15685" y="2169"/>
                    <a:pt x="15257" y="2784"/>
                  </a:cubicBezTo>
                  <a:cubicBezTo>
                    <a:pt x="14909" y="3213"/>
                    <a:pt x="14641" y="3721"/>
                    <a:pt x="14374" y="4203"/>
                  </a:cubicBezTo>
                  <a:cubicBezTo>
                    <a:pt x="14133" y="4685"/>
                    <a:pt x="13945" y="5140"/>
                    <a:pt x="13731" y="5729"/>
                  </a:cubicBezTo>
                  <a:cubicBezTo>
                    <a:pt x="12741" y="4845"/>
                    <a:pt x="11724" y="4176"/>
                    <a:pt x="10653" y="3721"/>
                  </a:cubicBezTo>
                  <a:cubicBezTo>
                    <a:pt x="10038" y="3453"/>
                    <a:pt x="9315" y="3213"/>
                    <a:pt x="8646" y="3079"/>
                  </a:cubicBezTo>
                  <a:cubicBezTo>
                    <a:pt x="8084" y="2972"/>
                    <a:pt x="7495" y="2918"/>
                    <a:pt x="6879" y="2918"/>
                  </a:cubicBezTo>
                  <a:lnTo>
                    <a:pt x="6451" y="2918"/>
                  </a:lnTo>
                  <a:cubicBezTo>
                    <a:pt x="6076" y="2945"/>
                    <a:pt x="5675" y="2972"/>
                    <a:pt x="5300" y="3052"/>
                  </a:cubicBezTo>
                  <a:cubicBezTo>
                    <a:pt x="4899" y="3106"/>
                    <a:pt x="4551" y="3213"/>
                    <a:pt x="4203" y="3346"/>
                  </a:cubicBezTo>
                  <a:cubicBezTo>
                    <a:pt x="3507" y="3614"/>
                    <a:pt x="2864" y="4016"/>
                    <a:pt x="2329" y="4551"/>
                  </a:cubicBezTo>
                  <a:cubicBezTo>
                    <a:pt x="1874" y="4979"/>
                    <a:pt x="1499" y="5514"/>
                    <a:pt x="1151" y="6157"/>
                  </a:cubicBezTo>
                  <a:cubicBezTo>
                    <a:pt x="884" y="6639"/>
                    <a:pt x="696" y="7201"/>
                    <a:pt x="536" y="7789"/>
                  </a:cubicBezTo>
                  <a:cubicBezTo>
                    <a:pt x="268" y="8833"/>
                    <a:pt x="161" y="9850"/>
                    <a:pt x="108" y="10734"/>
                  </a:cubicBezTo>
                  <a:cubicBezTo>
                    <a:pt x="54" y="11135"/>
                    <a:pt x="27" y="11563"/>
                    <a:pt x="27" y="11965"/>
                  </a:cubicBezTo>
                  <a:cubicBezTo>
                    <a:pt x="1" y="12607"/>
                    <a:pt x="1" y="13303"/>
                    <a:pt x="54" y="13972"/>
                  </a:cubicBezTo>
                  <a:cubicBezTo>
                    <a:pt x="161" y="15364"/>
                    <a:pt x="429" y="16702"/>
                    <a:pt x="830" y="17960"/>
                  </a:cubicBezTo>
                  <a:cubicBezTo>
                    <a:pt x="1232" y="19272"/>
                    <a:pt x="1821" y="20530"/>
                    <a:pt x="2543" y="21681"/>
                  </a:cubicBezTo>
                  <a:cubicBezTo>
                    <a:pt x="2891" y="22243"/>
                    <a:pt x="3319" y="22805"/>
                    <a:pt x="3775" y="23394"/>
                  </a:cubicBezTo>
                  <a:cubicBezTo>
                    <a:pt x="4176" y="23876"/>
                    <a:pt x="4658" y="24357"/>
                    <a:pt x="5113" y="24759"/>
                  </a:cubicBezTo>
                  <a:cubicBezTo>
                    <a:pt x="6050" y="25562"/>
                    <a:pt x="7147" y="26231"/>
                    <a:pt x="8325" y="26740"/>
                  </a:cubicBezTo>
                  <a:cubicBezTo>
                    <a:pt x="8914" y="26954"/>
                    <a:pt x="9529" y="27168"/>
                    <a:pt x="10145" y="27302"/>
                  </a:cubicBezTo>
                  <a:lnTo>
                    <a:pt x="10172" y="27302"/>
                  </a:lnTo>
                  <a:cubicBezTo>
                    <a:pt x="10064" y="28105"/>
                    <a:pt x="10038" y="28908"/>
                    <a:pt x="10064" y="29711"/>
                  </a:cubicBezTo>
                  <a:lnTo>
                    <a:pt x="10064" y="29871"/>
                  </a:lnTo>
                  <a:cubicBezTo>
                    <a:pt x="10091" y="30219"/>
                    <a:pt x="10145" y="30621"/>
                    <a:pt x="10172" y="30969"/>
                  </a:cubicBezTo>
                  <a:cubicBezTo>
                    <a:pt x="10359" y="32441"/>
                    <a:pt x="10760" y="33859"/>
                    <a:pt x="11376" y="35171"/>
                  </a:cubicBezTo>
                  <a:cubicBezTo>
                    <a:pt x="11965" y="36509"/>
                    <a:pt x="12848" y="37740"/>
                    <a:pt x="13892" y="38811"/>
                  </a:cubicBezTo>
                  <a:cubicBezTo>
                    <a:pt x="14374" y="39319"/>
                    <a:pt x="14963" y="39801"/>
                    <a:pt x="15578" y="40283"/>
                  </a:cubicBezTo>
                  <a:cubicBezTo>
                    <a:pt x="16167" y="40684"/>
                    <a:pt x="16756" y="41113"/>
                    <a:pt x="17425" y="41487"/>
                  </a:cubicBezTo>
                  <a:cubicBezTo>
                    <a:pt x="18121" y="41889"/>
                    <a:pt x="18844" y="42264"/>
                    <a:pt x="19539" y="42558"/>
                  </a:cubicBezTo>
                  <a:cubicBezTo>
                    <a:pt x="20289" y="42879"/>
                    <a:pt x="21119" y="43120"/>
                    <a:pt x="21868" y="43334"/>
                  </a:cubicBezTo>
                  <a:cubicBezTo>
                    <a:pt x="22350" y="43415"/>
                    <a:pt x="22778" y="43495"/>
                    <a:pt x="23260" y="43548"/>
                  </a:cubicBezTo>
                  <a:cubicBezTo>
                    <a:pt x="23340" y="43655"/>
                    <a:pt x="23447" y="43736"/>
                    <a:pt x="23554" y="43816"/>
                  </a:cubicBezTo>
                  <a:cubicBezTo>
                    <a:pt x="23608" y="43896"/>
                    <a:pt x="23688" y="43923"/>
                    <a:pt x="23742" y="44003"/>
                  </a:cubicBezTo>
                  <a:lnTo>
                    <a:pt x="24063" y="44191"/>
                  </a:lnTo>
                  <a:cubicBezTo>
                    <a:pt x="24063" y="44191"/>
                    <a:pt x="24143" y="44271"/>
                    <a:pt x="24197" y="44298"/>
                  </a:cubicBezTo>
                  <a:cubicBezTo>
                    <a:pt x="24678" y="44619"/>
                    <a:pt x="25214" y="44887"/>
                    <a:pt x="25722" y="45101"/>
                  </a:cubicBezTo>
                  <a:cubicBezTo>
                    <a:pt x="26338" y="45342"/>
                    <a:pt x="26954" y="45475"/>
                    <a:pt x="27596" y="45502"/>
                  </a:cubicBezTo>
                  <a:lnTo>
                    <a:pt x="27890" y="45502"/>
                  </a:lnTo>
                  <a:cubicBezTo>
                    <a:pt x="28024" y="45502"/>
                    <a:pt x="28158" y="45502"/>
                    <a:pt x="28158" y="45636"/>
                  </a:cubicBezTo>
                  <a:cubicBezTo>
                    <a:pt x="28800" y="45556"/>
                    <a:pt x="29389" y="45395"/>
                    <a:pt x="29898" y="45101"/>
                  </a:cubicBezTo>
                  <a:cubicBezTo>
                    <a:pt x="30192" y="44913"/>
                    <a:pt x="30460" y="44726"/>
                    <a:pt x="30701" y="44458"/>
                  </a:cubicBezTo>
                  <a:cubicBezTo>
                    <a:pt x="30701" y="44458"/>
                    <a:pt x="30728" y="44458"/>
                    <a:pt x="30728" y="44432"/>
                  </a:cubicBezTo>
                  <a:cubicBezTo>
                    <a:pt x="30968" y="44110"/>
                    <a:pt x="31183" y="43816"/>
                    <a:pt x="31316" y="43495"/>
                  </a:cubicBezTo>
                  <a:cubicBezTo>
                    <a:pt x="31450" y="43174"/>
                    <a:pt x="31530" y="42852"/>
                    <a:pt x="31584" y="42478"/>
                  </a:cubicBezTo>
                  <a:cubicBezTo>
                    <a:pt x="31611" y="42371"/>
                    <a:pt x="31611" y="42290"/>
                    <a:pt x="31611" y="42157"/>
                  </a:cubicBezTo>
                  <a:lnTo>
                    <a:pt x="31611" y="41889"/>
                  </a:lnTo>
                  <a:lnTo>
                    <a:pt x="31611" y="41568"/>
                  </a:lnTo>
                  <a:lnTo>
                    <a:pt x="31611" y="41514"/>
                  </a:lnTo>
                  <a:cubicBezTo>
                    <a:pt x="31798" y="41434"/>
                    <a:pt x="32012" y="41354"/>
                    <a:pt x="32200" y="41247"/>
                  </a:cubicBezTo>
                  <a:cubicBezTo>
                    <a:pt x="32253" y="41220"/>
                    <a:pt x="32387" y="41139"/>
                    <a:pt x="32387" y="41139"/>
                  </a:cubicBezTo>
                  <a:cubicBezTo>
                    <a:pt x="32815" y="40872"/>
                    <a:pt x="33217" y="40470"/>
                    <a:pt x="33484" y="40042"/>
                  </a:cubicBezTo>
                  <a:cubicBezTo>
                    <a:pt x="34020" y="39212"/>
                    <a:pt x="34180" y="38168"/>
                    <a:pt x="33993" y="37098"/>
                  </a:cubicBezTo>
                  <a:cubicBezTo>
                    <a:pt x="33913" y="36830"/>
                    <a:pt x="33859" y="36563"/>
                    <a:pt x="33752" y="36295"/>
                  </a:cubicBezTo>
                  <a:cubicBezTo>
                    <a:pt x="34020" y="35786"/>
                    <a:pt x="34207" y="35197"/>
                    <a:pt x="34261" y="34555"/>
                  </a:cubicBezTo>
                  <a:cubicBezTo>
                    <a:pt x="34287" y="34261"/>
                    <a:pt x="34287" y="33940"/>
                    <a:pt x="34261" y="33645"/>
                  </a:cubicBezTo>
                  <a:cubicBezTo>
                    <a:pt x="34341" y="33618"/>
                    <a:pt x="34421" y="33618"/>
                    <a:pt x="34475" y="33592"/>
                  </a:cubicBezTo>
                  <a:cubicBezTo>
                    <a:pt x="35197" y="33377"/>
                    <a:pt x="35867" y="33110"/>
                    <a:pt x="36429" y="32815"/>
                  </a:cubicBezTo>
                  <a:cubicBezTo>
                    <a:pt x="36750" y="32655"/>
                    <a:pt x="37071" y="32441"/>
                    <a:pt x="37365" y="32253"/>
                  </a:cubicBezTo>
                  <a:cubicBezTo>
                    <a:pt x="37820" y="31905"/>
                    <a:pt x="38195" y="31584"/>
                    <a:pt x="38490" y="31209"/>
                  </a:cubicBezTo>
                  <a:cubicBezTo>
                    <a:pt x="38623" y="31049"/>
                    <a:pt x="38811" y="30835"/>
                    <a:pt x="38971" y="30567"/>
                  </a:cubicBezTo>
                  <a:cubicBezTo>
                    <a:pt x="39105" y="30380"/>
                    <a:pt x="39212" y="30166"/>
                    <a:pt x="39293" y="29978"/>
                  </a:cubicBezTo>
                  <a:cubicBezTo>
                    <a:pt x="39480" y="29523"/>
                    <a:pt x="39640" y="29095"/>
                    <a:pt x="39694" y="28667"/>
                  </a:cubicBezTo>
                  <a:cubicBezTo>
                    <a:pt x="39801" y="28131"/>
                    <a:pt x="39828" y="27623"/>
                    <a:pt x="39828" y="27168"/>
                  </a:cubicBezTo>
                  <a:cubicBezTo>
                    <a:pt x="40203" y="26311"/>
                    <a:pt x="40470" y="25482"/>
                    <a:pt x="40631" y="24652"/>
                  </a:cubicBezTo>
                  <a:cubicBezTo>
                    <a:pt x="40872" y="23554"/>
                    <a:pt x="40952" y="22430"/>
                    <a:pt x="40845" y="21360"/>
                  </a:cubicBezTo>
                  <a:cubicBezTo>
                    <a:pt x="40818" y="20744"/>
                    <a:pt x="40711" y="20182"/>
                    <a:pt x="40577" y="19593"/>
                  </a:cubicBezTo>
                  <a:cubicBezTo>
                    <a:pt x="40497" y="19459"/>
                    <a:pt x="40470" y="19299"/>
                    <a:pt x="40443" y="19165"/>
                  </a:cubicBezTo>
                  <a:lnTo>
                    <a:pt x="40443" y="19165"/>
                  </a:lnTo>
                  <a:cubicBezTo>
                    <a:pt x="40684" y="19299"/>
                    <a:pt x="40898" y="19433"/>
                    <a:pt x="41220" y="19540"/>
                  </a:cubicBezTo>
                  <a:cubicBezTo>
                    <a:pt x="41514" y="19620"/>
                    <a:pt x="41808" y="19673"/>
                    <a:pt x="42103" y="19673"/>
                  </a:cubicBezTo>
                  <a:cubicBezTo>
                    <a:pt x="42826" y="19673"/>
                    <a:pt x="43521" y="19433"/>
                    <a:pt x="44030" y="18951"/>
                  </a:cubicBezTo>
                  <a:cubicBezTo>
                    <a:pt x="44378" y="18656"/>
                    <a:pt x="44860" y="18094"/>
                    <a:pt x="45020" y="17184"/>
                  </a:cubicBezTo>
                  <a:cubicBezTo>
                    <a:pt x="45181" y="16381"/>
                    <a:pt x="45101" y="15498"/>
                    <a:pt x="44726" y="14641"/>
                  </a:cubicBezTo>
                  <a:cubicBezTo>
                    <a:pt x="44592" y="14320"/>
                    <a:pt x="44432" y="14026"/>
                    <a:pt x="44217" y="13678"/>
                  </a:cubicBezTo>
                  <a:cubicBezTo>
                    <a:pt x="44030" y="13384"/>
                    <a:pt x="43816" y="13116"/>
                    <a:pt x="43575" y="12848"/>
                  </a:cubicBezTo>
                  <a:cubicBezTo>
                    <a:pt x="43495" y="12741"/>
                    <a:pt x="43388" y="12607"/>
                    <a:pt x="43281" y="12500"/>
                  </a:cubicBezTo>
                  <a:cubicBezTo>
                    <a:pt x="43174" y="12366"/>
                    <a:pt x="43093" y="12259"/>
                    <a:pt x="42959" y="12179"/>
                  </a:cubicBezTo>
                  <a:cubicBezTo>
                    <a:pt x="42772" y="12018"/>
                    <a:pt x="42585" y="11885"/>
                    <a:pt x="42424" y="11751"/>
                  </a:cubicBezTo>
                  <a:cubicBezTo>
                    <a:pt x="42156" y="11537"/>
                    <a:pt x="41835" y="11376"/>
                    <a:pt x="41514" y="11269"/>
                  </a:cubicBezTo>
                  <a:cubicBezTo>
                    <a:pt x="41487" y="11082"/>
                    <a:pt x="41434" y="10868"/>
                    <a:pt x="41380" y="10680"/>
                  </a:cubicBezTo>
                  <a:cubicBezTo>
                    <a:pt x="41246" y="10279"/>
                    <a:pt x="41086" y="9877"/>
                    <a:pt x="40872" y="9529"/>
                  </a:cubicBezTo>
                  <a:cubicBezTo>
                    <a:pt x="40604" y="9021"/>
                    <a:pt x="40229" y="8566"/>
                    <a:pt x="39828" y="8164"/>
                  </a:cubicBezTo>
                  <a:cubicBezTo>
                    <a:pt x="39748" y="8057"/>
                    <a:pt x="39614" y="7950"/>
                    <a:pt x="39507" y="7870"/>
                  </a:cubicBezTo>
                  <a:cubicBezTo>
                    <a:pt x="39212" y="7602"/>
                    <a:pt x="38864" y="7361"/>
                    <a:pt x="38570" y="7201"/>
                  </a:cubicBezTo>
                  <a:cubicBezTo>
                    <a:pt x="38409" y="7094"/>
                    <a:pt x="38222" y="7013"/>
                    <a:pt x="38088" y="6960"/>
                  </a:cubicBezTo>
                  <a:cubicBezTo>
                    <a:pt x="37954" y="6879"/>
                    <a:pt x="37820" y="6853"/>
                    <a:pt x="37687" y="6799"/>
                  </a:cubicBezTo>
                  <a:cubicBezTo>
                    <a:pt x="37419" y="6692"/>
                    <a:pt x="37151" y="6612"/>
                    <a:pt x="36857" y="6612"/>
                  </a:cubicBezTo>
                  <a:lnTo>
                    <a:pt x="36616" y="6612"/>
                  </a:lnTo>
                  <a:cubicBezTo>
                    <a:pt x="36161" y="6612"/>
                    <a:pt x="35652" y="6719"/>
                    <a:pt x="35251" y="6960"/>
                  </a:cubicBezTo>
                  <a:cubicBezTo>
                    <a:pt x="34742" y="7201"/>
                    <a:pt x="34261" y="7522"/>
                    <a:pt x="33752" y="7950"/>
                  </a:cubicBezTo>
                  <a:cubicBezTo>
                    <a:pt x="33270" y="8352"/>
                    <a:pt x="32842" y="8807"/>
                    <a:pt x="32441" y="9235"/>
                  </a:cubicBezTo>
                  <a:cubicBezTo>
                    <a:pt x="32066" y="9663"/>
                    <a:pt x="31745" y="10091"/>
                    <a:pt x="31450" y="10546"/>
                  </a:cubicBezTo>
                  <a:cubicBezTo>
                    <a:pt x="30513" y="10225"/>
                    <a:pt x="29523" y="10065"/>
                    <a:pt x="28586" y="10011"/>
                  </a:cubicBezTo>
                  <a:cubicBezTo>
                    <a:pt x="28372" y="9958"/>
                    <a:pt x="28131" y="9958"/>
                    <a:pt x="27890" y="9958"/>
                  </a:cubicBezTo>
                  <a:cubicBezTo>
                    <a:pt x="27489" y="9958"/>
                    <a:pt x="27114" y="10011"/>
                    <a:pt x="26713" y="10038"/>
                  </a:cubicBezTo>
                  <a:cubicBezTo>
                    <a:pt x="26659" y="9369"/>
                    <a:pt x="26525" y="8700"/>
                    <a:pt x="26391" y="8004"/>
                  </a:cubicBezTo>
                  <a:cubicBezTo>
                    <a:pt x="26258" y="7442"/>
                    <a:pt x="26124" y="6960"/>
                    <a:pt x="25990" y="6478"/>
                  </a:cubicBezTo>
                  <a:cubicBezTo>
                    <a:pt x="25856" y="5969"/>
                    <a:pt x="25642" y="5434"/>
                    <a:pt x="25455" y="4979"/>
                  </a:cubicBezTo>
                  <a:cubicBezTo>
                    <a:pt x="25187" y="4417"/>
                    <a:pt x="24946" y="3882"/>
                    <a:pt x="24652" y="3373"/>
                  </a:cubicBezTo>
                  <a:cubicBezTo>
                    <a:pt x="24304" y="2784"/>
                    <a:pt x="23956" y="2249"/>
                    <a:pt x="23501" y="1767"/>
                  </a:cubicBezTo>
                  <a:cubicBezTo>
                    <a:pt x="22965" y="1178"/>
                    <a:pt x="22377" y="723"/>
                    <a:pt x="21734" y="429"/>
                  </a:cubicBezTo>
                  <a:cubicBezTo>
                    <a:pt x="21493" y="295"/>
                    <a:pt x="21279" y="242"/>
                    <a:pt x="21038" y="161"/>
                  </a:cubicBezTo>
                  <a:cubicBezTo>
                    <a:pt x="20797" y="108"/>
                    <a:pt x="20530" y="54"/>
                    <a:pt x="20235" y="27"/>
                  </a:cubicBezTo>
                  <a:cubicBezTo>
                    <a:pt x="20102" y="1"/>
                    <a:pt x="19968" y="1"/>
                    <a:pt x="198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6988;p47"/>
            <p:cNvSpPr/>
            <p:nvPr/>
          </p:nvSpPr>
          <p:spPr>
            <a:xfrm>
              <a:off x="7060000" y="6879700"/>
              <a:ext cx="222850" cy="525300"/>
            </a:xfrm>
            <a:custGeom>
              <a:avLst/>
              <a:gdLst/>
              <a:ahLst/>
              <a:cxnLst/>
              <a:rect l="l" t="t" r="r" b="b"/>
              <a:pathLst>
                <a:path w="8914" h="21012" extrusionOk="0">
                  <a:moveTo>
                    <a:pt x="4685" y="0"/>
                  </a:moveTo>
                  <a:cubicBezTo>
                    <a:pt x="4658" y="27"/>
                    <a:pt x="4578" y="27"/>
                    <a:pt x="4551" y="27"/>
                  </a:cubicBezTo>
                  <a:cubicBezTo>
                    <a:pt x="4417" y="27"/>
                    <a:pt x="4256" y="80"/>
                    <a:pt x="4096" y="107"/>
                  </a:cubicBezTo>
                  <a:cubicBezTo>
                    <a:pt x="3909" y="134"/>
                    <a:pt x="3721" y="241"/>
                    <a:pt x="3507" y="348"/>
                  </a:cubicBezTo>
                  <a:cubicBezTo>
                    <a:pt x="3346" y="428"/>
                    <a:pt x="3186" y="562"/>
                    <a:pt x="2972" y="696"/>
                  </a:cubicBezTo>
                  <a:cubicBezTo>
                    <a:pt x="2677" y="964"/>
                    <a:pt x="2410" y="1285"/>
                    <a:pt x="2088" y="1713"/>
                  </a:cubicBezTo>
                  <a:cubicBezTo>
                    <a:pt x="1848" y="2034"/>
                    <a:pt x="1633" y="2409"/>
                    <a:pt x="1446" y="2784"/>
                  </a:cubicBezTo>
                  <a:cubicBezTo>
                    <a:pt x="1232" y="3159"/>
                    <a:pt x="1071" y="3587"/>
                    <a:pt x="911" y="4095"/>
                  </a:cubicBezTo>
                  <a:cubicBezTo>
                    <a:pt x="536" y="5086"/>
                    <a:pt x="295" y="6156"/>
                    <a:pt x="161" y="7388"/>
                  </a:cubicBezTo>
                  <a:cubicBezTo>
                    <a:pt x="28" y="8512"/>
                    <a:pt x="1" y="9636"/>
                    <a:pt x="81" y="10867"/>
                  </a:cubicBezTo>
                  <a:cubicBezTo>
                    <a:pt x="108" y="11991"/>
                    <a:pt x="242" y="13142"/>
                    <a:pt x="429" y="14427"/>
                  </a:cubicBezTo>
                  <a:cubicBezTo>
                    <a:pt x="616" y="15524"/>
                    <a:pt x="804" y="16622"/>
                    <a:pt x="1098" y="17880"/>
                  </a:cubicBezTo>
                  <a:cubicBezTo>
                    <a:pt x="1312" y="18709"/>
                    <a:pt x="1500" y="19566"/>
                    <a:pt x="1767" y="20556"/>
                  </a:cubicBezTo>
                  <a:cubicBezTo>
                    <a:pt x="1767" y="20583"/>
                    <a:pt x="1821" y="20636"/>
                    <a:pt x="1874" y="20636"/>
                  </a:cubicBezTo>
                  <a:lnTo>
                    <a:pt x="1767" y="20717"/>
                  </a:lnTo>
                  <a:lnTo>
                    <a:pt x="1687" y="20770"/>
                  </a:lnTo>
                  <a:cubicBezTo>
                    <a:pt x="1633" y="20824"/>
                    <a:pt x="1633" y="20851"/>
                    <a:pt x="1633" y="20877"/>
                  </a:cubicBezTo>
                  <a:cubicBezTo>
                    <a:pt x="1633" y="20904"/>
                    <a:pt x="1633" y="20958"/>
                    <a:pt x="1687" y="20984"/>
                  </a:cubicBezTo>
                  <a:cubicBezTo>
                    <a:pt x="1714" y="21011"/>
                    <a:pt x="1741" y="21011"/>
                    <a:pt x="1767" y="21011"/>
                  </a:cubicBezTo>
                  <a:cubicBezTo>
                    <a:pt x="1821" y="21011"/>
                    <a:pt x="1848" y="20984"/>
                    <a:pt x="1874" y="20984"/>
                  </a:cubicBezTo>
                  <a:cubicBezTo>
                    <a:pt x="4042" y="19271"/>
                    <a:pt x="5595" y="17692"/>
                    <a:pt x="6772" y="16060"/>
                  </a:cubicBezTo>
                  <a:cubicBezTo>
                    <a:pt x="7468" y="15069"/>
                    <a:pt x="8004" y="14052"/>
                    <a:pt x="8352" y="13062"/>
                  </a:cubicBezTo>
                  <a:cubicBezTo>
                    <a:pt x="8726" y="12018"/>
                    <a:pt x="8914" y="10867"/>
                    <a:pt x="8914" y="9502"/>
                  </a:cubicBezTo>
                  <a:cubicBezTo>
                    <a:pt x="8914" y="8378"/>
                    <a:pt x="8780" y="7173"/>
                    <a:pt x="8485" y="5862"/>
                  </a:cubicBezTo>
                  <a:cubicBezTo>
                    <a:pt x="8405" y="5380"/>
                    <a:pt x="8298" y="4952"/>
                    <a:pt x="8164" y="4577"/>
                  </a:cubicBezTo>
                  <a:cubicBezTo>
                    <a:pt x="8030" y="4149"/>
                    <a:pt x="7870" y="3747"/>
                    <a:pt x="7682" y="3319"/>
                  </a:cubicBezTo>
                  <a:cubicBezTo>
                    <a:pt x="7495" y="2837"/>
                    <a:pt x="7281" y="2409"/>
                    <a:pt x="7067" y="2008"/>
                  </a:cubicBezTo>
                  <a:cubicBezTo>
                    <a:pt x="6826" y="1579"/>
                    <a:pt x="6558" y="1205"/>
                    <a:pt x="6264" y="910"/>
                  </a:cubicBezTo>
                  <a:cubicBezTo>
                    <a:pt x="5969" y="562"/>
                    <a:pt x="5622" y="348"/>
                    <a:pt x="5327" y="161"/>
                  </a:cubicBezTo>
                  <a:lnTo>
                    <a:pt x="5033" y="80"/>
                  </a:lnTo>
                  <a:cubicBezTo>
                    <a:pt x="4926" y="27"/>
                    <a:pt x="4819" y="27"/>
                    <a:pt x="4685"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6989;p47"/>
            <p:cNvSpPr/>
            <p:nvPr/>
          </p:nvSpPr>
          <p:spPr>
            <a:xfrm>
              <a:off x="6744175" y="6952625"/>
              <a:ext cx="368050" cy="486500"/>
            </a:xfrm>
            <a:custGeom>
              <a:avLst/>
              <a:gdLst/>
              <a:ahLst/>
              <a:cxnLst/>
              <a:rect l="l" t="t" r="r" b="b"/>
              <a:pathLst>
                <a:path w="14722" h="19460" extrusionOk="0">
                  <a:moveTo>
                    <a:pt x="3935" y="1"/>
                  </a:moveTo>
                  <a:cubicBezTo>
                    <a:pt x="3667" y="1"/>
                    <a:pt x="3400" y="27"/>
                    <a:pt x="3132" y="81"/>
                  </a:cubicBezTo>
                  <a:cubicBezTo>
                    <a:pt x="2891" y="134"/>
                    <a:pt x="2704" y="188"/>
                    <a:pt x="2543" y="268"/>
                  </a:cubicBezTo>
                  <a:cubicBezTo>
                    <a:pt x="2195" y="402"/>
                    <a:pt x="1874" y="589"/>
                    <a:pt x="1553" y="884"/>
                  </a:cubicBezTo>
                  <a:cubicBezTo>
                    <a:pt x="1339" y="1125"/>
                    <a:pt x="1098" y="1419"/>
                    <a:pt x="884" y="1794"/>
                  </a:cubicBezTo>
                  <a:cubicBezTo>
                    <a:pt x="723" y="2088"/>
                    <a:pt x="589" y="2463"/>
                    <a:pt x="455" y="2891"/>
                  </a:cubicBezTo>
                  <a:cubicBezTo>
                    <a:pt x="214" y="3748"/>
                    <a:pt x="161" y="4578"/>
                    <a:pt x="81" y="5327"/>
                  </a:cubicBezTo>
                  <a:cubicBezTo>
                    <a:pt x="54" y="5728"/>
                    <a:pt x="54" y="6103"/>
                    <a:pt x="27" y="6478"/>
                  </a:cubicBezTo>
                  <a:cubicBezTo>
                    <a:pt x="0" y="7067"/>
                    <a:pt x="27" y="7629"/>
                    <a:pt x="54" y="8218"/>
                  </a:cubicBezTo>
                  <a:cubicBezTo>
                    <a:pt x="161" y="9369"/>
                    <a:pt x="348" y="10493"/>
                    <a:pt x="696" y="11617"/>
                  </a:cubicBezTo>
                  <a:cubicBezTo>
                    <a:pt x="1017" y="12714"/>
                    <a:pt x="1526" y="13758"/>
                    <a:pt x="2142" y="14722"/>
                  </a:cubicBezTo>
                  <a:cubicBezTo>
                    <a:pt x="2436" y="15177"/>
                    <a:pt x="2757" y="15659"/>
                    <a:pt x="3132" y="16114"/>
                  </a:cubicBezTo>
                  <a:cubicBezTo>
                    <a:pt x="3480" y="16515"/>
                    <a:pt x="3801" y="16890"/>
                    <a:pt x="4176" y="17184"/>
                  </a:cubicBezTo>
                  <a:cubicBezTo>
                    <a:pt x="4898" y="17827"/>
                    <a:pt x="5755" y="18362"/>
                    <a:pt x="6692" y="18737"/>
                  </a:cubicBezTo>
                  <a:cubicBezTo>
                    <a:pt x="7120" y="18924"/>
                    <a:pt x="7575" y="19058"/>
                    <a:pt x="8084" y="19192"/>
                  </a:cubicBezTo>
                  <a:cubicBezTo>
                    <a:pt x="8565" y="19299"/>
                    <a:pt x="9020" y="19379"/>
                    <a:pt x="9529" y="19432"/>
                  </a:cubicBezTo>
                  <a:cubicBezTo>
                    <a:pt x="9716" y="19432"/>
                    <a:pt x="9904" y="19459"/>
                    <a:pt x="10091" y="19459"/>
                  </a:cubicBezTo>
                  <a:cubicBezTo>
                    <a:pt x="10760" y="19459"/>
                    <a:pt x="11456" y="19379"/>
                    <a:pt x="12098" y="19192"/>
                  </a:cubicBezTo>
                  <a:cubicBezTo>
                    <a:pt x="12901" y="19004"/>
                    <a:pt x="13678" y="18630"/>
                    <a:pt x="14400" y="18175"/>
                  </a:cubicBezTo>
                  <a:lnTo>
                    <a:pt x="14481" y="18175"/>
                  </a:lnTo>
                  <a:cubicBezTo>
                    <a:pt x="14534" y="18175"/>
                    <a:pt x="14614" y="18121"/>
                    <a:pt x="14614" y="18067"/>
                  </a:cubicBezTo>
                  <a:cubicBezTo>
                    <a:pt x="14668" y="17452"/>
                    <a:pt x="14721" y="16783"/>
                    <a:pt x="14721" y="16060"/>
                  </a:cubicBezTo>
                  <a:cubicBezTo>
                    <a:pt x="14721" y="15444"/>
                    <a:pt x="14721" y="14856"/>
                    <a:pt x="14668" y="14293"/>
                  </a:cubicBezTo>
                  <a:cubicBezTo>
                    <a:pt x="14614" y="13116"/>
                    <a:pt x="14481" y="11965"/>
                    <a:pt x="14240" y="10894"/>
                  </a:cubicBezTo>
                  <a:cubicBezTo>
                    <a:pt x="13999" y="9797"/>
                    <a:pt x="13678" y="8726"/>
                    <a:pt x="13249" y="7736"/>
                  </a:cubicBezTo>
                  <a:cubicBezTo>
                    <a:pt x="12768" y="6692"/>
                    <a:pt x="12205" y="5675"/>
                    <a:pt x="11536" y="4711"/>
                  </a:cubicBezTo>
                  <a:cubicBezTo>
                    <a:pt x="10867" y="3801"/>
                    <a:pt x="10198" y="2998"/>
                    <a:pt x="9449" y="2329"/>
                  </a:cubicBezTo>
                  <a:cubicBezTo>
                    <a:pt x="8646" y="1580"/>
                    <a:pt x="7789" y="991"/>
                    <a:pt x="6906" y="643"/>
                  </a:cubicBezTo>
                  <a:cubicBezTo>
                    <a:pt x="6451" y="429"/>
                    <a:pt x="5969" y="268"/>
                    <a:pt x="5487" y="161"/>
                  </a:cubicBezTo>
                  <a:cubicBezTo>
                    <a:pt x="5086" y="27"/>
                    <a:pt x="4684" y="1"/>
                    <a:pt x="4229"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6990;p47"/>
            <p:cNvSpPr/>
            <p:nvPr/>
          </p:nvSpPr>
          <p:spPr>
            <a:xfrm>
              <a:off x="6785650" y="7043625"/>
              <a:ext cx="208125" cy="362025"/>
            </a:xfrm>
            <a:custGeom>
              <a:avLst/>
              <a:gdLst/>
              <a:ahLst/>
              <a:cxnLst/>
              <a:rect l="l" t="t" r="r" b="b"/>
              <a:pathLst>
                <a:path w="8325" h="14481" extrusionOk="0">
                  <a:moveTo>
                    <a:pt x="3962" y="11269"/>
                  </a:moveTo>
                  <a:cubicBezTo>
                    <a:pt x="3962" y="11323"/>
                    <a:pt x="3989" y="11323"/>
                    <a:pt x="3989" y="11323"/>
                  </a:cubicBezTo>
                  <a:lnTo>
                    <a:pt x="3962" y="11269"/>
                  </a:lnTo>
                  <a:close/>
                  <a:moveTo>
                    <a:pt x="750" y="1"/>
                  </a:moveTo>
                  <a:cubicBezTo>
                    <a:pt x="536" y="1"/>
                    <a:pt x="376" y="81"/>
                    <a:pt x="268" y="215"/>
                  </a:cubicBezTo>
                  <a:cubicBezTo>
                    <a:pt x="242" y="242"/>
                    <a:pt x="215" y="295"/>
                    <a:pt x="161" y="349"/>
                  </a:cubicBezTo>
                  <a:cubicBezTo>
                    <a:pt x="108" y="429"/>
                    <a:pt x="81" y="536"/>
                    <a:pt x="81" y="670"/>
                  </a:cubicBezTo>
                  <a:cubicBezTo>
                    <a:pt x="28" y="1045"/>
                    <a:pt x="1" y="1419"/>
                    <a:pt x="1" y="1767"/>
                  </a:cubicBezTo>
                  <a:lnTo>
                    <a:pt x="1" y="2918"/>
                  </a:lnTo>
                  <a:cubicBezTo>
                    <a:pt x="28" y="3748"/>
                    <a:pt x="161" y="4578"/>
                    <a:pt x="349" y="5381"/>
                  </a:cubicBezTo>
                  <a:cubicBezTo>
                    <a:pt x="509" y="6184"/>
                    <a:pt x="750" y="6987"/>
                    <a:pt x="1018" y="7736"/>
                  </a:cubicBezTo>
                  <a:lnTo>
                    <a:pt x="1500" y="8940"/>
                  </a:lnTo>
                  <a:cubicBezTo>
                    <a:pt x="1687" y="9288"/>
                    <a:pt x="1874" y="9636"/>
                    <a:pt x="2089" y="10011"/>
                  </a:cubicBezTo>
                  <a:cubicBezTo>
                    <a:pt x="2758" y="11109"/>
                    <a:pt x="3587" y="12152"/>
                    <a:pt x="4658" y="12929"/>
                  </a:cubicBezTo>
                  <a:cubicBezTo>
                    <a:pt x="4899" y="13089"/>
                    <a:pt x="5167" y="13277"/>
                    <a:pt x="5434" y="13464"/>
                  </a:cubicBezTo>
                  <a:cubicBezTo>
                    <a:pt x="5702" y="13624"/>
                    <a:pt x="5970" y="13758"/>
                    <a:pt x="6264" y="13892"/>
                  </a:cubicBezTo>
                  <a:cubicBezTo>
                    <a:pt x="6853" y="14160"/>
                    <a:pt x="7495" y="14347"/>
                    <a:pt x="8138" y="14481"/>
                  </a:cubicBezTo>
                  <a:cubicBezTo>
                    <a:pt x="8191" y="14481"/>
                    <a:pt x="8298" y="14454"/>
                    <a:pt x="8298" y="14401"/>
                  </a:cubicBezTo>
                  <a:cubicBezTo>
                    <a:pt x="8325" y="14320"/>
                    <a:pt x="8271" y="14213"/>
                    <a:pt x="8191" y="14213"/>
                  </a:cubicBezTo>
                  <a:cubicBezTo>
                    <a:pt x="7790" y="14160"/>
                    <a:pt x="7442" y="14026"/>
                    <a:pt x="7067" y="13839"/>
                  </a:cubicBezTo>
                  <a:lnTo>
                    <a:pt x="7094" y="13839"/>
                  </a:lnTo>
                  <a:cubicBezTo>
                    <a:pt x="6505" y="13598"/>
                    <a:pt x="5970" y="13277"/>
                    <a:pt x="5461" y="12875"/>
                  </a:cubicBezTo>
                  <a:cubicBezTo>
                    <a:pt x="4926" y="12447"/>
                    <a:pt x="4444" y="11938"/>
                    <a:pt x="4042" y="11403"/>
                  </a:cubicBezTo>
                  <a:lnTo>
                    <a:pt x="4016" y="11376"/>
                  </a:lnTo>
                  <a:cubicBezTo>
                    <a:pt x="3454" y="10600"/>
                    <a:pt x="2972" y="9770"/>
                    <a:pt x="2624" y="8914"/>
                  </a:cubicBezTo>
                  <a:cubicBezTo>
                    <a:pt x="2490" y="8593"/>
                    <a:pt x="2356" y="8271"/>
                    <a:pt x="2249" y="7977"/>
                  </a:cubicBezTo>
                  <a:cubicBezTo>
                    <a:pt x="2115" y="7602"/>
                    <a:pt x="2008" y="7227"/>
                    <a:pt x="1901" y="6826"/>
                  </a:cubicBezTo>
                  <a:cubicBezTo>
                    <a:pt x="1714" y="6103"/>
                    <a:pt x="1580" y="5354"/>
                    <a:pt x="1473" y="4631"/>
                  </a:cubicBezTo>
                  <a:cubicBezTo>
                    <a:pt x="1419" y="3989"/>
                    <a:pt x="1339" y="3320"/>
                    <a:pt x="1339" y="2651"/>
                  </a:cubicBezTo>
                  <a:lnTo>
                    <a:pt x="1339" y="1633"/>
                  </a:lnTo>
                  <a:cubicBezTo>
                    <a:pt x="1339" y="1312"/>
                    <a:pt x="1366" y="1018"/>
                    <a:pt x="1419" y="670"/>
                  </a:cubicBezTo>
                  <a:cubicBezTo>
                    <a:pt x="1446" y="509"/>
                    <a:pt x="1339" y="349"/>
                    <a:pt x="1205" y="215"/>
                  </a:cubicBezTo>
                  <a:cubicBezTo>
                    <a:pt x="1071" y="81"/>
                    <a:pt x="938" y="1"/>
                    <a:pt x="750"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6991;p47"/>
            <p:cNvSpPr/>
            <p:nvPr/>
          </p:nvSpPr>
          <p:spPr>
            <a:xfrm>
              <a:off x="6795025" y="6997450"/>
              <a:ext cx="31475" cy="32150"/>
            </a:xfrm>
            <a:custGeom>
              <a:avLst/>
              <a:gdLst/>
              <a:ahLst/>
              <a:cxnLst/>
              <a:rect l="l" t="t" r="r" b="b"/>
              <a:pathLst>
                <a:path w="1259" h="1286" extrusionOk="0">
                  <a:moveTo>
                    <a:pt x="643" y="1"/>
                  </a:moveTo>
                  <a:cubicBezTo>
                    <a:pt x="295" y="1"/>
                    <a:pt x="1" y="269"/>
                    <a:pt x="1" y="643"/>
                  </a:cubicBezTo>
                  <a:cubicBezTo>
                    <a:pt x="1" y="991"/>
                    <a:pt x="295" y="1286"/>
                    <a:pt x="643" y="1286"/>
                  </a:cubicBezTo>
                  <a:cubicBezTo>
                    <a:pt x="964" y="1286"/>
                    <a:pt x="1259" y="991"/>
                    <a:pt x="1259" y="643"/>
                  </a:cubicBezTo>
                  <a:cubicBezTo>
                    <a:pt x="1259" y="322"/>
                    <a:pt x="964" y="1"/>
                    <a:pt x="643"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6992;p47"/>
            <p:cNvSpPr/>
            <p:nvPr/>
          </p:nvSpPr>
          <p:spPr>
            <a:xfrm>
              <a:off x="6878000" y="7224300"/>
              <a:ext cx="106425" cy="144325"/>
            </a:xfrm>
            <a:custGeom>
              <a:avLst/>
              <a:gdLst/>
              <a:ahLst/>
              <a:cxnLst/>
              <a:rect l="l" t="t" r="r" b="b"/>
              <a:pathLst>
                <a:path w="4257" h="5773" extrusionOk="0">
                  <a:moveTo>
                    <a:pt x="54" y="0"/>
                  </a:moveTo>
                  <a:cubicBezTo>
                    <a:pt x="0" y="0"/>
                    <a:pt x="0" y="81"/>
                    <a:pt x="0" y="108"/>
                  </a:cubicBezTo>
                  <a:cubicBezTo>
                    <a:pt x="134" y="643"/>
                    <a:pt x="241" y="1178"/>
                    <a:pt x="456" y="1687"/>
                  </a:cubicBezTo>
                  <a:cubicBezTo>
                    <a:pt x="670" y="2222"/>
                    <a:pt x="911" y="2757"/>
                    <a:pt x="1258" y="3212"/>
                  </a:cubicBezTo>
                  <a:cubicBezTo>
                    <a:pt x="1392" y="3453"/>
                    <a:pt x="1553" y="3641"/>
                    <a:pt x="1713" y="3882"/>
                  </a:cubicBezTo>
                  <a:cubicBezTo>
                    <a:pt x="1901" y="4122"/>
                    <a:pt x="2088" y="4363"/>
                    <a:pt x="2302" y="4551"/>
                  </a:cubicBezTo>
                  <a:lnTo>
                    <a:pt x="2891" y="5166"/>
                  </a:lnTo>
                  <a:cubicBezTo>
                    <a:pt x="3132" y="5354"/>
                    <a:pt x="3373" y="5568"/>
                    <a:pt x="3587" y="5728"/>
                  </a:cubicBezTo>
                  <a:cubicBezTo>
                    <a:pt x="3650" y="5760"/>
                    <a:pt x="3722" y="5773"/>
                    <a:pt x="3792" y="5773"/>
                  </a:cubicBezTo>
                  <a:cubicBezTo>
                    <a:pt x="3842" y="5773"/>
                    <a:pt x="3891" y="5766"/>
                    <a:pt x="3935" y="5755"/>
                  </a:cubicBezTo>
                  <a:cubicBezTo>
                    <a:pt x="4042" y="5728"/>
                    <a:pt x="4149" y="5648"/>
                    <a:pt x="4203" y="5568"/>
                  </a:cubicBezTo>
                  <a:cubicBezTo>
                    <a:pt x="4256" y="5461"/>
                    <a:pt x="4256" y="5327"/>
                    <a:pt x="4229" y="5220"/>
                  </a:cubicBezTo>
                  <a:cubicBezTo>
                    <a:pt x="4203" y="5113"/>
                    <a:pt x="4149" y="5032"/>
                    <a:pt x="4042" y="4952"/>
                  </a:cubicBezTo>
                  <a:lnTo>
                    <a:pt x="3426" y="4658"/>
                  </a:lnTo>
                  <a:cubicBezTo>
                    <a:pt x="3239" y="4524"/>
                    <a:pt x="3025" y="4390"/>
                    <a:pt x="2864" y="4256"/>
                  </a:cubicBezTo>
                  <a:cubicBezTo>
                    <a:pt x="2445" y="3889"/>
                    <a:pt x="2051" y="3497"/>
                    <a:pt x="1683" y="3078"/>
                  </a:cubicBezTo>
                  <a:lnTo>
                    <a:pt x="1683" y="3078"/>
                  </a:lnTo>
                  <a:cubicBezTo>
                    <a:pt x="1684" y="3078"/>
                    <a:pt x="1686" y="3079"/>
                    <a:pt x="1687" y="3079"/>
                  </a:cubicBezTo>
                  <a:lnTo>
                    <a:pt x="1660" y="3052"/>
                  </a:lnTo>
                  <a:lnTo>
                    <a:pt x="1660" y="3052"/>
                  </a:lnTo>
                  <a:cubicBezTo>
                    <a:pt x="1660" y="3052"/>
                    <a:pt x="1660" y="3052"/>
                    <a:pt x="1660" y="3052"/>
                  </a:cubicBezTo>
                  <a:cubicBezTo>
                    <a:pt x="1419" y="2757"/>
                    <a:pt x="1232" y="2436"/>
                    <a:pt x="1018" y="2115"/>
                  </a:cubicBezTo>
                  <a:cubicBezTo>
                    <a:pt x="830" y="1767"/>
                    <a:pt x="643" y="1419"/>
                    <a:pt x="482" y="1044"/>
                  </a:cubicBezTo>
                  <a:cubicBezTo>
                    <a:pt x="348" y="696"/>
                    <a:pt x="241" y="375"/>
                    <a:pt x="188" y="27"/>
                  </a:cubicBezTo>
                  <a:cubicBezTo>
                    <a:pt x="161" y="27"/>
                    <a:pt x="134" y="0"/>
                    <a:pt x="54"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6993;p47"/>
            <p:cNvSpPr/>
            <p:nvPr/>
          </p:nvSpPr>
          <p:spPr>
            <a:xfrm>
              <a:off x="7284175" y="7777475"/>
              <a:ext cx="119800" cy="110325"/>
            </a:xfrm>
            <a:custGeom>
              <a:avLst/>
              <a:gdLst/>
              <a:ahLst/>
              <a:cxnLst/>
              <a:rect l="l" t="t" r="r" b="b"/>
              <a:pathLst>
                <a:path w="4792" h="4413" extrusionOk="0">
                  <a:moveTo>
                    <a:pt x="3884" y="0"/>
                  </a:moveTo>
                  <a:cubicBezTo>
                    <a:pt x="3877" y="0"/>
                    <a:pt x="3866" y="13"/>
                    <a:pt x="3854" y="35"/>
                  </a:cubicBezTo>
                  <a:cubicBezTo>
                    <a:pt x="3507" y="437"/>
                    <a:pt x="3078" y="785"/>
                    <a:pt x="2516" y="1160"/>
                  </a:cubicBezTo>
                  <a:cubicBezTo>
                    <a:pt x="1901" y="1561"/>
                    <a:pt x="1339" y="1855"/>
                    <a:pt x="750" y="2070"/>
                  </a:cubicBezTo>
                  <a:cubicBezTo>
                    <a:pt x="536" y="2123"/>
                    <a:pt x="348" y="2203"/>
                    <a:pt x="134" y="2230"/>
                  </a:cubicBezTo>
                  <a:cubicBezTo>
                    <a:pt x="107" y="2230"/>
                    <a:pt x="81" y="2257"/>
                    <a:pt x="27" y="2311"/>
                  </a:cubicBezTo>
                  <a:cubicBezTo>
                    <a:pt x="0" y="2337"/>
                    <a:pt x="0" y="2364"/>
                    <a:pt x="0" y="2391"/>
                  </a:cubicBezTo>
                  <a:lnTo>
                    <a:pt x="81" y="2471"/>
                  </a:lnTo>
                  <a:cubicBezTo>
                    <a:pt x="161" y="2578"/>
                    <a:pt x="268" y="2712"/>
                    <a:pt x="375" y="2792"/>
                  </a:cubicBezTo>
                  <a:cubicBezTo>
                    <a:pt x="562" y="3006"/>
                    <a:pt x="803" y="3194"/>
                    <a:pt x="1017" y="3408"/>
                  </a:cubicBezTo>
                  <a:cubicBezTo>
                    <a:pt x="1044" y="3435"/>
                    <a:pt x="1071" y="3435"/>
                    <a:pt x="1098" y="3461"/>
                  </a:cubicBezTo>
                  <a:cubicBezTo>
                    <a:pt x="1178" y="3542"/>
                    <a:pt x="1285" y="3568"/>
                    <a:pt x="1339" y="3649"/>
                  </a:cubicBezTo>
                  <a:cubicBezTo>
                    <a:pt x="1686" y="3863"/>
                    <a:pt x="2034" y="4050"/>
                    <a:pt x="2382" y="4184"/>
                  </a:cubicBezTo>
                  <a:cubicBezTo>
                    <a:pt x="2757" y="4316"/>
                    <a:pt x="3167" y="4412"/>
                    <a:pt x="3540" y="4412"/>
                  </a:cubicBezTo>
                  <a:cubicBezTo>
                    <a:pt x="3620" y="4412"/>
                    <a:pt x="3698" y="4408"/>
                    <a:pt x="3774" y="4398"/>
                  </a:cubicBezTo>
                  <a:cubicBezTo>
                    <a:pt x="4015" y="4371"/>
                    <a:pt x="4229" y="4345"/>
                    <a:pt x="4363" y="4238"/>
                  </a:cubicBezTo>
                  <a:cubicBezTo>
                    <a:pt x="4417" y="4211"/>
                    <a:pt x="4497" y="4131"/>
                    <a:pt x="4550" y="4104"/>
                  </a:cubicBezTo>
                  <a:cubicBezTo>
                    <a:pt x="4631" y="4050"/>
                    <a:pt x="4657" y="3970"/>
                    <a:pt x="4684" y="3863"/>
                  </a:cubicBezTo>
                  <a:cubicBezTo>
                    <a:pt x="4765" y="3702"/>
                    <a:pt x="4791" y="3515"/>
                    <a:pt x="4765" y="3247"/>
                  </a:cubicBezTo>
                  <a:cubicBezTo>
                    <a:pt x="4765" y="3140"/>
                    <a:pt x="4711" y="3060"/>
                    <a:pt x="4711" y="3006"/>
                  </a:cubicBezTo>
                  <a:cubicBezTo>
                    <a:pt x="4684" y="2926"/>
                    <a:pt x="4684" y="2873"/>
                    <a:pt x="4657" y="2792"/>
                  </a:cubicBezTo>
                  <a:cubicBezTo>
                    <a:pt x="4631" y="2658"/>
                    <a:pt x="4577" y="2578"/>
                    <a:pt x="4550" y="2444"/>
                  </a:cubicBezTo>
                  <a:lnTo>
                    <a:pt x="4443" y="2043"/>
                  </a:lnTo>
                  <a:cubicBezTo>
                    <a:pt x="4417" y="1909"/>
                    <a:pt x="4390" y="1802"/>
                    <a:pt x="4363" y="1668"/>
                  </a:cubicBezTo>
                  <a:cubicBezTo>
                    <a:pt x="4283" y="1427"/>
                    <a:pt x="4229" y="1160"/>
                    <a:pt x="4149" y="919"/>
                  </a:cubicBezTo>
                  <a:cubicBezTo>
                    <a:pt x="4149" y="865"/>
                    <a:pt x="4122" y="838"/>
                    <a:pt x="4122" y="758"/>
                  </a:cubicBezTo>
                  <a:cubicBezTo>
                    <a:pt x="4042" y="517"/>
                    <a:pt x="3988" y="330"/>
                    <a:pt x="3962" y="89"/>
                  </a:cubicBezTo>
                  <a:lnTo>
                    <a:pt x="3881" y="89"/>
                  </a:lnTo>
                  <a:cubicBezTo>
                    <a:pt x="3897" y="26"/>
                    <a:pt x="3894" y="0"/>
                    <a:pt x="3884" y="0"/>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6994;p47"/>
            <p:cNvSpPr/>
            <p:nvPr/>
          </p:nvSpPr>
          <p:spPr>
            <a:xfrm>
              <a:off x="7312950" y="7862650"/>
              <a:ext cx="25" cy="25"/>
            </a:xfrm>
            <a:custGeom>
              <a:avLst/>
              <a:gdLst/>
              <a:ahLst/>
              <a:cxnLst/>
              <a:rect l="l" t="t" r="r" b="b"/>
              <a:pathLst>
                <a:path w="1" h="1" extrusionOk="0">
                  <a:moveTo>
                    <a:pt x="0" y="1"/>
                  </a:move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6995;p47"/>
            <p:cNvSpPr/>
            <p:nvPr/>
          </p:nvSpPr>
          <p:spPr>
            <a:xfrm>
              <a:off x="7284825" y="7825850"/>
              <a:ext cx="120475" cy="60925"/>
            </a:xfrm>
            <a:custGeom>
              <a:avLst/>
              <a:gdLst/>
              <a:ahLst/>
              <a:cxnLst/>
              <a:rect l="l" t="t" r="r" b="b"/>
              <a:pathLst>
                <a:path w="4819" h="2437" extrusionOk="0">
                  <a:moveTo>
                    <a:pt x="1045" y="1"/>
                  </a:moveTo>
                  <a:cubicBezTo>
                    <a:pt x="911" y="28"/>
                    <a:pt x="857" y="54"/>
                    <a:pt x="750" y="108"/>
                  </a:cubicBezTo>
                  <a:cubicBezTo>
                    <a:pt x="510" y="161"/>
                    <a:pt x="322" y="242"/>
                    <a:pt x="135" y="268"/>
                  </a:cubicBezTo>
                  <a:cubicBezTo>
                    <a:pt x="108" y="268"/>
                    <a:pt x="81" y="295"/>
                    <a:pt x="55" y="322"/>
                  </a:cubicBezTo>
                  <a:cubicBezTo>
                    <a:pt x="1" y="376"/>
                    <a:pt x="1" y="402"/>
                    <a:pt x="1" y="429"/>
                  </a:cubicBezTo>
                  <a:lnTo>
                    <a:pt x="81" y="509"/>
                  </a:lnTo>
                  <a:cubicBezTo>
                    <a:pt x="188" y="590"/>
                    <a:pt x="269" y="723"/>
                    <a:pt x="376" y="831"/>
                  </a:cubicBezTo>
                  <a:cubicBezTo>
                    <a:pt x="536" y="991"/>
                    <a:pt x="750" y="1205"/>
                    <a:pt x="1018" y="1446"/>
                  </a:cubicBezTo>
                  <a:lnTo>
                    <a:pt x="1125" y="1500"/>
                  </a:lnTo>
                  <a:lnTo>
                    <a:pt x="1313" y="1633"/>
                  </a:lnTo>
                  <a:lnTo>
                    <a:pt x="1393" y="1660"/>
                  </a:lnTo>
                  <a:cubicBezTo>
                    <a:pt x="1714" y="1901"/>
                    <a:pt x="2089" y="2062"/>
                    <a:pt x="2410" y="2196"/>
                  </a:cubicBezTo>
                  <a:cubicBezTo>
                    <a:pt x="2811" y="2383"/>
                    <a:pt x="3266" y="2436"/>
                    <a:pt x="3614" y="2436"/>
                  </a:cubicBezTo>
                  <a:lnTo>
                    <a:pt x="3828" y="2436"/>
                  </a:lnTo>
                  <a:cubicBezTo>
                    <a:pt x="4069" y="2410"/>
                    <a:pt x="4257" y="2383"/>
                    <a:pt x="4391" y="2276"/>
                  </a:cubicBezTo>
                  <a:cubicBezTo>
                    <a:pt x="4471" y="2249"/>
                    <a:pt x="4524" y="2169"/>
                    <a:pt x="4605" y="2142"/>
                  </a:cubicBezTo>
                  <a:cubicBezTo>
                    <a:pt x="4658" y="2062"/>
                    <a:pt x="4685" y="2008"/>
                    <a:pt x="4739" y="1901"/>
                  </a:cubicBezTo>
                  <a:cubicBezTo>
                    <a:pt x="4792" y="1794"/>
                    <a:pt x="4792" y="1660"/>
                    <a:pt x="4819" y="1500"/>
                  </a:cubicBezTo>
                  <a:lnTo>
                    <a:pt x="4819" y="1500"/>
                  </a:lnTo>
                  <a:cubicBezTo>
                    <a:pt x="4765" y="1526"/>
                    <a:pt x="4685" y="1526"/>
                    <a:pt x="4658" y="1580"/>
                  </a:cubicBezTo>
                  <a:cubicBezTo>
                    <a:pt x="4466" y="1632"/>
                    <a:pt x="4252" y="1673"/>
                    <a:pt x="4037" y="1673"/>
                  </a:cubicBezTo>
                  <a:cubicBezTo>
                    <a:pt x="3922" y="1673"/>
                    <a:pt x="3807" y="1661"/>
                    <a:pt x="3695" y="1633"/>
                  </a:cubicBezTo>
                  <a:cubicBezTo>
                    <a:pt x="3481" y="1607"/>
                    <a:pt x="3320" y="1580"/>
                    <a:pt x="3133" y="1500"/>
                  </a:cubicBezTo>
                  <a:cubicBezTo>
                    <a:pt x="2918" y="1446"/>
                    <a:pt x="2758" y="1366"/>
                    <a:pt x="2597" y="1259"/>
                  </a:cubicBezTo>
                  <a:cubicBezTo>
                    <a:pt x="2223" y="1071"/>
                    <a:pt x="1875" y="831"/>
                    <a:pt x="1580" y="563"/>
                  </a:cubicBezTo>
                  <a:cubicBezTo>
                    <a:pt x="1393" y="402"/>
                    <a:pt x="1205" y="188"/>
                    <a:pt x="1045" y="1"/>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6996;p47"/>
            <p:cNvSpPr/>
            <p:nvPr/>
          </p:nvSpPr>
          <p:spPr>
            <a:xfrm>
              <a:off x="7407300" y="7586300"/>
              <a:ext cx="64925" cy="113125"/>
            </a:xfrm>
            <a:custGeom>
              <a:avLst/>
              <a:gdLst/>
              <a:ahLst/>
              <a:cxnLst/>
              <a:rect l="l" t="t" r="r" b="b"/>
              <a:pathLst>
                <a:path w="2597" h="4525" extrusionOk="0">
                  <a:moveTo>
                    <a:pt x="27" y="1"/>
                  </a:moveTo>
                  <a:lnTo>
                    <a:pt x="27" y="54"/>
                  </a:lnTo>
                  <a:lnTo>
                    <a:pt x="27" y="81"/>
                  </a:lnTo>
                  <a:cubicBezTo>
                    <a:pt x="27" y="108"/>
                    <a:pt x="0" y="108"/>
                    <a:pt x="0" y="135"/>
                  </a:cubicBezTo>
                  <a:lnTo>
                    <a:pt x="0" y="215"/>
                  </a:lnTo>
                  <a:lnTo>
                    <a:pt x="0" y="375"/>
                  </a:lnTo>
                  <a:cubicBezTo>
                    <a:pt x="27" y="509"/>
                    <a:pt x="54" y="670"/>
                    <a:pt x="54" y="804"/>
                  </a:cubicBezTo>
                  <a:cubicBezTo>
                    <a:pt x="161" y="1205"/>
                    <a:pt x="187" y="1687"/>
                    <a:pt x="268" y="1981"/>
                  </a:cubicBezTo>
                  <a:lnTo>
                    <a:pt x="268" y="2088"/>
                  </a:lnTo>
                  <a:lnTo>
                    <a:pt x="268" y="2195"/>
                  </a:lnTo>
                  <a:cubicBezTo>
                    <a:pt x="268" y="2276"/>
                    <a:pt x="295" y="2383"/>
                    <a:pt x="295" y="2463"/>
                  </a:cubicBezTo>
                  <a:cubicBezTo>
                    <a:pt x="321" y="2731"/>
                    <a:pt x="402" y="2998"/>
                    <a:pt x="455" y="3293"/>
                  </a:cubicBezTo>
                  <a:cubicBezTo>
                    <a:pt x="535" y="3561"/>
                    <a:pt x="589" y="3721"/>
                    <a:pt x="696" y="3882"/>
                  </a:cubicBezTo>
                  <a:cubicBezTo>
                    <a:pt x="803" y="4069"/>
                    <a:pt x="910" y="4176"/>
                    <a:pt x="990" y="4283"/>
                  </a:cubicBezTo>
                  <a:cubicBezTo>
                    <a:pt x="1124" y="4390"/>
                    <a:pt x="1258" y="4471"/>
                    <a:pt x="1392" y="4497"/>
                  </a:cubicBezTo>
                  <a:cubicBezTo>
                    <a:pt x="1472" y="4524"/>
                    <a:pt x="1579" y="4524"/>
                    <a:pt x="1633" y="4524"/>
                  </a:cubicBezTo>
                  <a:cubicBezTo>
                    <a:pt x="1713" y="4524"/>
                    <a:pt x="1767" y="4524"/>
                    <a:pt x="1793" y="4497"/>
                  </a:cubicBezTo>
                  <a:lnTo>
                    <a:pt x="1847" y="4497"/>
                  </a:lnTo>
                  <a:cubicBezTo>
                    <a:pt x="1927" y="4471"/>
                    <a:pt x="2061" y="4390"/>
                    <a:pt x="2168" y="4337"/>
                  </a:cubicBezTo>
                  <a:cubicBezTo>
                    <a:pt x="2436" y="4069"/>
                    <a:pt x="2543" y="3668"/>
                    <a:pt x="2570" y="3400"/>
                  </a:cubicBezTo>
                  <a:cubicBezTo>
                    <a:pt x="2596" y="2918"/>
                    <a:pt x="2516" y="2463"/>
                    <a:pt x="2302" y="1981"/>
                  </a:cubicBezTo>
                  <a:cubicBezTo>
                    <a:pt x="2115" y="1553"/>
                    <a:pt x="1793" y="1178"/>
                    <a:pt x="1392" y="857"/>
                  </a:cubicBezTo>
                  <a:cubicBezTo>
                    <a:pt x="1044" y="509"/>
                    <a:pt x="642" y="242"/>
                    <a:pt x="187" y="54"/>
                  </a:cubicBezTo>
                  <a:cubicBezTo>
                    <a:pt x="161" y="54"/>
                    <a:pt x="134" y="1"/>
                    <a:pt x="107" y="1"/>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6997;p47"/>
            <p:cNvSpPr/>
            <p:nvPr/>
          </p:nvSpPr>
          <p:spPr>
            <a:xfrm>
              <a:off x="7383200" y="7686000"/>
              <a:ext cx="84325" cy="101075"/>
            </a:xfrm>
            <a:custGeom>
              <a:avLst/>
              <a:gdLst/>
              <a:ahLst/>
              <a:cxnLst/>
              <a:rect l="l" t="t" r="r" b="b"/>
              <a:pathLst>
                <a:path w="3373" h="4043" extrusionOk="0">
                  <a:moveTo>
                    <a:pt x="27" y="1"/>
                  </a:moveTo>
                  <a:lnTo>
                    <a:pt x="1" y="28"/>
                  </a:lnTo>
                  <a:lnTo>
                    <a:pt x="1" y="81"/>
                  </a:lnTo>
                  <a:lnTo>
                    <a:pt x="1" y="108"/>
                  </a:lnTo>
                  <a:lnTo>
                    <a:pt x="1" y="161"/>
                  </a:lnTo>
                  <a:lnTo>
                    <a:pt x="1" y="242"/>
                  </a:lnTo>
                  <a:lnTo>
                    <a:pt x="54" y="402"/>
                  </a:lnTo>
                  <a:cubicBezTo>
                    <a:pt x="134" y="536"/>
                    <a:pt x="188" y="643"/>
                    <a:pt x="215" y="804"/>
                  </a:cubicBezTo>
                  <a:cubicBezTo>
                    <a:pt x="402" y="1178"/>
                    <a:pt x="563" y="1553"/>
                    <a:pt x="696" y="1874"/>
                  </a:cubicBezTo>
                  <a:lnTo>
                    <a:pt x="696" y="1901"/>
                  </a:lnTo>
                  <a:lnTo>
                    <a:pt x="696" y="1955"/>
                  </a:lnTo>
                  <a:cubicBezTo>
                    <a:pt x="750" y="2088"/>
                    <a:pt x="777" y="2222"/>
                    <a:pt x="857" y="2356"/>
                  </a:cubicBezTo>
                  <a:cubicBezTo>
                    <a:pt x="964" y="2570"/>
                    <a:pt x="1098" y="2838"/>
                    <a:pt x="1232" y="3106"/>
                  </a:cubicBezTo>
                  <a:cubicBezTo>
                    <a:pt x="1366" y="3346"/>
                    <a:pt x="1473" y="3507"/>
                    <a:pt x="1606" y="3641"/>
                  </a:cubicBezTo>
                  <a:cubicBezTo>
                    <a:pt x="1740" y="3775"/>
                    <a:pt x="1874" y="3882"/>
                    <a:pt x="2008" y="3962"/>
                  </a:cubicBezTo>
                  <a:cubicBezTo>
                    <a:pt x="2142" y="4016"/>
                    <a:pt x="2302" y="4042"/>
                    <a:pt x="2436" y="4042"/>
                  </a:cubicBezTo>
                  <a:cubicBezTo>
                    <a:pt x="2570" y="4042"/>
                    <a:pt x="2731" y="4016"/>
                    <a:pt x="2838" y="3962"/>
                  </a:cubicBezTo>
                  <a:lnTo>
                    <a:pt x="2891" y="3962"/>
                  </a:lnTo>
                  <a:cubicBezTo>
                    <a:pt x="2998" y="3882"/>
                    <a:pt x="3105" y="3775"/>
                    <a:pt x="3159" y="3694"/>
                  </a:cubicBezTo>
                  <a:cubicBezTo>
                    <a:pt x="3373" y="3346"/>
                    <a:pt x="3373" y="2945"/>
                    <a:pt x="3293" y="2677"/>
                  </a:cubicBezTo>
                  <a:cubicBezTo>
                    <a:pt x="3212" y="2222"/>
                    <a:pt x="2998" y="1767"/>
                    <a:pt x="2677" y="1419"/>
                  </a:cubicBezTo>
                  <a:cubicBezTo>
                    <a:pt x="2356" y="1045"/>
                    <a:pt x="1954" y="750"/>
                    <a:pt x="1499" y="536"/>
                  </a:cubicBezTo>
                  <a:cubicBezTo>
                    <a:pt x="1071" y="295"/>
                    <a:pt x="589" y="161"/>
                    <a:pt x="134" y="81"/>
                  </a:cubicBezTo>
                  <a:cubicBezTo>
                    <a:pt x="134" y="1"/>
                    <a:pt x="81" y="1"/>
                    <a:pt x="81" y="1"/>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6998;p47"/>
            <p:cNvSpPr/>
            <p:nvPr/>
          </p:nvSpPr>
          <p:spPr>
            <a:xfrm>
              <a:off x="6993750" y="7233675"/>
              <a:ext cx="525300" cy="604925"/>
            </a:xfrm>
            <a:custGeom>
              <a:avLst/>
              <a:gdLst/>
              <a:ahLst/>
              <a:cxnLst/>
              <a:rect l="l" t="t" r="r" b="b"/>
              <a:pathLst>
                <a:path w="21012" h="24197" extrusionOk="0">
                  <a:moveTo>
                    <a:pt x="6371" y="1579"/>
                  </a:moveTo>
                  <a:cubicBezTo>
                    <a:pt x="6371" y="1579"/>
                    <a:pt x="6344" y="1606"/>
                    <a:pt x="6291" y="1606"/>
                  </a:cubicBezTo>
                  <a:cubicBezTo>
                    <a:pt x="6344" y="1606"/>
                    <a:pt x="6344" y="1579"/>
                    <a:pt x="6371" y="1579"/>
                  </a:cubicBezTo>
                  <a:close/>
                  <a:moveTo>
                    <a:pt x="8807" y="0"/>
                  </a:moveTo>
                  <a:cubicBezTo>
                    <a:pt x="7709" y="428"/>
                    <a:pt x="6666" y="991"/>
                    <a:pt x="5729" y="1633"/>
                  </a:cubicBezTo>
                  <a:cubicBezTo>
                    <a:pt x="4792" y="2275"/>
                    <a:pt x="3962" y="3051"/>
                    <a:pt x="3186" y="3908"/>
                  </a:cubicBezTo>
                  <a:cubicBezTo>
                    <a:pt x="1634" y="5675"/>
                    <a:pt x="643" y="7896"/>
                    <a:pt x="242" y="10305"/>
                  </a:cubicBezTo>
                  <a:cubicBezTo>
                    <a:pt x="54" y="11483"/>
                    <a:pt x="1" y="12714"/>
                    <a:pt x="188" y="13892"/>
                  </a:cubicBezTo>
                  <a:cubicBezTo>
                    <a:pt x="295" y="15042"/>
                    <a:pt x="643" y="16193"/>
                    <a:pt x="1152" y="17264"/>
                  </a:cubicBezTo>
                  <a:cubicBezTo>
                    <a:pt x="1634" y="18335"/>
                    <a:pt x="2303" y="19325"/>
                    <a:pt x="3159" y="20181"/>
                  </a:cubicBezTo>
                  <a:cubicBezTo>
                    <a:pt x="3561" y="20583"/>
                    <a:pt x="4016" y="20984"/>
                    <a:pt x="4524" y="21386"/>
                  </a:cubicBezTo>
                  <a:cubicBezTo>
                    <a:pt x="5033" y="21734"/>
                    <a:pt x="5568" y="22109"/>
                    <a:pt x="6130" y="22403"/>
                  </a:cubicBezTo>
                  <a:cubicBezTo>
                    <a:pt x="6692" y="22751"/>
                    <a:pt x="7335" y="23045"/>
                    <a:pt x="7924" y="23313"/>
                  </a:cubicBezTo>
                  <a:cubicBezTo>
                    <a:pt x="8566" y="23581"/>
                    <a:pt x="9208" y="23822"/>
                    <a:pt x="9851" y="23955"/>
                  </a:cubicBezTo>
                  <a:cubicBezTo>
                    <a:pt x="10520" y="24116"/>
                    <a:pt x="11135" y="24196"/>
                    <a:pt x="11778" y="24196"/>
                  </a:cubicBezTo>
                  <a:lnTo>
                    <a:pt x="11805" y="24196"/>
                  </a:lnTo>
                  <a:cubicBezTo>
                    <a:pt x="12447" y="24196"/>
                    <a:pt x="13063" y="24089"/>
                    <a:pt x="13598" y="23929"/>
                  </a:cubicBezTo>
                  <a:cubicBezTo>
                    <a:pt x="14053" y="23741"/>
                    <a:pt x="14481" y="23527"/>
                    <a:pt x="14829" y="23179"/>
                  </a:cubicBezTo>
                  <a:cubicBezTo>
                    <a:pt x="14990" y="23045"/>
                    <a:pt x="15124" y="22885"/>
                    <a:pt x="15257" y="22671"/>
                  </a:cubicBezTo>
                  <a:cubicBezTo>
                    <a:pt x="15364" y="22510"/>
                    <a:pt x="15498" y="22350"/>
                    <a:pt x="15605" y="22109"/>
                  </a:cubicBezTo>
                  <a:cubicBezTo>
                    <a:pt x="15766" y="21734"/>
                    <a:pt x="15900" y="21332"/>
                    <a:pt x="16060" y="20797"/>
                  </a:cubicBezTo>
                  <a:cubicBezTo>
                    <a:pt x="16167" y="20396"/>
                    <a:pt x="16274" y="19967"/>
                    <a:pt x="16328" y="19566"/>
                  </a:cubicBezTo>
                  <a:lnTo>
                    <a:pt x="16355" y="19379"/>
                  </a:lnTo>
                  <a:cubicBezTo>
                    <a:pt x="16408" y="19271"/>
                    <a:pt x="16408" y="19138"/>
                    <a:pt x="16435" y="19031"/>
                  </a:cubicBezTo>
                  <a:cubicBezTo>
                    <a:pt x="16489" y="18656"/>
                    <a:pt x="16596" y="18308"/>
                    <a:pt x="16703" y="17933"/>
                  </a:cubicBezTo>
                  <a:cubicBezTo>
                    <a:pt x="16837" y="17532"/>
                    <a:pt x="16997" y="17130"/>
                    <a:pt x="17211" y="16702"/>
                  </a:cubicBezTo>
                  <a:cubicBezTo>
                    <a:pt x="17613" y="15899"/>
                    <a:pt x="18175" y="15123"/>
                    <a:pt x="18683" y="14373"/>
                  </a:cubicBezTo>
                  <a:lnTo>
                    <a:pt x="19165" y="13677"/>
                  </a:lnTo>
                  <a:cubicBezTo>
                    <a:pt x="19567" y="13115"/>
                    <a:pt x="19888" y="12607"/>
                    <a:pt x="20102" y="12179"/>
                  </a:cubicBezTo>
                  <a:cubicBezTo>
                    <a:pt x="20423" y="11616"/>
                    <a:pt x="20610" y="11081"/>
                    <a:pt x="20744" y="10546"/>
                  </a:cubicBezTo>
                  <a:cubicBezTo>
                    <a:pt x="21012" y="9422"/>
                    <a:pt x="20985" y="8217"/>
                    <a:pt x="20691" y="7066"/>
                  </a:cubicBezTo>
                  <a:cubicBezTo>
                    <a:pt x="20370" y="5996"/>
                    <a:pt x="19834" y="4925"/>
                    <a:pt x="19085" y="3988"/>
                  </a:cubicBezTo>
                  <a:cubicBezTo>
                    <a:pt x="18710" y="3533"/>
                    <a:pt x="18309" y="3105"/>
                    <a:pt x="17827" y="2730"/>
                  </a:cubicBezTo>
                  <a:cubicBezTo>
                    <a:pt x="17399" y="2382"/>
                    <a:pt x="16890" y="2034"/>
                    <a:pt x="16355" y="1767"/>
                  </a:cubicBezTo>
                  <a:cubicBezTo>
                    <a:pt x="15793" y="1472"/>
                    <a:pt x="15204" y="1231"/>
                    <a:pt x="14561" y="1071"/>
                  </a:cubicBezTo>
                  <a:cubicBezTo>
                    <a:pt x="13919" y="910"/>
                    <a:pt x="13223" y="803"/>
                    <a:pt x="12313" y="723"/>
                  </a:cubicBezTo>
                  <a:cubicBezTo>
                    <a:pt x="11885" y="696"/>
                    <a:pt x="11457" y="696"/>
                    <a:pt x="11055" y="669"/>
                  </a:cubicBezTo>
                  <a:cubicBezTo>
                    <a:pt x="10172" y="643"/>
                    <a:pt x="9262" y="589"/>
                    <a:pt x="8405" y="455"/>
                  </a:cubicBezTo>
                  <a:cubicBezTo>
                    <a:pt x="8646" y="375"/>
                    <a:pt x="8834" y="295"/>
                    <a:pt x="8994" y="188"/>
                  </a:cubicBezTo>
                  <a:cubicBezTo>
                    <a:pt x="9048" y="188"/>
                    <a:pt x="9074" y="161"/>
                    <a:pt x="9074" y="134"/>
                  </a:cubicBezTo>
                  <a:lnTo>
                    <a:pt x="9074" y="27"/>
                  </a:lnTo>
                  <a:cubicBezTo>
                    <a:pt x="9021" y="27"/>
                    <a:pt x="8941" y="0"/>
                    <a:pt x="88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6999;p47"/>
            <p:cNvSpPr/>
            <p:nvPr/>
          </p:nvSpPr>
          <p:spPr>
            <a:xfrm>
              <a:off x="6995775" y="7321325"/>
              <a:ext cx="432950" cy="418900"/>
            </a:xfrm>
            <a:custGeom>
              <a:avLst/>
              <a:gdLst/>
              <a:ahLst/>
              <a:cxnLst/>
              <a:rect l="l" t="t" r="r" b="b"/>
              <a:pathLst>
                <a:path w="17318" h="16756" extrusionOk="0">
                  <a:moveTo>
                    <a:pt x="3507" y="1"/>
                  </a:moveTo>
                  <a:lnTo>
                    <a:pt x="3507" y="1"/>
                  </a:lnTo>
                  <a:cubicBezTo>
                    <a:pt x="3399" y="108"/>
                    <a:pt x="3266" y="241"/>
                    <a:pt x="3132" y="402"/>
                  </a:cubicBezTo>
                  <a:cubicBezTo>
                    <a:pt x="1606" y="2169"/>
                    <a:pt x="589" y="4390"/>
                    <a:pt x="188" y="6799"/>
                  </a:cubicBezTo>
                  <a:cubicBezTo>
                    <a:pt x="54" y="7629"/>
                    <a:pt x="0" y="8512"/>
                    <a:pt x="27" y="9342"/>
                  </a:cubicBezTo>
                  <a:cubicBezTo>
                    <a:pt x="161" y="9609"/>
                    <a:pt x="321" y="9877"/>
                    <a:pt x="509" y="10145"/>
                  </a:cubicBezTo>
                  <a:cubicBezTo>
                    <a:pt x="803" y="10600"/>
                    <a:pt x="1098" y="11055"/>
                    <a:pt x="1472" y="11483"/>
                  </a:cubicBezTo>
                  <a:cubicBezTo>
                    <a:pt x="1794" y="11911"/>
                    <a:pt x="2195" y="12313"/>
                    <a:pt x="2570" y="12687"/>
                  </a:cubicBezTo>
                  <a:cubicBezTo>
                    <a:pt x="3507" y="13597"/>
                    <a:pt x="4604" y="14347"/>
                    <a:pt x="5755" y="14962"/>
                  </a:cubicBezTo>
                  <a:cubicBezTo>
                    <a:pt x="6959" y="15605"/>
                    <a:pt x="8217" y="16087"/>
                    <a:pt x="9556" y="16408"/>
                  </a:cubicBezTo>
                  <a:cubicBezTo>
                    <a:pt x="10171" y="16542"/>
                    <a:pt x="10733" y="16622"/>
                    <a:pt x="11322" y="16702"/>
                  </a:cubicBezTo>
                  <a:cubicBezTo>
                    <a:pt x="11643" y="16729"/>
                    <a:pt x="11938" y="16729"/>
                    <a:pt x="12232" y="16756"/>
                  </a:cubicBezTo>
                  <a:lnTo>
                    <a:pt x="13196" y="16756"/>
                  </a:lnTo>
                  <a:cubicBezTo>
                    <a:pt x="13999" y="16729"/>
                    <a:pt x="14802" y="16622"/>
                    <a:pt x="15605" y="16408"/>
                  </a:cubicBezTo>
                  <a:cubicBezTo>
                    <a:pt x="15846" y="16328"/>
                    <a:pt x="16060" y="16274"/>
                    <a:pt x="16247" y="16167"/>
                  </a:cubicBezTo>
                  <a:lnTo>
                    <a:pt x="16274" y="15953"/>
                  </a:lnTo>
                  <a:cubicBezTo>
                    <a:pt x="16327" y="15873"/>
                    <a:pt x="16327" y="15712"/>
                    <a:pt x="16354" y="15632"/>
                  </a:cubicBezTo>
                  <a:lnTo>
                    <a:pt x="16354" y="15578"/>
                  </a:lnTo>
                  <a:cubicBezTo>
                    <a:pt x="16434" y="15257"/>
                    <a:pt x="16515" y="14882"/>
                    <a:pt x="16622" y="14507"/>
                  </a:cubicBezTo>
                  <a:cubicBezTo>
                    <a:pt x="16756" y="14106"/>
                    <a:pt x="16889" y="13705"/>
                    <a:pt x="17130" y="13276"/>
                  </a:cubicBezTo>
                  <a:cubicBezTo>
                    <a:pt x="17184" y="13142"/>
                    <a:pt x="17264" y="13035"/>
                    <a:pt x="17318" y="12902"/>
                  </a:cubicBezTo>
                  <a:lnTo>
                    <a:pt x="17318" y="12902"/>
                  </a:lnTo>
                  <a:cubicBezTo>
                    <a:pt x="17264" y="12955"/>
                    <a:pt x="17184" y="12955"/>
                    <a:pt x="17130" y="12955"/>
                  </a:cubicBezTo>
                  <a:cubicBezTo>
                    <a:pt x="16623" y="13057"/>
                    <a:pt x="16099" y="13103"/>
                    <a:pt x="15577" y="13103"/>
                  </a:cubicBezTo>
                  <a:cubicBezTo>
                    <a:pt x="15136" y="13103"/>
                    <a:pt x="14695" y="13070"/>
                    <a:pt x="14266" y="13009"/>
                  </a:cubicBezTo>
                  <a:cubicBezTo>
                    <a:pt x="13785" y="12955"/>
                    <a:pt x="13303" y="12848"/>
                    <a:pt x="12821" y="12714"/>
                  </a:cubicBezTo>
                  <a:cubicBezTo>
                    <a:pt x="12339" y="12580"/>
                    <a:pt x="11884" y="12447"/>
                    <a:pt x="11402" y="12286"/>
                  </a:cubicBezTo>
                  <a:cubicBezTo>
                    <a:pt x="10974" y="12099"/>
                    <a:pt x="10573" y="11938"/>
                    <a:pt x="10144" y="11697"/>
                  </a:cubicBezTo>
                  <a:cubicBezTo>
                    <a:pt x="9716" y="11510"/>
                    <a:pt x="9341" y="11269"/>
                    <a:pt x="8967" y="11028"/>
                  </a:cubicBezTo>
                  <a:cubicBezTo>
                    <a:pt x="8191" y="10546"/>
                    <a:pt x="7495" y="9957"/>
                    <a:pt x="6852" y="9342"/>
                  </a:cubicBezTo>
                  <a:cubicBezTo>
                    <a:pt x="6210" y="8699"/>
                    <a:pt x="5675" y="8003"/>
                    <a:pt x="5193" y="7227"/>
                  </a:cubicBezTo>
                  <a:cubicBezTo>
                    <a:pt x="4711" y="6478"/>
                    <a:pt x="4310" y="5675"/>
                    <a:pt x="4042" y="4845"/>
                  </a:cubicBezTo>
                  <a:cubicBezTo>
                    <a:pt x="3747" y="4015"/>
                    <a:pt x="3587" y="3132"/>
                    <a:pt x="3480" y="2276"/>
                  </a:cubicBezTo>
                  <a:cubicBezTo>
                    <a:pt x="3453" y="1847"/>
                    <a:pt x="3399" y="1366"/>
                    <a:pt x="3453" y="937"/>
                  </a:cubicBezTo>
                  <a:cubicBezTo>
                    <a:pt x="3453" y="643"/>
                    <a:pt x="3480" y="322"/>
                    <a:pt x="3507" y="1"/>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7000;p47"/>
            <p:cNvSpPr/>
            <p:nvPr/>
          </p:nvSpPr>
          <p:spPr>
            <a:xfrm>
              <a:off x="6995775" y="7319975"/>
              <a:ext cx="95025" cy="324575"/>
            </a:xfrm>
            <a:custGeom>
              <a:avLst/>
              <a:gdLst/>
              <a:ahLst/>
              <a:cxnLst/>
              <a:rect l="l" t="t" r="r" b="b"/>
              <a:pathLst>
                <a:path w="3801" h="12983" extrusionOk="0">
                  <a:moveTo>
                    <a:pt x="3533" y="1"/>
                  </a:moveTo>
                  <a:lnTo>
                    <a:pt x="3533" y="1"/>
                  </a:lnTo>
                  <a:cubicBezTo>
                    <a:pt x="3399" y="135"/>
                    <a:pt x="3266" y="295"/>
                    <a:pt x="3132" y="456"/>
                  </a:cubicBezTo>
                  <a:cubicBezTo>
                    <a:pt x="1606" y="2223"/>
                    <a:pt x="589" y="4444"/>
                    <a:pt x="188" y="6853"/>
                  </a:cubicBezTo>
                  <a:cubicBezTo>
                    <a:pt x="54" y="7683"/>
                    <a:pt x="0" y="8566"/>
                    <a:pt x="27" y="9396"/>
                  </a:cubicBezTo>
                  <a:cubicBezTo>
                    <a:pt x="161" y="9663"/>
                    <a:pt x="321" y="9931"/>
                    <a:pt x="455" y="10199"/>
                  </a:cubicBezTo>
                  <a:cubicBezTo>
                    <a:pt x="723" y="10654"/>
                    <a:pt x="1071" y="11109"/>
                    <a:pt x="1446" y="11537"/>
                  </a:cubicBezTo>
                  <a:cubicBezTo>
                    <a:pt x="1767" y="11938"/>
                    <a:pt x="2141" y="12340"/>
                    <a:pt x="2543" y="12741"/>
                  </a:cubicBezTo>
                  <a:cubicBezTo>
                    <a:pt x="2597" y="12795"/>
                    <a:pt x="2704" y="12875"/>
                    <a:pt x="2784" y="12982"/>
                  </a:cubicBezTo>
                  <a:cubicBezTo>
                    <a:pt x="2704" y="12741"/>
                    <a:pt x="2677" y="12474"/>
                    <a:pt x="2597" y="12233"/>
                  </a:cubicBezTo>
                  <a:cubicBezTo>
                    <a:pt x="2516" y="11564"/>
                    <a:pt x="2436" y="10895"/>
                    <a:pt x="2409" y="10225"/>
                  </a:cubicBezTo>
                  <a:cubicBezTo>
                    <a:pt x="2409" y="9904"/>
                    <a:pt x="2409" y="9583"/>
                    <a:pt x="2436" y="9262"/>
                  </a:cubicBezTo>
                  <a:cubicBezTo>
                    <a:pt x="2463" y="8967"/>
                    <a:pt x="2463" y="8646"/>
                    <a:pt x="2543" y="8352"/>
                  </a:cubicBezTo>
                  <a:cubicBezTo>
                    <a:pt x="2597" y="7790"/>
                    <a:pt x="2704" y="7174"/>
                    <a:pt x="2864" y="6639"/>
                  </a:cubicBezTo>
                  <a:cubicBezTo>
                    <a:pt x="3105" y="5782"/>
                    <a:pt x="3399" y="4899"/>
                    <a:pt x="3801" y="4069"/>
                  </a:cubicBezTo>
                  <a:cubicBezTo>
                    <a:pt x="3667" y="3507"/>
                    <a:pt x="3560" y="2892"/>
                    <a:pt x="3507" y="2330"/>
                  </a:cubicBezTo>
                  <a:cubicBezTo>
                    <a:pt x="3480" y="1875"/>
                    <a:pt x="3426" y="1420"/>
                    <a:pt x="3480" y="991"/>
                  </a:cubicBezTo>
                  <a:cubicBezTo>
                    <a:pt x="3480" y="590"/>
                    <a:pt x="3507" y="295"/>
                    <a:pt x="3533" y="1"/>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001;p47"/>
            <p:cNvSpPr/>
            <p:nvPr/>
          </p:nvSpPr>
          <p:spPr>
            <a:xfrm>
              <a:off x="6996450" y="7554850"/>
              <a:ext cx="354650" cy="283750"/>
            </a:xfrm>
            <a:custGeom>
              <a:avLst/>
              <a:gdLst/>
              <a:ahLst/>
              <a:cxnLst/>
              <a:rect l="l" t="t" r="r" b="b"/>
              <a:pathLst>
                <a:path w="14186" h="11350" extrusionOk="0">
                  <a:moveTo>
                    <a:pt x="0" y="1"/>
                  </a:moveTo>
                  <a:cubicBezTo>
                    <a:pt x="0" y="322"/>
                    <a:pt x="27" y="670"/>
                    <a:pt x="80" y="1045"/>
                  </a:cubicBezTo>
                  <a:cubicBezTo>
                    <a:pt x="214" y="2195"/>
                    <a:pt x="535" y="3346"/>
                    <a:pt x="1044" y="4417"/>
                  </a:cubicBezTo>
                  <a:cubicBezTo>
                    <a:pt x="1552" y="5488"/>
                    <a:pt x="2222" y="6478"/>
                    <a:pt x="3051" y="7334"/>
                  </a:cubicBezTo>
                  <a:cubicBezTo>
                    <a:pt x="3453" y="7736"/>
                    <a:pt x="3908" y="8137"/>
                    <a:pt x="4416" y="8539"/>
                  </a:cubicBezTo>
                  <a:cubicBezTo>
                    <a:pt x="4925" y="8887"/>
                    <a:pt x="5460" y="9235"/>
                    <a:pt x="6022" y="9556"/>
                  </a:cubicBezTo>
                  <a:cubicBezTo>
                    <a:pt x="6638" y="9904"/>
                    <a:pt x="7227" y="10198"/>
                    <a:pt x="7842" y="10466"/>
                  </a:cubicBezTo>
                  <a:cubicBezTo>
                    <a:pt x="8458" y="10734"/>
                    <a:pt x="9100" y="10948"/>
                    <a:pt x="9743" y="11108"/>
                  </a:cubicBezTo>
                  <a:cubicBezTo>
                    <a:pt x="10412" y="11269"/>
                    <a:pt x="11054" y="11349"/>
                    <a:pt x="11670" y="11349"/>
                  </a:cubicBezTo>
                  <a:lnTo>
                    <a:pt x="11723" y="11349"/>
                  </a:lnTo>
                  <a:cubicBezTo>
                    <a:pt x="12339" y="11349"/>
                    <a:pt x="12955" y="11242"/>
                    <a:pt x="13490" y="11082"/>
                  </a:cubicBezTo>
                  <a:cubicBezTo>
                    <a:pt x="13731" y="11001"/>
                    <a:pt x="13998" y="10868"/>
                    <a:pt x="14186" y="10734"/>
                  </a:cubicBezTo>
                  <a:cubicBezTo>
                    <a:pt x="14132" y="10734"/>
                    <a:pt x="14079" y="10760"/>
                    <a:pt x="14025" y="10760"/>
                  </a:cubicBezTo>
                  <a:cubicBezTo>
                    <a:pt x="13624" y="10841"/>
                    <a:pt x="13195" y="10894"/>
                    <a:pt x="12794" y="10894"/>
                  </a:cubicBezTo>
                  <a:cubicBezTo>
                    <a:pt x="12178" y="10894"/>
                    <a:pt x="11563" y="10841"/>
                    <a:pt x="10974" y="10680"/>
                  </a:cubicBezTo>
                  <a:cubicBezTo>
                    <a:pt x="10385" y="10493"/>
                    <a:pt x="9850" y="10279"/>
                    <a:pt x="9314" y="9958"/>
                  </a:cubicBezTo>
                  <a:cubicBezTo>
                    <a:pt x="8779" y="9636"/>
                    <a:pt x="8217" y="9262"/>
                    <a:pt x="7789" y="8807"/>
                  </a:cubicBezTo>
                  <a:cubicBezTo>
                    <a:pt x="7655" y="8700"/>
                    <a:pt x="7548" y="8566"/>
                    <a:pt x="7468" y="8432"/>
                  </a:cubicBezTo>
                  <a:cubicBezTo>
                    <a:pt x="7361" y="8325"/>
                    <a:pt x="7253" y="8191"/>
                    <a:pt x="7200" y="8084"/>
                  </a:cubicBezTo>
                  <a:cubicBezTo>
                    <a:pt x="6986" y="7870"/>
                    <a:pt x="6825" y="7602"/>
                    <a:pt x="6638" y="7361"/>
                  </a:cubicBezTo>
                  <a:cubicBezTo>
                    <a:pt x="6504" y="7201"/>
                    <a:pt x="6370" y="6987"/>
                    <a:pt x="6183" y="6826"/>
                  </a:cubicBezTo>
                  <a:lnTo>
                    <a:pt x="5969" y="6585"/>
                  </a:lnTo>
                  <a:cubicBezTo>
                    <a:pt x="5888" y="6532"/>
                    <a:pt x="5835" y="6451"/>
                    <a:pt x="5728" y="6398"/>
                  </a:cubicBezTo>
                  <a:cubicBezTo>
                    <a:pt x="5648" y="6317"/>
                    <a:pt x="5540" y="6291"/>
                    <a:pt x="5487" y="6210"/>
                  </a:cubicBezTo>
                  <a:cubicBezTo>
                    <a:pt x="5460" y="6184"/>
                    <a:pt x="5380" y="6157"/>
                    <a:pt x="5353" y="6157"/>
                  </a:cubicBezTo>
                  <a:cubicBezTo>
                    <a:pt x="5326" y="6103"/>
                    <a:pt x="5273" y="6103"/>
                    <a:pt x="5219" y="6077"/>
                  </a:cubicBezTo>
                  <a:cubicBezTo>
                    <a:pt x="5193" y="6050"/>
                    <a:pt x="5112" y="6050"/>
                    <a:pt x="5085" y="6023"/>
                  </a:cubicBezTo>
                  <a:cubicBezTo>
                    <a:pt x="5059" y="6023"/>
                    <a:pt x="5005" y="5969"/>
                    <a:pt x="4978" y="5969"/>
                  </a:cubicBezTo>
                  <a:lnTo>
                    <a:pt x="4711" y="5969"/>
                  </a:lnTo>
                  <a:cubicBezTo>
                    <a:pt x="4684" y="5969"/>
                    <a:pt x="4684" y="5969"/>
                    <a:pt x="4657" y="6023"/>
                  </a:cubicBezTo>
                  <a:cubicBezTo>
                    <a:pt x="4630" y="6023"/>
                    <a:pt x="4577" y="6050"/>
                    <a:pt x="4577" y="6050"/>
                  </a:cubicBezTo>
                  <a:cubicBezTo>
                    <a:pt x="4550" y="6077"/>
                    <a:pt x="4523" y="6077"/>
                    <a:pt x="4523" y="6103"/>
                  </a:cubicBezTo>
                  <a:cubicBezTo>
                    <a:pt x="4523" y="6157"/>
                    <a:pt x="4470" y="6157"/>
                    <a:pt x="4470" y="6184"/>
                  </a:cubicBezTo>
                  <a:cubicBezTo>
                    <a:pt x="4470" y="6184"/>
                    <a:pt x="4470" y="6210"/>
                    <a:pt x="4443" y="6210"/>
                  </a:cubicBezTo>
                  <a:cubicBezTo>
                    <a:pt x="4443" y="6264"/>
                    <a:pt x="4416" y="6264"/>
                    <a:pt x="4416" y="6291"/>
                  </a:cubicBezTo>
                  <a:lnTo>
                    <a:pt x="4416" y="6344"/>
                  </a:lnTo>
                  <a:lnTo>
                    <a:pt x="4416" y="6478"/>
                  </a:lnTo>
                  <a:lnTo>
                    <a:pt x="4416" y="6665"/>
                  </a:lnTo>
                  <a:cubicBezTo>
                    <a:pt x="4416" y="6719"/>
                    <a:pt x="4443" y="6826"/>
                    <a:pt x="4443" y="6879"/>
                  </a:cubicBezTo>
                  <a:cubicBezTo>
                    <a:pt x="4470" y="6960"/>
                    <a:pt x="4470" y="7013"/>
                    <a:pt x="4523" y="7094"/>
                  </a:cubicBezTo>
                  <a:lnTo>
                    <a:pt x="4604" y="7281"/>
                  </a:lnTo>
                  <a:cubicBezTo>
                    <a:pt x="4657" y="7361"/>
                    <a:pt x="4684" y="7388"/>
                    <a:pt x="4711" y="7468"/>
                  </a:cubicBezTo>
                  <a:lnTo>
                    <a:pt x="4711" y="7522"/>
                  </a:lnTo>
                  <a:lnTo>
                    <a:pt x="4684" y="7522"/>
                  </a:lnTo>
                  <a:cubicBezTo>
                    <a:pt x="4684" y="7522"/>
                    <a:pt x="4657" y="7522"/>
                    <a:pt x="4657" y="7495"/>
                  </a:cubicBezTo>
                  <a:cubicBezTo>
                    <a:pt x="4309" y="7067"/>
                    <a:pt x="4042" y="6585"/>
                    <a:pt x="3774" y="6077"/>
                  </a:cubicBezTo>
                  <a:cubicBezTo>
                    <a:pt x="3533" y="5621"/>
                    <a:pt x="3319" y="5140"/>
                    <a:pt x="3132" y="4658"/>
                  </a:cubicBezTo>
                  <a:cubicBezTo>
                    <a:pt x="2998" y="4256"/>
                    <a:pt x="2864" y="3801"/>
                    <a:pt x="2784" y="3373"/>
                  </a:cubicBezTo>
                  <a:cubicBezTo>
                    <a:pt x="2703" y="3320"/>
                    <a:pt x="2596" y="3239"/>
                    <a:pt x="2543" y="3132"/>
                  </a:cubicBezTo>
                  <a:cubicBezTo>
                    <a:pt x="2141" y="2731"/>
                    <a:pt x="1767" y="2329"/>
                    <a:pt x="1445" y="1928"/>
                  </a:cubicBezTo>
                  <a:cubicBezTo>
                    <a:pt x="1071" y="1500"/>
                    <a:pt x="776" y="1071"/>
                    <a:pt x="455" y="590"/>
                  </a:cubicBezTo>
                  <a:cubicBezTo>
                    <a:pt x="294" y="536"/>
                    <a:pt x="134" y="295"/>
                    <a:pt x="0" y="1"/>
                  </a:cubicBezTo>
                  <a:close/>
                </a:path>
              </a:pathLst>
            </a:custGeom>
            <a:solidFill>
              <a:srgbClr val="FFB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002;p47"/>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rgbClr val="FFB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003;p47"/>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004;p47"/>
            <p:cNvSpPr/>
            <p:nvPr/>
          </p:nvSpPr>
          <p:spPr>
            <a:xfrm>
              <a:off x="7082750" y="7233675"/>
              <a:ext cx="165300" cy="186700"/>
            </a:xfrm>
            <a:custGeom>
              <a:avLst/>
              <a:gdLst/>
              <a:ahLst/>
              <a:cxnLst/>
              <a:rect l="l" t="t" r="r" b="b"/>
              <a:pathLst>
                <a:path w="6612" h="7468" extrusionOk="0">
                  <a:moveTo>
                    <a:pt x="5274" y="0"/>
                  </a:moveTo>
                  <a:cubicBezTo>
                    <a:pt x="4176" y="428"/>
                    <a:pt x="3132" y="964"/>
                    <a:pt x="2196" y="1633"/>
                  </a:cubicBezTo>
                  <a:cubicBezTo>
                    <a:pt x="1446" y="2168"/>
                    <a:pt x="723" y="2784"/>
                    <a:pt x="108" y="3453"/>
                  </a:cubicBezTo>
                  <a:cubicBezTo>
                    <a:pt x="54" y="3747"/>
                    <a:pt x="28" y="4042"/>
                    <a:pt x="28" y="4363"/>
                  </a:cubicBezTo>
                  <a:cubicBezTo>
                    <a:pt x="1" y="4818"/>
                    <a:pt x="28" y="5273"/>
                    <a:pt x="54" y="5701"/>
                  </a:cubicBezTo>
                  <a:cubicBezTo>
                    <a:pt x="135" y="6290"/>
                    <a:pt x="242" y="6879"/>
                    <a:pt x="375" y="7468"/>
                  </a:cubicBezTo>
                  <a:cubicBezTo>
                    <a:pt x="456" y="7254"/>
                    <a:pt x="563" y="7013"/>
                    <a:pt x="670" y="6825"/>
                  </a:cubicBezTo>
                  <a:cubicBezTo>
                    <a:pt x="1205" y="5808"/>
                    <a:pt x="1848" y="4845"/>
                    <a:pt x="2597" y="4015"/>
                  </a:cubicBezTo>
                  <a:cubicBezTo>
                    <a:pt x="3373" y="3132"/>
                    <a:pt x="4203" y="2329"/>
                    <a:pt x="5140" y="1660"/>
                  </a:cubicBezTo>
                  <a:cubicBezTo>
                    <a:pt x="5622" y="1338"/>
                    <a:pt x="6103" y="991"/>
                    <a:pt x="6612" y="696"/>
                  </a:cubicBezTo>
                  <a:cubicBezTo>
                    <a:pt x="6023" y="669"/>
                    <a:pt x="5407" y="643"/>
                    <a:pt x="4819" y="536"/>
                  </a:cubicBezTo>
                  <a:lnTo>
                    <a:pt x="5006" y="455"/>
                  </a:lnTo>
                  <a:cubicBezTo>
                    <a:pt x="5140" y="402"/>
                    <a:pt x="5274" y="375"/>
                    <a:pt x="5407" y="295"/>
                  </a:cubicBezTo>
                  <a:cubicBezTo>
                    <a:pt x="5461" y="295"/>
                    <a:pt x="5488" y="268"/>
                    <a:pt x="5488" y="214"/>
                  </a:cubicBezTo>
                  <a:lnTo>
                    <a:pt x="5488" y="107"/>
                  </a:lnTo>
                  <a:cubicBezTo>
                    <a:pt x="5461" y="27"/>
                    <a:pt x="5407" y="27"/>
                    <a:pt x="5354" y="27"/>
                  </a:cubicBezTo>
                  <a:cubicBezTo>
                    <a:pt x="5327" y="0"/>
                    <a:pt x="5274" y="0"/>
                    <a:pt x="5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7005;p47"/>
            <p:cNvSpPr/>
            <p:nvPr/>
          </p:nvSpPr>
          <p:spPr>
            <a:xfrm>
              <a:off x="7252050" y="7578275"/>
              <a:ext cx="65600" cy="112775"/>
            </a:xfrm>
            <a:custGeom>
              <a:avLst/>
              <a:gdLst/>
              <a:ahLst/>
              <a:cxnLst/>
              <a:rect l="l" t="t" r="r" b="b"/>
              <a:pathLst>
                <a:path w="2624" h="4511" extrusionOk="0">
                  <a:moveTo>
                    <a:pt x="108" y="1"/>
                  </a:moveTo>
                  <a:lnTo>
                    <a:pt x="54" y="54"/>
                  </a:lnTo>
                  <a:cubicBezTo>
                    <a:pt x="54" y="108"/>
                    <a:pt x="0" y="108"/>
                    <a:pt x="0" y="134"/>
                  </a:cubicBezTo>
                  <a:lnTo>
                    <a:pt x="0" y="188"/>
                  </a:lnTo>
                  <a:lnTo>
                    <a:pt x="0" y="375"/>
                  </a:lnTo>
                  <a:cubicBezTo>
                    <a:pt x="54" y="509"/>
                    <a:pt x="54" y="670"/>
                    <a:pt x="81" y="803"/>
                  </a:cubicBezTo>
                  <a:cubicBezTo>
                    <a:pt x="188" y="1178"/>
                    <a:pt x="241" y="1580"/>
                    <a:pt x="268" y="1981"/>
                  </a:cubicBezTo>
                  <a:cubicBezTo>
                    <a:pt x="322" y="2142"/>
                    <a:pt x="322" y="2276"/>
                    <a:pt x="348" y="2436"/>
                  </a:cubicBezTo>
                  <a:cubicBezTo>
                    <a:pt x="375" y="2704"/>
                    <a:pt x="455" y="2971"/>
                    <a:pt x="509" y="3266"/>
                  </a:cubicBezTo>
                  <a:cubicBezTo>
                    <a:pt x="589" y="3534"/>
                    <a:pt x="643" y="3721"/>
                    <a:pt x="750" y="3882"/>
                  </a:cubicBezTo>
                  <a:cubicBezTo>
                    <a:pt x="803" y="4042"/>
                    <a:pt x="911" y="4176"/>
                    <a:pt x="1044" y="4283"/>
                  </a:cubicBezTo>
                  <a:cubicBezTo>
                    <a:pt x="1178" y="4390"/>
                    <a:pt x="1312" y="4444"/>
                    <a:pt x="1446" y="4470"/>
                  </a:cubicBezTo>
                  <a:cubicBezTo>
                    <a:pt x="1513" y="4497"/>
                    <a:pt x="1580" y="4511"/>
                    <a:pt x="1647" y="4511"/>
                  </a:cubicBezTo>
                  <a:cubicBezTo>
                    <a:pt x="1713" y="4511"/>
                    <a:pt x="1780" y="4497"/>
                    <a:pt x="1847" y="4470"/>
                  </a:cubicBezTo>
                  <a:lnTo>
                    <a:pt x="1901" y="4470"/>
                  </a:lnTo>
                  <a:cubicBezTo>
                    <a:pt x="1981" y="4444"/>
                    <a:pt x="2088" y="4390"/>
                    <a:pt x="2195" y="4310"/>
                  </a:cubicBezTo>
                  <a:cubicBezTo>
                    <a:pt x="2490" y="4042"/>
                    <a:pt x="2570" y="3641"/>
                    <a:pt x="2597" y="3373"/>
                  </a:cubicBezTo>
                  <a:cubicBezTo>
                    <a:pt x="2624" y="2918"/>
                    <a:pt x="2516" y="2409"/>
                    <a:pt x="2329" y="1981"/>
                  </a:cubicBezTo>
                  <a:cubicBezTo>
                    <a:pt x="2115" y="1580"/>
                    <a:pt x="1794" y="1178"/>
                    <a:pt x="1419" y="830"/>
                  </a:cubicBezTo>
                  <a:cubicBezTo>
                    <a:pt x="1044" y="509"/>
                    <a:pt x="643" y="241"/>
                    <a:pt x="215" y="27"/>
                  </a:cubicBezTo>
                  <a:cubicBezTo>
                    <a:pt x="188" y="1"/>
                    <a:pt x="161" y="1"/>
                    <a:pt x="108" y="1"/>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7006;p47"/>
            <p:cNvSpPr/>
            <p:nvPr/>
          </p:nvSpPr>
          <p:spPr>
            <a:xfrm>
              <a:off x="7264775" y="7703100"/>
              <a:ext cx="85000" cy="100700"/>
            </a:xfrm>
            <a:custGeom>
              <a:avLst/>
              <a:gdLst/>
              <a:ahLst/>
              <a:cxnLst/>
              <a:rect l="l" t="t" r="r" b="b"/>
              <a:pathLst>
                <a:path w="3400" h="4028" extrusionOk="0">
                  <a:moveTo>
                    <a:pt x="80" y="1"/>
                  </a:moveTo>
                  <a:cubicBezTo>
                    <a:pt x="71" y="1"/>
                    <a:pt x="62" y="4"/>
                    <a:pt x="54" y="13"/>
                  </a:cubicBezTo>
                  <a:cubicBezTo>
                    <a:pt x="0" y="66"/>
                    <a:pt x="0" y="93"/>
                    <a:pt x="0" y="93"/>
                  </a:cubicBezTo>
                  <a:lnTo>
                    <a:pt x="0" y="147"/>
                  </a:lnTo>
                  <a:lnTo>
                    <a:pt x="0" y="227"/>
                  </a:lnTo>
                  <a:cubicBezTo>
                    <a:pt x="54" y="280"/>
                    <a:pt x="54" y="334"/>
                    <a:pt x="80" y="387"/>
                  </a:cubicBezTo>
                  <a:cubicBezTo>
                    <a:pt x="134" y="521"/>
                    <a:pt x="161" y="655"/>
                    <a:pt x="241" y="789"/>
                  </a:cubicBezTo>
                  <a:cubicBezTo>
                    <a:pt x="455" y="1164"/>
                    <a:pt x="616" y="1538"/>
                    <a:pt x="749" y="1886"/>
                  </a:cubicBezTo>
                  <a:cubicBezTo>
                    <a:pt x="776" y="2020"/>
                    <a:pt x="830" y="2207"/>
                    <a:pt x="910" y="2341"/>
                  </a:cubicBezTo>
                  <a:cubicBezTo>
                    <a:pt x="1017" y="2555"/>
                    <a:pt x="1151" y="2823"/>
                    <a:pt x="1285" y="3091"/>
                  </a:cubicBezTo>
                  <a:cubicBezTo>
                    <a:pt x="1419" y="3332"/>
                    <a:pt x="1526" y="3492"/>
                    <a:pt x="1659" y="3626"/>
                  </a:cubicBezTo>
                  <a:cubicBezTo>
                    <a:pt x="1793" y="3760"/>
                    <a:pt x="1927" y="3867"/>
                    <a:pt x="2061" y="3947"/>
                  </a:cubicBezTo>
                  <a:cubicBezTo>
                    <a:pt x="2222" y="4001"/>
                    <a:pt x="2355" y="4028"/>
                    <a:pt x="2489" y="4028"/>
                  </a:cubicBezTo>
                  <a:cubicBezTo>
                    <a:pt x="2650" y="4028"/>
                    <a:pt x="2784" y="4001"/>
                    <a:pt x="2891" y="3947"/>
                  </a:cubicBezTo>
                  <a:cubicBezTo>
                    <a:pt x="2891" y="3894"/>
                    <a:pt x="2917" y="3894"/>
                    <a:pt x="2917" y="3894"/>
                  </a:cubicBezTo>
                  <a:cubicBezTo>
                    <a:pt x="3025" y="3840"/>
                    <a:pt x="3132" y="3733"/>
                    <a:pt x="3185" y="3626"/>
                  </a:cubicBezTo>
                  <a:cubicBezTo>
                    <a:pt x="3399" y="3305"/>
                    <a:pt x="3399" y="2903"/>
                    <a:pt x="3319" y="2636"/>
                  </a:cubicBezTo>
                  <a:cubicBezTo>
                    <a:pt x="3212" y="2154"/>
                    <a:pt x="3025" y="1726"/>
                    <a:pt x="2677" y="1351"/>
                  </a:cubicBezTo>
                  <a:cubicBezTo>
                    <a:pt x="2355" y="1030"/>
                    <a:pt x="1954" y="735"/>
                    <a:pt x="1526" y="494"/>
                  </a:cubicBezTo>
                  <a:cubicBezTo>
                    <a:pt x="1071" y="254"/>
                    <a:pt x="616" y="93"/>
                    <a:pt x="134" y="13"/>
                  </a:cubicBezTo>
                  <a:cubicBezTo>
                    <a:pt x="116" y="13"/>
                    <a:pt x="98" y="1"/>
                    <a:pt x="80" y="1"/>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7007;p47"/>
            <p:cNvSpPr/>
            <p:nvPr/>
          </p:nvSpPr>
          <p:spPr>
            <a:xfrm>
              <a:off x="7253400" y="7580275"/>
              <a:ext cx="64700" cy="110450"/>
            </a:xfrm>
            <a:custGeom>
              <a:avLst/>
              <a:gdLst/>
              <a:ahLst/>
              <a:cxnLst/>
              <a:rect l="l" t="t" r="r" b="b"/>
              <a:pathLst>
                <a:path w="2588" h="4418" extrusionOk="0">
                  <a:moveTo>
                    <a:pt x="2462" y="2383"/>
                  </a:moveTo>
                  <a:cubicBezTo>
                    <a:pt x="2499" y="2492"/>
                    <a:pt x="2526" y="2598"/>
                    <a:pt x="2545" y="2701"/>
                  </a:cubicBezTo>
                  <a:lnTo>
                    <a:pt x="2545" y="2701"/>
                  </a:lnTo>
                  <a:cubicBezTo>
                    <a:pt x="2544" y="2686"/>
                    <a:pt x="2543" y="2669"/>
                    <a:pt x="2543" y="2651"/>
                  </a:cubicBezTo>
                  <a:cubicBezTo>
                    <a:pt x="2516" y="2544"/>
                    <a:pt x="2516" y="2490"/>
                    <a:pt x="2462" y="2383"/>
                  </a:cubicBezTo>
                  <a:close/>
                  <a:moveTo>
                    <a:pt x="27" y="1"/>
                  </a:moveTo>
                  <a:cubicBezTo>
                    <a:pt x="0" y="81"/>
                    <a:pt x="0" y="108"/>
                    <a:pt x="0" y="108"/>
                  </a:cubicBezTo>
                  <a:lnTo>
                    <a:pt x="0" y="295"/>
                  </a:lnTo>
                  <a:cubicBezTo>
                    <a:pt x="27" y="429"/>
                    <a:pt x="54" y="563"/>
                    <a:pt x="54" y="723"/>
                  </a:cubicBezTo>
                  <a:cubicBezTo>
                    <a:pt x="161" y="1125"/>
                    <a:pt x="187" y="1553"/>
                    <a:pt x="268" y="1901"/>
                  </a:cubicBezTo>
                  <a:lnTo>
                    <a:pt x="268" y="1981"/>
                  </a:lnTo>
                  <a:lnTo>
                    <a:pt x="268" y="2089"/>
                  </a:lnTo>
                  <a:cubicBezTo>
                    <a:pt x="268" y="2196"/>
                    <a:pt x="294" y="2249"/>
                    <a:pt x="294" y="2356"/>
                  </a:cubicBezTo>
                  <a:cubicBezTo>
                    <a:pt x="321" y="2624"/>
                    <a:pt x="401" y="2891"/>
                    <a:pt x="455" y="3186"/>
                  </a:cubicBezTo>
                  <a:cubicBezTo>
                    <a:pt x="535" y="3454"/>
                    <a:pt x="589" y="3614"/>
                    <a:pt x="696" y="3802"/>
                  </a:cubicBezTo>
                  <a:cubicBezTo>
                    <a:pt x="803" y="3962"/>
                    <a:pt x="910" y="4096"/>
                    <a:pt x="990" y="4203"/>
                  </a:cubicBezTo>
                  <a:cubicBezTo>
                    <a:pt x="1124" y="4283"/>
                    <a:pt x="1258" y="4364"/>
                    <a:pt x="1392" y="4390"/>
                  </a:cubicBezTo>
                  <a:cubicBezTo>
                    <a:pt x="1472" y="4417"/>
                    <a:pt x="1579" y="4417"/>
                    <a:pt x="1633" y="4417"/>
                  </a:cubicBezTo>
                  <a:cubicBezTo>
                    <a:pt x="1713" y="4417"/>
                    <a:pt x="1767" y="4417"/>
                    <a:pt x="1793" y="4390"/>
                  </a:cubicBezTo>
                  <a:lnTo>
                    <a:pt x="1847" y="4390"/>
                  </a:lnTo>
                  <a:cubicBezTo>
                    <a:pt x="1981" y="4364"/>
                    <a:pt x="2061" y="4310"/>
                    <a:pt x="2168" y="4230"/>
                  </a:cubicBezTo>
                  <a:cubicBezTo>
                    <a:pt x="2436" y="3962"/>
                    <a:pt x="2543" y="3561"/>
                    <a:pt x="2570" y="3293"/>
                  </a:cubicBezTo>
                  <a:cubicBezTo>
                    <a:pt x="2587" y="3098"/>
                    <a:pt x="2582" y="2904"/>
                    <a:pt x="2545" y="2701"/>
                  </a:cubicBezTo>
                  <a:lnTo>
                    <a:pt x="2545" y="2701"/>
                  </a:lnTo>
                  <a:cubicBezTo>
                    <a:pt x="2550" y="2778"/>
                    <a:pt x="2565" y="2830"/>
                    <a:pt x="2543" y="2918"/>
                  </a:cubicBezTo>
                  <a:cubicBezTo>
                    <a:pt x="2543" y="2999"/>
                    <a:pt x="2543" y="3079"/>
                    <a:pt x="2516" y="3159"/>
                  </a:cubicBezTo>
                  <a:cubicBezTo>
                    <a:pt x="2462" y="3266"/>
                    <a:pt x="2436" y="3347"/>
                    <a:pt x="2409" y="3427"/>
                  </a:cubicBezTo>
                  <a:cubicBezTo>
                    <a:pt x="2382" y="3480"/>
                    <a:pt x="2329" y="3561"/>
                    <a:pt x="2275" y="3587"/>
                  </a:cubicBezTo>
                  <a:lnTo>
                    <a:pt x="2168" y="3694"/>
                  </a:lnTo>
                  <a:cubicBezTo>
                    <a:pt x="2141" y="3721"/>
                    <a:pt x="2114" y="3748"/>
                    <a:pt x="2061" y="3748"/>
                  </a:cubicBezTo>
                  <a:cubicBezTo>
                    <a:pt x="2007" y="3802"/>
                    <a:pt x="1927" y="3828"/>
                    <a:pt x="1847" y="3828"/>
                  </a:cubicBezTo>
                  <a:cubicBezTo>
                    <a:pt x="1767" y="3828"/>
                    <a:pt x="1713" y="3802"/>
                    <a:pt x="1633" y="3748"/>
                  </a:cubicBezTo>
                  <a:cubicBezTo>
                    <a:pt x="1579" y="3721"/>
                    <a:pt x="1499" y="3668"/>
                    <a:pt x="1445" y="3587"/>
                  </a:cubicBezTo>
                  <a:cubicBezTo>
                    <a:pt x="1365" y="3534"/>
                    <a:pt x="1312" y="3454"/>
                    <a:pt x="1231" y="3347"/>
                  </a:cubicBezTo>
                  <a:cubicBezTo>
                    <a:pt x="1097" y="3159"/>
                    <a:pt x="964" y="2918"/>
                    <a:pt x="910" y="2677"/>
                  </a:cubicBezTo>
                  <a:lnTo>
                    <a:pt x="589" y="1874"/>
                  </a:lnTo>
                  <a:cubicBezTo>
                    <a:pt x="509" y="1607"/>
                    <a:pt x="428" y="1339"/>
                    <a:pt x="321" y="1071"/>
                  </a:cubicBezTo>
                  <a:lnTo>
                    <a:pt x="134" y="376"/>
                  </a:lnTo>
                  <a:cubicBezTo>
                    <a:pt x="107" y="268"/>
                    <a:pt x="54" y="215"/>
                    <a:pt x="54" y="108"/>
                  </a:cubicBezTo>
                  <a:cubicBezTo>
                    <a:pt x="54" y="81"/>
                    <a:pt x="27" y="54"/>
                    <a:pt x="27" y="1"/>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7008;p47"/>
            <p:cNvSpPr/>
            <p:nvPr/>
          </p:nvSpPr>
          <p:spPr>
            <a:xfrm>
              <a:off x="7266775" y="7712775"/>
              <a:ext cx="83000" cy="91025"/>
            </a:xfrm>
            <a:custGeom>
              <a:avLst/>
              <a:gdLst/>
              <a:ahLst/>
              <a:cxnLst/>
              <a:rect l="l" t="t" r="r" b="b"/>
              <a:pathLst>
                <a:path w="3320" h="3641" extrusionOk="0">
                  <a:moveTo>
                    <a:pt x="0" y="0"/>
                  </a:moveTo>
                  <a:cubicBezTo>
                    <a:pt x="54" y="134"/>
                    <a:pt x="134" y="268"/>
                    <a:pt x="161" y="402"/>
                  </a:cubicBezTo>
                  <a:cubicBezTo>
                    <a:pt x="375" y="777"/>
                    <a:pt x="509" y="1151"/>
                    <a:pt x="669" y="1499"/>
                  </a:cubicBezTo>
                  <a:lnTo>
                    <a:pt x="669" y="1553"/>
                  </a:lnTo>
                  <a:cubicBezTo>
                    <a:pt x="723" y="1687"/>
                    <a:pt x="750" y="1820"/>
                    <a:pt x="830" y="1954"/>
                  </a:cubicBezTo>
                  <a:cubicBezTo>
                    <a:pt x="937" y="2168"/>
                    <a:pt x="1071" y="2436"/>
                    <a:pt x="1205" y="2704"/>
                  </a:cubicBezTo>
                  <a:cubicBezTo>
                    <a:pt x="1339" y="2945"/>
                    <a:pt x="1446" y="3105"/>
                    <a:pt x="1579" y="3239"/>
                  </a:cubicBezTo>
                  <a:cubicBezTo>
                    <a:pt x="1713" y="3373"/>
                    <a:pt x="1847" y="3480"/>
                    <a:pt x="1981" y="3560"/>
                  </a:cubicBezTo>
                  <a:cubicBezTo>
                    <a:pt x="2115" y="3614"/>
                    <a:pt x="2275" y="3641"/>
                    <a:pt x="2409" y="3641"/>
                  </a:cubicBezTo>
                  <a:cubicBezTo>
                    <a:pt x="2543" y="3641"/>
                    <a:pt x="2704" y="3614"/>
                    <a:pt x="2811" y="3560"/>
                  </a:cubicBezTo>
                  <a:cubicBezTo>
                    <a:pt x="2811" y="3560"/>
                    <a:pt x="2837" y="3560"/>
                    <a:pt x="2837" y="3507"/>
                  </a:cubicBezTo>
                  <a:cubicBezTo>
                    <a:pt x="2945" y="3453"/>
                    <a:pt x="3052" y="3346"/>
                    <a:pt x="3105" y="3239"/>
                  </a:cubicBezTo>
                  <a:cubicBezTo>
                    <a:pt x="3319" y="2918"/>
                    <a:pt x="3319" y="2516"/>
                    <a:pt x="3239" y="2249"/>
                  </a:cubicBezTo>
                  <a:cubicBezTo>
                    <a:pt x="3132" y="1767"/>
                    <a:pt x="2945" y="1339"/>
                    <a:pt x="2597" y="964"/>
                  </a:cubicBezTo>
                  <a:cubicBezTo>
                    <a:pt x="2382" y="696"/>
                    <a:pt x="2115" y="482"/>
                    <a:pt x="1794" y="268"/>
                  </a:cubicBezTo>
                  <a:lnTo>
                    <a:pt x="1794" y="268"/>
                  </a:lnTo>
                  <a:lnTo>
                    <a:pt x="1901" y="375"/>
                  </a:lnTo>
                  <a:cubicBezTo>
                    <a:pt x="1981" y="429"/>
                    <a:pt x="2035" y="536"/>
                    <a:pt x="2115" y="616"/>
                  </a:cubicBezTo>
                  <a:cubicBezTo>
                    <a:pt x="2195" y="750"/>
                    <a:pt x="2302" y="910"/>
                    <a:pt x="2409" y="1071"/>
                  </a:cubicBezTo>
                  <a:cubicBezTo>
                    <a:pt x="2463" y="1205"/>
                    <a:pt x="2570" y="1365"/>
                    <a:pt x="2650" y="1553"/>
                  </a:cubicBezTo>
                  <a:cubicBezTo>
                    <a:pt x="2677" y="1633"/>
                    <a:pt x="2704" y="1713"/>
                    <a:pt x="2730" y="1820"/>
                  </a:cubicBezTo>
                  <a:cubicBezTo>
                    <a:pt x="2784" y="1874"/>
                    <a:pt x="2784" y="1981"/>
                    <a:pt x="2784" y="2035"/>
                  </a:cubicBezTo>
                  <a:lnTo>
                    <a:pt x="2784" y="2168"/>
                  </a:lnTo>
                  <a:lnTo>
                    <a:pt x="2784" y="2275"/>
                  </a:lnTo>
                  <a:cubicBezTo>
                    <a:pt x="2784" y="2356"/>
                    <a:pt x="2730" y="2409"/>
                    <a:pt x="2704" y="2490"/>
                  </a:cubicBezTo>
                  <a:cubicBezTo>
                    <a:pt x="2677" y="2516"/>
                    <a:pt x="2677" y="2543"/>
                    <a:pt x="2650" y="2570"/>
                  </a:cubicBezTo>
                  <a:cubicBezTo>
                    <a:pt x="2597" y="2623"/>
                    <a:pt x="2570" y="2623"/>
                    <a:pt x="2543" y="2650"/>
                  </a:cubicBezTo>
                  <a:cubicBezTo>
                    <a:pt x="2463" y="2677"/>
                    <a:pt x="2436" y="2704"/>
                    <a:pt x="2382" y="2704"/>
                  </a:cubicBezTo>
                  <a:cubicBezTo>
                    <a:pt x="2329" y="2730"/>
                    <a:pt x="2275" y="2744"/>
                    <a:pt x="2222" y="2744"/>
                  </a:cubicBezTo>
                  <a:cubicBezTo>
                    <a:pt x="2168" y="2744"/>
                    <a:pt x="2115" y="2730"/>
                    <a:pt x="2061" y="2704"/>
                  </a:cubicBezTo>
                  <a:cubicBezTo>
                    <a:pt x="1981" y="2677"/>
                    <a:pt x="1874" y="2623"/>
                    <a:pt x="1767" y="2543"/>
                  </a:cubicBezTo>
                  <a:cubicBezTo>
                    <a:pt x="1660" y="2490"/>
                    <a:pt x="1579" y="2383"/>
                    <a:pt x="1472" y="2275"/>
                  </a:cubicBezTo>
                  <a:cubicBezTo>
                    <a:pt x="1258" y="2035"/>
                    <a:pt x="1071" y="1767"/>
                    <a:pt x="910" y="1499"/>
                  </a:cubicBezTo>
                  <a:cubicBezTo>
                    <a:pt x="723" y="1205"/>
                    <a:pt x="562" y="910"/>
                    <a:pt x="402" y="643"/>
                  </a:cubicBezTo>
                  <a:cubicBezTo>
                    <a:pt x="322" y="509"/>
                    <a:pt x="241" y="375"/>
                    <a:pt x="161" y="241"/>
                  </a:cubicBezTo>
                  <a:cubicBezTo>
                    <a:pt x="81" y="161"/>
                    <a:pt x="54" y="81"/>
                    <a:pt x="0" y="0"/>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7009;p47"/>
            <p:cNvSpPr/>
            <p:nvPr/>
          </p:nvSpPr>
          <p:spPr>
            <a:xfrm>
              <a:off x="7331000" y="7773675"/>
              <a:ext cx="25" cy="25"/>
            </a:xfrm>
            <a:custGeom>
              <a:avLst/>
              <a:gdLst/>
              <a:ahLst/>
              <a:cxnLst/>
              <a:rect l="l" t="t" r="r" b="b"/>
              <a:pathLst>
                <a:path w="1" h="1" extrusionOk="0">
                  <a:moveTo>
                    <a:pt x="1" y="0"/>
                  </a:moveTo>
                  <a:lnTo>
                    <a:pt x="1" y="0"/>
                  </a:lnTo>
                  <a:lnTo>
                    <a:pt x="1" y="0"/>
                  </a:lnTo>
                  <a:lnTo>
                    <a:pt x="1" y="0"/>
                  </a:ln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7010;p47"/>
            <p:cNvSpPr/>
            <p:nvPr/>
          </p:nvSpPr>
          <p:spPr>
            <a:xfrm>
              <a:off x="7547150" y="7159400"/>
              <a:ext cx="194075" cy="78975"/>
            </a:xfrm>
            <a:custGeom>
              <a:avLst/>
              <a:gdLst/>
              <a:ahLst/>
              <a:cxnLst/>
              <a:rect l="l" t="t" r="r" b="b"/>
              <a:pathLst>
                <a:path w="7763" h="3159" extrusionOk="0">
                  <a:moveTo>
                    <a:pt x="5835" y="0"/>
                  </a:moveTo>
                  <a:cubicBezTo>
                    <a:pt x="5594" y="27"/>
                    <a:pt x="5353" y="54"/>
                    <a:pt x="5139" y="81"/>
                  </a:cubicBezTo>
                  <a:cubicBezTo>
                    <a:pt x="4631" y="188"/>
                    <a:pt x="4176" y="321"/>
                    <a:pt x="3694" y="536"/>
                  </a:cubicBezTo>
                  <a:cubicBezTo>
                    <a:pt x="3239" y="723"/>
                    <a:pt x="2757" y="964"/>
                    <a:pt x="2329" y="1205"/>
                  </a:cubicBezTo>
                  <a:cubicBezTo>
                    <a:pt x="1419" y="1686"/>
                    <a:pt x="669" y="2329"/>
                    <a:pt x="27" y="2998"/>
                  </a:cubicBezTo>
                  <a:cubicBezTo>
                    <a:pt x="0" y="3025"/>
                    <a:pt x="0" y="3105"/>
                    <a:pt x="27" y="3132"/>
                  </a:cubicBezTo>
                  <a:cubicBezTo>
                    <a:pt x="54" y="3159"/>
                    <a:pt x="54" y="3159"/>
                    <a:pt x="80" y="3159"/>
                  </a:cubicBezTo>
                  <a:cubicBezTo>
                    <a:pt x="134" y="3159"/>
                    <a:pt x="161" y="3159"/>
                    <a:pt x="161" y="3132"/>
                  </a:cubicBezTo>
                  <a:cubicBezTo>
                    <a:pt x="428" y="2837"/>
                    <a:pt x="696" y="2570"/>
                    <a:pt x="1017" y="2329"/>
                  </a:cubicBezTo>
                  <a:cubicBezTo>
                    <a:pt x="1633" y="1901"/>
                    <a:pt x="2302" y="1526"/>
                    <a:pt x="2998" y="1231"/>
                  </a:cubicBezTo>
                  <a:cubicBezTo>
                    <a:pt x="3908" y="857"/>
                    <a:pt x="4845" y="616"/>
                    <a:pt x="5835" y="482"/>
                  </a:cubicBezTo>
                  <a:lnTo>
                    <a:pt x="5889" y="482"/>
                  </a:lnTo>
                  <a:cubicBezTo>
                    <a:pt x="5915" y="696"/>
                    <a:pt x="5969" y="857"/>
                    <a:pt x="6022" y="1017"/>
                  </a:cubicBezTo>
                  <a:cubicBezTo>
                    <a:pt x="6076" y="1151"/>
                    <a:pt x="6103" y="1339"/>
                    <a:pt x="6183" y="1472"/>
                  </a:cubicBezTo>
                  <a:cubicBezTo>
                    <a:pt x="6290" y="1633"/>
                    <a:pt x="6370" y="1820"/>
                    <a:pt x="6477" y="2034"/>
                  </a:cubicBezTo>
                  <a:cubicBezTo>
                    <a:pt x="6584" y="2195"/>
                    <a:pt x="6745" y="2463"/>
                    <a:pt x="6906" y="2704"/>
                  </a:cubicBezTo>
                  <a:cubicBezTo>
                    <a:pt x="6959" y="2757"/>
                    <a:pt x="7013" y="2864"/>
                    <a:pt x="7093" y="2944"/>
                  </a:cubicBezTo>
                  <a:lnTo>
                    <a:pt x="7120" y="2971"/>
                  </a:lnTo>
                  <a:lnTo>
                    <a:pt x="7227" y="3078"/>
                  </a:lnTo>
                  <a:cubicBezTo>
                    <a:pt x="7254" y="3105"/>
                    <a:pt x="7280" y="3132"/>
                    <a:pt x="7307" y="3132"/>
                  </a:cubicBezTo>
                  <a:cubicBezTo>
                    <a:pt x="7340" y="3143"/>
                    <a:pt x="7378" y="3149"/>
                    <a:pt x="7415" y="3149"/>
                  </a:cubicBezTo>
                  <a:cubicBezTo>
                    <a:pt x="7467" y="3149"/>
                    <a:pt x="7517" y="3136"/>
                    <a:pt x="7548" y="3105"/>
                  </a:cubicBezTo>
                  <a:cubicBezTo>
                    <a:pt x="7655" y="3025"/>
                    <a:pt x="7655" y="2944"/>
                    <a:pt x="7682" y="2837"/>
                  </a:cubicBezTo>
                  <a:cubicBezTo>
                    <a:pt x="7762" y="2543"/>
                    <a:pt x="7709" y="2195"/>
                    <a:pt x="7548" y="1820"/>
                  </a:cubicBezTo>
                  <a:cubicBezTo>
                    <a:pt x="7441" y="1660"/>
                    <a:pt x="7387" y="1499"/>
                    <a:pt x="7254" y="1285"/>
                  </a:cubicBezTo>
                  <a:cubicBezTo>
                    <a:pt x="7147" y="1124"/>
                    <a:pt x="7013" y="964"/>
                    <a:pt x="6879" y="803"/>
                  </a:cubicBezTo>
                  <a:cubicBezTo>
                    <a:pt x="6825" y="723"/>
                    <a:pt x="6745" y="616"/>
                    <a:pt x="6692" y="562"/>
                  </a:cubicBezTo>
                  <a:cubicBezTo>
                    <a:pt x="6611" y="482"/>
                    <a:pt x="6558" y="428"/>
                    <a:pt x="6451" y="348"/>
                  </a:cubicBezTo>
                  <a:cubicBezTo>
                    <a:pt x="6317" y="214"/>
                    <a:pt x="6183" y="161"/>
                    <a:pt x="6049" y="54"/>
                  </a:cubicBezTo>
                  <a:cubicBezTo>
                    <a:pt x="5969" y="27"/>
                    <a:pt x="5915" y="0"/>
                    <a:pt x="5835" y="0"/>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7011;p47"/>
            <p:cNvSpPr/>
            <p:nvPr/>
          </p:nvSpPr>
          <p:spPr>
            <a:xfrm>
              <a:off x="7488250" y="7043575"/>
              <a:ext cx="163300" cy="136575"/>
            </a:xfrm>
            <a:custGeom>
              <a:avLst/>
              <a:gdLst/>
              <a:ahLst/>
              <a:cxnLst/>
              <a:rect l="l" t="t" r="r" b="b"/>
              <a:pathLst>
                <a:path w="6532" h="5463" extrusionOk="0">
                  <a:moveTo>
                    <a:pt x="4241" y="0"/>
                  </a:moveTo>
                  <a:cubicBezTo>
                    <a:pt x="4196" y="0"/>
                    <a:pt x="4153" y="9"/>
                    <a:pt x="4123" y="30"/>
                  </a:cubicBezTo>
                  <a:cubicBezTo>
                    <a:pt x="3775" y="190"/>
                    <a:pt x="3454" y="431"/>
                    <a:pt x="3079" y="725"/>
                  </a:cubicBezTo>
                  <a:cubicBezTo>
                    <a:pt x="2704" y="1047"/>
                    <a:pt x="2383" y="1368"/>
                    <a:pt x="2062" y="1716"/>
                  </a:cubicBezTo>
                  <a:cubicBezTo>
                    <a:pt x="1741" y="2117"/>
                    <a:pt x="1446" y="2465"/>
                    <a:pt x="1178" y="2867"/>
                  </a:cubicBezTo>
                  <a:cubicBezTo>
                    <a:pt x="911" y="3268"/>
                    <a:pt x="670" y="3723"/>
                    <a:pt x="456" y="4125"/>
                  </a:cubicBezTo>
                  <a:cubicBezTo>
                    <a:pt x="268" y="4553"/>
                    <a:pt x="108" y="4954"/>
                    <a:pt x="1" y="5356"/>
                  </a:cubicBezTo>
                  <a:cubicBezTo>
                    <a:pt x="1" y="5356"/>
                    <a:pt x="1" y="5383"/>
                    <a:pt x="28" y="5409"/>
                  </a:cubicBezTo>
                  <a:cubicBezTo>
                    <a:pt x="28" y="5463"/>
                    <a:pt x="54" y="5463"/>
                    <a:pt x="54" y="5463"/>
                  </a:cubicBezTo>
                  <a:cubicBezTo>
                    <a:pt x="108" y="5463"/>
                    <a:pt x="161" y="5409"/>
                    <a:pt x="161" y="5383"/>
                  </a:cubicBezTo>
                  <a:cubicBezTo>
                    <a:pt x="188" y="5222"/>
                    <a:pt x="268" y="5088"/>
                    <a:pt x="322" y="4874"/>
                  </a:cubicBezTo>
                  <a:cubicBezTo>
                    <a:pt x="563" y="4285"/>
                    <a:pt x="938" y="3723"/>
                    <a:pt x="1393" y="3081"/>
                  </a:cubicBezTo>
                  <a:cubicBezTo>
                    <a:pt x="1928" y="2385"/>
                    <a:pt x="2543" y="1743"/>
                    <a:pt x="3213" y="1234"/>
                  </a:cubicBezTo>
                  <a:cubicBezTo>
                    <a:pt x="3400" y="1073"/>
                    <a:pt x="3614" y="940"/>
                    <a:pt x="3775" y="833"/>
                  </a:cubicBezTo>
                  <a:cubicBezTo>
                    <a:pt x="3935" y="725"/>
                    <a:pt x="4149" y="645"/>
                    <a:pt x="4390" y="511"/>
                  </a:cubicBezTo>
                  <a:cubicBezTo>
                    <a:pt x="4417" y="592"/>
                    <a:pt x="4471" y="672"/>
                    <a:pt x="4524" y="779"/>
                  </a:cubicBezTo>
                  <a:cubicBezTo>
                    <a:pt x="4551" y="913"/>
                    <a:pt x="4604" y="1047"/>
                    <a:pt x="4685" y="1180"/>
                  </a:cubicBezTo>
                  <a:lnTo>
                    <a:pt x="4685" y="1207"/>
                  </a:lnTo>
                  <a:lnTo>
                    <a:pt x="4712" y="1314"/>
                  </a:lnTo>
                  <a:cubicBezTo>
                    <a:pt x="4819" y="1528"/>
                    <a:pt x="4926" y="1769"/>
                    <a:pt x="5059" y="2010"/>
                  </a:cubicBezTo>
                  <a:lnTo>
                    <a:pt x="5247" y="2305"/>
                  </a:lnTo>
                  <a:cubicBezTo>
                    <a:pt x="5327" y="2412"/>
                    <a:pt x="5381" y="2465"/>
                    <a:pt x="5461" y="2546"/>
                  </a:cubicBezTo>
                  <a:lnTo>
                    <a:pt x="5488" y="2572"/>
                  </a:lnTo>
                  <a:cubicBezTo>
                    <a:pt x="5622" y="2733"/>
                    <a:pt x="5755" y="2840"/>
                    <a:pt x="5889" y="2920"/>
                  </a:cubicBezTo>
                  <a:cubicBezTo>
                    <a:pt x="5996" y="2974"/>
                    <a:pt x="6130" y="3001"/>
                    <a:pt x="6264" y="3001"/>
                  </a:cubicBezTo>
                  <a:cubicBezTo>
                    <a:pt x="6291" y="3001"/>
                    <a:pt x="6317" y="2974"/>
                    <a:pt x="6371" y="2974"/>
                  </a:cubicBezTo>
                  <a:cubicBezTo>
                    <a:pt x="6398" y="2974"/>
                    <a:pt x="6398" y="2974"/>
                    <a:pt x="6425" y="2947"/>
                  </a:cubicBezTo>
                  <a:cubicBezTo>
                    <a:pt x="6505" y="2920"/>
                    <a:pt x="6532" y="2840"/>
                    <a:pt x="6532" y="2813"/>
                  </a:cubicBezTo>
                  <a:lnTo>
                    <a:pt x="6532" y="2706"/>
                  </a:lnTo>
                  <a:lnTo>
                    <a:pt x="6532" y="2599"/>
                  </a:lnTo>
                  <a:cubicBezTo>
                    <a:pt x="6532" y="2519"/>
                    <a:pt x="6505" y="2412"/>
                    <a:pt x="6451" y="2305"/>
                  </a:cubicBezTo>
                  <a:cubicBezTo>
                    <a:pt x="6398" y="2117"/>
                    <a:pt x="6291" y="1876"/>
                    <a:pt x="6184" y="1716"/>
                  </a:cubicBezTo>
                  <a:cubicBezTo>
                    <a:pt x="6023" y="1421"/>
                    <a:pt x="5782" y="1100"/>
                    <a:pt x="5568" y="886"/>
                  </a:cubicBezTo>
                  <a:cubicBezTo>
                    <a:pt x="5488" y="806"/>
                    <a:pt x="5434" y="752"/>
                    <a:pt x="5381" y="592"/>
                  </a:cubicBezTo>
                  <a:cubicBezTo>
                    <a:pt x="5193" y="431"/>
                    <a:pt x="5006" y="324"/>
                    <a:pt x="4845" y="244"/>
                  </a:cubicBezTo>
                  <a:cubicBezTo>
                    <a:pt x="4712" y="163"/>
                    <a:pt x="4658" y="137"/>
                    <a:pt x="4551" y="110"/>
                  </a:cubicBezTo>
                  <a:cubicBezTo>
                    <a:pt x="4524" y="110"/>
                    <a:pt x="4497" y="110"/>
                    <a:pt x="4444" y="56"/>
                  </a:cubicBezTo>
                  <a:cubicBezTo>
                    <a:pt x="4394" y="23"/>
                    <a:pt x="4314" y="0"/>
                    <a:pt x="4241" y="0"/>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7012;p47"/>
            <p:cNvSpPr/>
            <p:nvPr/>
          </p:nvSpPr>
          <p:spPr>
            <a:xfrm>
              <a:off x="7595325" y="7044300"/>
              <a:ext cx="22100" cy="16075"/>
            </a:xfrm>
            <a:custGeom>
              <a:avLst/>
              <a:gdLst/>
              <a:ahLst/>
              <a:cxnLst/>
              <a:rect l="l" t="t" r="r" b="b"/>
              <a:pathLst>
                <a:path w="884" h="643" extrusionOk="0">
                  <a:moveTo>
                    <a:pt x="81" y="1"/>
                  </a:moveTo>
                  <a:cubicBezTo>
                    <a:pt x="27" y="1"/>
                    <a:pt x="0" y="1"/>
                    <a:pt x="0" y="54"/>
                  </a:cubicBezTo>
                  <a:cubicBezTo>
                    <a:pt x="0" y="81"/>
                    <a:pt x="0" y="108"/>
                    <a:pt x="27" y="108"/>
                  </a:cubicBezTo>
                  <a:lnTo>
                    <a:pt x="241" y="215"/>
                  </a:lnTo>
                  <a:cubicBezTo>
                    <a:pt x="295" y="241"/>
                    <a:pt x="321" y="268"/>
                    <a:pt x="402" y="322"/>
                  </a:cubicBezTo>
                  <a:cubicBezTo>
                    <a:pt x="429" y="348"/>
                    <a:pt x="509" y="402"/>
                    <a:pt x="562" y="456"/>
                  </a:cubicBezTo>
                  <a:cubicBezTo>
                    <a:pt x="643" y="482"/>
                    <a:pt x="669" y="509"/>
                    <a:pt x="750" y="589"/>
                  </a:cubicBezTo>
                  <a:lnTo>
                    <a:pt x="776" y="616"/>
                  </a:lnTo>
                  <a:cubicBezTo>
                    <a:pt x="776" y="643"/>
                    <a:pt x="803" y="643"/>
                    <a:pt x="803" y="643"/>
                  </a:cubicBezTo>
                  <a:lnTo>
                    <a:pt x="830" y="643"/>
                  </a:lnTo>
                  <a:cubicBezTo>
                    <a:pt x="884" y="643"/>
                    <a:pt x="884" y="616"/>
                    <a:pt x="884" y="616"/>
                  </a:cubicBezTo>
                  <a:lnTo>
                    <a:pt x="884" y="589"/>
                  </a:lnTo>
                  <a:cubicBezTo>
                    <a:pt x="830" y="536"/>
                    <a:pt x="830" y="536"/>
                    <a:pt x="776" y="429"/>
                  </a:cubicBezTo>
                  <a:lnTo>
                    <a:pt x="669" y="348"/>
                  </a:lnTo>
                  <a:cubicBezTo>
                    <a:pt x="616" y="322"/>
                    <a:pt x="536" y="241"/>
                    <a:pt x="482" y="215"/>
                  </a:cubicBezTo>
                  <a:lnTo>
                    <a:pt x="268" y="108"/>
                  </a:lnTo>
                  <a:lnTo>
                    <a:pt x="81" y="1"/>
                  </a:ln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7013;p47"/>
            <p:cNvSpPr/>
            <p:nvPr/>
          </p:nvSpPr>
          <p:spPr>
            <a:xfrm>
              <a:off x="7594650" y="7045650"/>
              <a:ext cx="22775" cy="14725"/>
            </a:xfrm>
            <a:custGeom>
              <a:avLst/>
              <a:gdLst/>
              <a:ahLst/>
              <a:cxnLst/>
              <a:rect l="l" t="t" r="r" b="b"/>
              <a:pathLst>
                <a:path w="911" h="589" extrusionOk="0">
                  <a:moveTo>
                    <a:pt x="54" y="0"/>
                  </a:moveTo>
                  <a:cubicBezTo>
                    <a:pt x="27" y="0"/>
                    <a:pt x="0" y="0"/>
                    <a:pt x="0" y="27"/>
                  </a:cubicBezTo>
                  <a:cubicBezTo>
                    <a:pt x="0" y="54"/>
                    <a:pt x="0" y="80"/>
                    <a:pt x="27" y="80"/>
                  </a:cubicBezTo>
                  <a:cubicBezTo>
                    <a:pt x="134" y="134"/>
                    <a:pt x="188" y="161"/>
                    <a:pt x="268" y="187"/>
                  </a:cubicBezTo>
                  <a:cubicBezTo>
                    <a:pt x="295" y="214"/>
                    <a:pt x="375" y="268"/>
                    <a:pt x="429" y="294"/>
                  </a:cubicBezTo>
                  <a:cubicBezTo>
                    <a:pt x="509" y="321"/>
                    <a:pt x="536" y="348"/>
                    <a:pt x="589" y="402"/>
                  </a:cubicBezTo>
                  <a:cubicBezTo>
                    <a:pt x="670" y="428"/>
                    <a:pt x="696" y="455"/>
                    <a:pt x="723" y="482"/>
                  </a:cubicBezTo>
                  <a:lnTo>
                    <a:pt x="830" y="589"/>
                  </a:lnTo>
                  <a:lnTo>
                    <a:pt x="911" y="589"/>
                  </a:lnTo>
                  <a:lnTo>
                    <a:pt x="911" y="535"/>
                  </a:lnTo>
                  <a:lnTo>
                    <a:pt x="803" y="428"/>
                  </a:lnTo>
                  <a:cubicBezTo>
                    <a:pt x="777" y="402"/>
                    <a:pt x="777" y="348"/>
                    <a:pt x="723" y="348"/>
                  </a:cubicBezTo>
                  <a:cubicBezTo>
                    <a:pt x="670" y="321"/>
                    <a:pt x="589" y="268"/>
                    <a:pt x="536" y="214"/>
                  </a:cubicBezTo>
                  <a:cubicBezTo>
                    <a:pt x="429" y="161"/>
                    <a:pt x="375" y="134"/>
                    <a:pt x="295" y="80"/>
                  </a:cubicBezTo>
                  <a:cubicBezTo>
                    <a:pt x="188" y="54"/>
                    <a:pt x="134" y="27"/>
                    <a:pt x="54" y="0"/>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7014;p47"/>
            <p:cNvSpPr/>
            <p:nvPr/>
          </p:nvSpPr>
          <p:spPr>
            <a:xfrm>
              <a:off x="7696350" y="7160050"/>
              <a:ext cx="16100" cy="14750"/>
            </a:xfrm>
            <a:custGeom>
              <a:avLst/>
              <a:gdLst/>
              <a:ahLst/>
              <a:cxnLst/>
              <a:rect l="l" t="t" r="r" b="b"/>
              <a:pathLst>
                <a:path w="644" h="590" extrusionOk="0">
                  <a:moveTo>
                    <a:pt x="54" y="1"/>
                  </a:moveTo>
                  <a:cubicBezTo>
                    <a:pt x="54" y="28"/>
                    <a:pt x="1" y="28"/>
                    <a:pt x="1" y="28"/>
                  </a:cubicBezTo>
                  <a:lnTo>
                    <a:pt x="1" y="55"/>
                  </a:lnTo>
                  <a:cubicBezTo>
                    <a:pt x="54" y="55"/>
                    <a:pt x="54" y="108"/>
                    <a:pt x="54" y="108"/>
                  </a:cubicBezTo>
                  <a:cubicBezTo>
                    <a:pt x="108" y="135"/>
                    <a:pt x="215" y="188"/>
                    <a:pt x="269" y="269"/>
                  </a:cubicBezTo>
                  <a:lnTo>
                    <a:pt x="483" y="456"/>
                  </a:lnTo>
                  <a:cubicBezTo>
                    <a:pt x="509" y="536"/>
                    <a:pt x="536" y="563"/>
                    <a:pt x="590" y="590"/>
                  </a:cubicBezTo>
                  <a:lnTo>
                    <a:pt x="643" y="590"/>
                  </a:lnTo>
                  <a:lnTo>
                    <a:pt x="643" y="536"/>
                  </a:lnTo>
                  <a:cubicBezTo>
                    <a:pt x="590" y="456"/>
                    <a:pt x="536" y="402"/>
                    <a:pt x="483" y="322"/>
                  </a:cubicBezTo>
                  <a:lnTo>
                    <a:pt x="376" y="242"/>
                  </a:lnTo>
                  <a:cubicBezTo>
                    <a:pt x="295" y="162"/>
                    <a:pt x="269" y="135"/>
                    <a:pt x="215" y="108"/>
                  </a:cubicBezTo>
                  <a:cubicBezTo>
                    <a:pt x="188" y="55"/>
                    <a:pt x="108" y="28"/>
                    <a:pt x="81" y="1"/>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7015;p47"/>
            <p:cNvSpPr/>
            <p:nvPr/>
          </p:nvSpPr>
          <p:spPr>
            <a:xfrm>
              <a:off x="7705725" y="7168500"/>
              <a:ext cx="2700" cy="2950"/>
            </a:xfrm>
            <a:custGeom>
              <a:avLst/>
              <a:gdLst/>
              <a:ahLst/>
              <a:cxnLst/>
              <a:rect l="l" t="t" r="r" b="b"/>
              <a:pathLst>
                <a:path w="108" h="118" extrusionOk="0">
                  <a:moveTo>
                    <a:pt x="53" y="0"/>
                  </a:moveTo>
                  <a:cubicBezTo>
                    <a:pt x="38" y="0"/>
                    <a:pt x="27" y="14"/>
                    <a:pt x="27" y="38"/>
                  </a:cubicBezTo>
                  <a:lnTo>
                    <a:pt x="1" y="64"/>
                  </a:lnTo>
                  <a:lnTo>
                    <a:pt x="1" y="91"/>
                  </a:lnTo>
                  <a:lnTo>
                    <a:pt x="27" y="118"/>
                  </a:lnTo>
                  <a:lnTo>
                    <a:pt x="81" y="118"/>
                  </a:lnTo>
                  <a:lnTo>
                    <a:pt x="108" y="91"/>
                  </a:lnTo>
                  <a:lnTo>
                    <a:pt x="108" y="64"/>
                  </a:lnTo>
                  <a:cubicBezTo>
                    <a:pt x="108" y="54"/>
                    <a:pt x="103" y="48"/>
                    <a:pt x="100" y="45"/>
                  </a:cubicBezTo>
                  <a:lnTo>
                    <a:pt x="100" y="45"/>
                  </a:lnTo>
                  <a:cubicBezTo>
                    <a:pt x="86" y="14"/>
                    <a:pt x="67" y="0"/>
                    <a:pt x="53" y="0"/>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7016;p47"/>
            <p:cNvSpPr/>
            <p:nvPr/>
          </p:nvSpPr>
          <p:spPr>
            <a:xfrm>
              <a:off x="7163725" y="7129275"/>
              <a:ext cx="472425" cy="466425"/>
            </a:xfrm>
            <a:custGeom>
              <a:avLst/>
              <a:gdLst/>
              <a:ahLst/>
              <a:cxnLst/>
              <a:rect l="l" t="t" r="r" b="b"/>
              <a:pathLst>
                <a:path w="18897" h="18657" extrusionOk="0">
                  <a:moveTo>
                    <a:pt x="8458" y="1"/>
                  </a:moveTo>
                  <a:cubicBezTo>
                    <a:pt x="7655" y="1"/>
                    <a:pt x="6879" y="81"/>
                    <a:pt x="6183" y="322"/>
                  </a:cubicBezTo>
                  <a:cubicBezTo>
                    <a:pt x="5728" y="456"/>
                    <a:pt x="5246" y="670"/>
                    <a:pt x="4818" y="884"/>
                  </a:cubicBezTo>
                  <a:cubicBezTo>
                    <a:pt x="4390" y="1125"/>
                    <a:pt x="3988" y="1393"/>
                    <a:pt x="3614" y="1687"/>
                  </a:cubicBezTo>
                  <a:cubicBezTo>
                    <a:pt x="2838" y="2303"/>
                    <a:pt x="2168" y="3025"/>
                    <a:pt x="1606" y="3828"/>
                  </a:cubicBezTo>
                  <a:cubicBezTo>
                    <a:pt x="1044" y="4685"/>
                    <a:pt x="616" y="5568"/>
                    <a:pt x="375" y="6505"/>
                  </a:cubicBezTo>
                  <a:cubicBezTo>
                    <a:pt x="107" y="7522"/>
                    <a:pt x="0" y="8485"/>
                    <a:pt x="81" y="9422"/>
                  </a:cubicBezTo>
                  <a:cubicBezTo>
                    <a:pt x="161" y="10493"/>
                    <a:pt x="482" y="11537"/>
                    <a:pt x="964" y="12500"/>
                  </a:cubicBezTo>
                  <a:cubicBezTo>
                    <a:pt x="1473" y="13437"/>
                    <a:pt x="2115" y="14320"/>
                    <a:pt x="2945" y="15043"/>
                  </a:cubicBezTo>
                  <a:cubicBezTo>
                    <a:pt x="3721" y="15792"/>
                    <a:pt x="4631" y="16408"/>
                    <a:pt x="5594" y="16943"/>
                  </a:cubicBezTo>
                  <a:cubicBezTo>
                    <a:pt x="6451" y="17425"/>
                    <a:pt x="7441" y="17800"/>
                    <a:pt x="8458" y="18094"/>
                  </a:cubicBezTo>
                  <a:cubicBezTo>
                    <a:pt x="9502" y="18389"/>
                    <a:pt x="10519" y="18549"/>
                    <a:pt x="11483" y="18630"/>
                  </a:cubicBezTo>
                  <a:cubicBezTo>
                    <a:pt x="11724" y="18630"/>
                    <a:pt x="11911" y="18656"/>
                    <a:pt x="12152" y="18656"/>
                  </a:cubicBezTo>
                  <a:cubicBezTo>
                    <a:pt x="12446" y="18656"/>
                    <a:pt x="12741" y="18656"/>
                    <a:pt x="13009" y="18630"/>
                  </a:cubicBezTo>
                  <a:cubicBezTo>
                    <a:pt x="13544" y="18603"/>
                    <a:pt x="14052" y="18496"/>
                    <a:pt x="14481" y="18362"/>
                  </a:cubicBezTo>
                  <a:cubicBezTo>
                    <a:pt x="14989" y="18228"/>
                    <a:pt x="15471" y="18014"/>
                    <a:pt x="15899" y="17827"/>
                  </a:cubicBezTo>
                  <a:cubicBezTo>
                    <a:pt x="16140" y="17693"/>
                    <a:pt x="16327" y="17559"/>
                    <a:pt x="16542" y="17425"/>
                  </a:cubicBezTo>
                  <a:cubicBezTo>
                    <a:pt x="16809" y="17265"/>
                    <a:pt x="16970" y="17050"/>
                    <a:pt x="17130" y="16890"/>
                  </a:cubicBezTo>
                  <a:cubicBezTo>
                    <a:pt x="17211" y="16783"/>
                    <a:pt x="17291" y="16676"/>
                    <a:pt x="17371" y="16542"/>
                  </a:cubicBezTo>
                  <a:cubicBezTo>
                    <a:pt x="17425" y="16462"/>
                    <a:pt x="17505" y="16355"/>
                    <a:pt x="17532" y="16221"/>
                  </a:cubicBezTo>
                  <a:cubicBezTo>
                    <a:pt x="17639" y="15980"/>
                    <a:pt x="17693" y="15739"/>
                    <a:pt x="17773" y="15525"/>
                  </a:cubicBezTo>
                  <a:cubicBezTo>
                    <a:pt x="17880" y="14936"/>
                    <a:pt x="17880" y="14374"/>
                    <a:pt x="17826" y="13946"/>
                  </a:cubicBezTo>
                  <a:cubicBezTo>
                    <a:pt x="18228" y="13116"/>
                    <a:pt x="18549" y="12259"/>
                    <a:pt x="18683" y="11456"/>
                  </a:cubicBezTo>
                  <a:cubicBezTo>
                    <a:pt x="18843" y="10600"/>
                    <a:pt x="18897" y="9770"/>
                    <a:pt x="18843" y="8914"/>
                  </a:cubicBezTo>
                  <a:cubicBezTo>
                    <a:pt x="18817" y="8459"/>
                    <a:pt x="18736" y="7977"/>
                    <a:pt x="18629" y="7575"/>
                  </a:cubicBezTo>
                  <a:cubicBezTo>
                    <a:pt x="18549" y="7147"/>
                    <a:pt x="18362" y="6719"/>
                    <a:pt x="18201" y="6291"/>
                  </a:cubicBezTo>
                  <a:cubicBezTo>
                    <a:pt x="17826" y="5407"/>
                    <a:pt x="17345" y="4631"/>
                    <a:pt x="16702" y="3909"/>
                  </a:cubicBezTo>
                  <a:cubicBezTo>
                    <a:pt x="16568" y="3748"/>
                    <a:pt x="16408" y="3561"/>
                    <a:pt x="16220" y="3400"/>
                  </a:cubicBezTo>
                  <a:cubicBezTo>
                    <a:pt x="16060" y="3213"/>
                    <a:pt x="15872" y="3025"/>
                    <a:pt x="15632" y="2865"/>
                  </a:cubicBezTo>
                  <a:cubicBezTo>
                    <a:pt x="15257" y="2544"/>
                    <a:pt x="14855" y="2222"/>
                    <a:pt x="14454" y="1955"/>
                  </a:cubicBezTo>
                  <a:cubicBezTo>
                    <a:pt x="13624" y="1393"/>
                    <a:pt x="12741" y="964"/>
                    <a:pt x="11858" y="616"/>
                  </a:cubicBezTo>
                  <a:cubicBezTo>
                    <a:pt x="10921" y="295"/>
                    <a:pt x="9930" y="54"/>
                    <a:pt x="8994" y="28"/>
                  </a:cubicBezTo>
                  <a:cubicBezTo>
                    <a:pt x="8833" y="28"/>
                    <a:pt x="8646" y="1"/>
                    <a:pt x="84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7017;p47"/>
            <p:cNvSpPr/>
            <p:nvPr/>
          </p:nvSpPr>
          <p:spPr>
            <a:xfrm>
              <a:off x="7163050" y="7131275"/>
              <a:ext cx="371400" cy="465100"/>
            </a:xfrm>
            <a:custGeom>
              <a:avLst/>
              <a:gdLst/>
              <a:ahLst/>
              <a:cxnLst/>
              <a:rect l="l" t="t" r="r" b="b"/>
              <a:pathLst>
                <a:path w="14856" h="18604" extrusionOk="0">
                  <a:moveTo>
                    <a:pt x="7798" y="0"/>
                  </a:moveTo>
                  <a:cubicBezTo>
                    <a:pt x="7260" y="0"/>
                    <a:pt x="6722" y="107"/>
                    <a:pt x="6184" y="242"/>
                  </a:cubicBezTo>
                  <a:cubicBezTo>
                    <a:pt x="5728" y="376"/>
                    <a:pt x="5247" y="590"/>
                    <a:pt x="4818" y="804"/>
                  </a:cubicBezTo>
                  <a:cubicBezTo>
                    <a:pt x="4390" y="1045"/>
                    <a:pt x="3989" y="1313"/>
                    <a:pt x="3614" y="1607"/>
                  </a:cubicBezTo>
                  <a:cubicBezTo>
                    <a:pt x="2838" y="2223"/>
                    <a:pt x="2169" y="2945"/>
                    <a:pt x="1607" y="3748"/>
                  </a:cubicBezTo>
                  <a:cubicBezTo>
                    <a:pt x="1018" y="4605"/>
                    <a:pt x="589" y="5488"/>
                    <a:pt x="349" y="6425"/>
                  </a:cubicBezTo>
                  <a:cubicBezTo>
                    <a:pt x="108" y="7442"/>
                    <a:pt x="1" y="8405"/>
                    <a:pt x="54" y="9342"/>
                  </a:cubicBezTo>
                  <a:cubicBezTo>
                    <a:pt x="161" y="10413"/>
                    <a:pt x="456" y="11457"/>
                    <a:pt x="964" y="12420"/>
                  </a:cubicBezTo>
                  <a:cubicBezTo>
                    <a:pt x="1473" y="13357"/>
                    <a:pt x="2115" y="14240"/>
                    <a:pt x="2945" y="14990"/>
                  </a:cubicBezTo>
                  <a:cubicBezTo>
                    <a:pt x="3694" y="15739"/>
                    <a:pt x="4604" y="16382"/>
                    <a:pt x="5568" y="16917"/>
                  </a:cubicBezTo>
                  <a:cubicBezTo>
                    <a:pt x="6451" y="17372"/>
                    <a:pt x="7415" y="17747"/>
                    <a:pt x="8459" y="18041"/>
                  </a:cubicBezTo>
                  <a:cubicBezTo>
                    <a:pt x="9502" y="18336"/>
                    <a:pt x="10493" y="18523"/>
                    <a:pt x="11483" y="18576"/>
                  </a:cubicBezTo>
                  <a:cubicBezTo>
                    <a:pt x="11697" y="18576"/>
                    <a:pt x="11938" y="18603"/>
                    <a:pt x="12152" y="18603"/>
                  </a:cubicBezTo>
                  <a:cubicBezTo>
                    <a:pt x="12447" y="18603"/>
                    <a:pt x="12714" y="18603"/>
                    <a:pt x="13009" y="18576"/>
                  </a:cubicBezTo>
                  <a:cubicBezTo>
                    <a:pt x="13276" y="18550"/>
                    <a:pt x="13517" y="18523"/>
                    <a:pt x="13758" y="18469"/>
                  </a:cubicBezTo>
                  <a:lnTo>
                    <a:pt x="13758" y="18469"/>
                  </a:lnTo>
                  <a:cubicBezTo>
                    <a:pt x="13531" y="18496"/>
                    <a:pt x="13317" y="18509"/>
                    <a:pt x="13106" y="18509"/>
                  </a:cubicBezTo>
                  <a:cubicBezTo>
                    <a:pt x="12895" y="18509"/>
                    <a:pt x="12688" y="18496"/>
                    <a:pt x="12473" y="18469"/>
                  </a:cubicBezTo>
                  <a:cubicBezTo>
                    <a:pt x="11885" y="18443"/>
                    <a:pt x="11296" y="18336"/>
                    <a:pt x="10734" y="18175"/>
                  </a:cubicBezTo>
                  <a:cubicBezTo>
                    <a:pt x="10493" y="18121"/>
                    <a:pt x="10279" y="18014"/>
                    <a:pt x="10065" y="17934"/>
                  </a:cubicBezTo>
                  <a:cubicBezTo>
                    <a:pt x="9877" y="17881"/>
                    <a:pt x="9663" y="17800"/>
                    <a:pt x="9502" y="17720"/>
                  </a:cubicBezTo>
                  <a:cubicBezTo>
                    <a:pt x="9101" y="17533"/>
                    <a:pt x="8726" y="17372"/>
                    <a:pt x="8325" y="17185"/>
                  </a:cubicBezTo>
                  <a:cubicBezTo>
                    <a:pt x="7549" y="16783"/>
                    <a:pt x="6799" y="16301"/>
                    <a:pt x="6076" y="15766"/>
                  </a:cubicBezTo>
                  <a:cubicBezTo>
                    <a:pt x="5755" y="15498"/>
                    <a:pt x="5407" y="15231"/>
                    <a:pt x="5113" y="14936"/>
                  </a:cubicBezTo>
                  <a:cubicBezTo>
                    <a:pt x="4818" y="14642"/>
                    <a:pt x="4524" y="14294"/>
                    <a:pt x="4230" y="13973"/>
                  </a:cubicBezTo>
                  <a:cubicBezTo>
                    <a:pt x="3989" y="13625"/>
                    <a:pt x="3775" y="13304"/>
                    <a:pt x="3560" y="12929"/>
                  </a:cubicBezTo>
                  <a:cubicBezTo>
                    <a:pt x="3373" y="12554"/>
                    <a:pt x="3239" y="12179"/>
                    <a:pt x="3105" y="11778"/>
                  </a:cubicBezTo>
                  <a:cubicBezTo>
                    <a:pt x="2972" y="11376"/>
                    <a:pt x="2891" y="10948"/>
                    <a:pt x="2865" y="10547"/>
                  </a:cubicBezTo>
                  <a:lnTo>
                    <a:pt x="2865" y="9904"/>
                  </a:lnTo>
                  <a:cubicBezTo>
                    <a:pt x="2865" y="9717"/>
                    <a:pt x="2891" y="9503"/>
                    <a:pt x="2945" y="9289"/>
                  </a:cubicBezTo>
                  <a:cubicBezTo>
                    <a:pt x="3025" y="8513"/>
                    <a:pt x="3239" y="7736"/>
                    <a:pt x="3534" y="7014"/>
                  </a:cubicBezTo>
                  <a:cubicBezTo>
                    <a:pt x="3828" y="6291"/>
                    <a:pt x="4203" y="5675"/>
                    <a:pt x="4685" y="5060"/>
                  </a:cubicBezTo>
                  <a:cubicBezTo>
                    <a:pt x="5140" y="4498"/>
                    <a:pt x="5675" y="3962"/>
                    <a:pt x="6237" y="3534"/>
                  </a:cubicBezTo>
                  <a:cubicBezTo>
                    <a:pt x="6853" y="3079"/>
                    <a:pt x="7495" y="2678"/>
                    <a:pt x="8164" y="2410"/>
                  </a:cubicBezTo>
                  <a:cubicBezTo>
                    <a:pt x="8833" y="2116"/>
                    <a:pt x="9556" y="1928"/>
                    <a:pt x="10252" y="1794"/>
                  </a:cubicBezTo>
                  <a:cubicBezTo>
                    <a:pt x="10734" y="1714"/>
                    <a:pt x="11189" y="1687"/>
                    <a:pt x="11670" y="1687"/>
                  </a:cubicBezTo>
                  <a:cubicBezTo>
                    <a:pt x="11938" y="1687"/>
                    <a:pt x="12206" y="1687"/>
                    <a:pt x="12473" y="1714"/>
                  </a:cubicBezTo>
                  <a:cubicBezTo>
                    <a:pt x="13250" y="1794"/>
                    <a:pt x="13972" y="1955"/>
                    <a:pt x="14695" y="2249"/>
                  </a:cubicBezTo>
                  <a:cubicBezTo>
                    <a:pt x="14749" y="2276"/>
                    <a:pt x="14775" y="2276"/>
                    <a:pt x="14856" y="2330"/>
                  </a:cubicBezTo>
                  <a:lnTo>
                    <a:pt x="14454" y="2008"/>
                  </a:lnTo>
                  <a:cubicBezTo>
                    <a:pt x="13598" y="1446"/>
                    <a:pt x="12741" y="1018"/>
                    <a:pt x="11831" y="670"/>
                  </a:cubicBezTo>
                  <a:cubicBezTo>
                    <a:pt x="10894" y="349"/>
                    <a:pt x="9931" y="108"/>
                    <a:pt x="8994" y="81"/>
                  </a:cubicBezTo>
                  <a:cubicBezTo>
                    <a:pt x="8807" y="81"/>
                    <a:pt x="8619" y="55"/>
                    <a:pt x="8432" y="55"/>
                  </a:cubicBezTo>
                  <a:cubicBezTo>
                    <a:pt x="8221" y="17"/>
                    <a:pt x="8010" y="0"/>
                    <a:pt x="77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7018;p47"/>
            <p:cNvSpPr/>
            <p:nvPr/>
          </p:nvSpPr>
          <p:spPr>
            <a:xfrm>
              <a:off x="7336350" y="7207575"/>
              <a:ext cx="25" cy="25"/>
            </a:xfrm>
            <a:custGeom>
              <a:avLst/>
              <a:gdLst/>
              <a:ahLst/>
              <a:cxnLst/>
              <a:rect l="l" t="t" r="r" b="b"/>
              <a:pathLst>
                <a:path w="1" h="1" extrusionOk="0">
                  <a:moveTo>
                    <a:pt x="1" y="0"/>
                  </a:moveTo>
                  <a:lnTo>
                    <a:pt x="1" y="0"/>
                  </a:lnTo>
                  <a:lnTo>
                    <a:pt x="1" y="0"/>
                  </a:ln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7019;p47"/>
            <p:cNvSpPr/>
            <p:nvPr/>
          </p:nvSpPr>
          <p:spPr>
            <a:xfrm>
              <a:off x="7404625" y="7452475"/>
              <a:ext cx="56225" cy="54225"/>
            </a:xfrm>
            <a:custGeom>
              <a:avLst/>
              <a:gdLst/>
              <a:ahLst/>
              <a:cxnLst/>
              <a:rect l="l" t="t" r="r" b="b"/>
              <a:pathLst>
                <a:path w="2249" h="2169" extrusionOk="0">
                  <a:moveTo>
                    <a:pt x="241" y="1"/>
                  </a:moveTo>
                  <a:cubicBezTo>
                    <a:pt x="161" y="1"/>
                    <a:pt x="107" y="81"/>
                    <a:pt x="107" y="108"/>
                  </a:cubicBezTo>
                  <a:cubicBezTo>
                    <a:pt x="0" y="884"/>
                    <a:pt x="294" y="1794"/>
                    <a:pt x="1071" y="2088"/>
                  </a:cubicBezTo>
                  <a:cubicBezTo>
                    <a:pt x="1231" y="2142"/>
                    <a:pt x="1365" y="2169"/>
                    <a:pt x="1552" y="2169"/>
                  </a:cubicBezTo>
                  <a:lnTo>
                    <a:pt x="1633" y="2169"/>
                  </a:lnTo>
                  <a:cubicBezTo>
                    <a:pt x="1740" y="2169"/>
                    <a:pt x="1820" y="2142"/>
                    <a:pt x="1900" y="2115"/>
                  </a:cubicBezTo>
                  <a:cubicBezTo>
                    <a:pt x="2007" y="2088"/>
                    <a:pt x="2061" y="2008"/>
                    <a:pt x="2141" y="1954"/>
                  </a:cubicBezTo>
                  <a:cubicBezTo>
                    <a:pt x="2222" y="1874"/>
                    <a:pt x="2248" y="1821"/>
                    <a:pt x="2248" y="1714"/>
                  </a:cubicBezTo>
                  <a:lnTo>
                    <a:pt x="2248" y="1553"/>
                  </a:lnTo>
                  <a:cubicBezTo>
                    <a:pt x="2248" y="1473"/>
                    <a:pt x="2248" y="1446"/>
                    <a:pt x="2195" y="1366"/>
                  </a:cubicBezTo>
                  <a:cubicBezTo>
                    <a:pt x="2168" y="1178"/>
                    <a:pt x="2061" y="964"/>
                    <a:pt x="1927" y="804"/>
                  </a:cubicBezTo>
                  <a:cubicBezTo>
                    <a:pt x="1767" y="616"/>
                    <a:pt x="1526" y="429"/>
                    <a:pt x="1258" y="295"/>
                  </a:cubicBezTo>
                  <a:cubicBezTo>
                    <a:pt x="1178" y="241"/>
                    <a:pt x="1044" y="215"/>
                    <a:pt x="910" y="161"/>
                  </a:cubicBezTo>
                  <a:cubicBezTo>
                    <a:pt x="696" y="108"/>
                    <a:pt x="535" y="81"/>
                    <a:pt x="375" y="81"/>
                  </a:cubicBezTo>
                  <a:lnTo>
                    <a:pt x="321" y="81"/>
                  </a:lnTo>
                  <a:cubicBezTo>
                    <a:pt x="348" y="54"/>
                    <a:pt x="294" y="54"/>
                    <a:pt x="241" y="1"/>
                  </a:cubicBezTo>
                  <a:close/>
                </a:path>
              </a:pathLst>
            </a:custGeom>
            <a:solidFill>
              <a:srgbClr val="FF6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7020;p47"/>
            <p:cNvSpPr/>
            <p:nvPr/>
          </p:nvSpPr>
          <p:spPr>
            <a:xfrm>
              <a:off x="7331675" y="7283550"/>
              <a:ext cx="89700" cy="39975"/>
            </a:xfrm>
            <a:custGeom>
              <a:avLst/>
              <a:gdLst/>
              <a:ahLst/>
              <a:cxnLst/>
              <a:rect l="l" t="t" r="r" b="b"/>
              <a:pathLst>
                <a:path w="3588" h="1599" extrusionOk="0">
                  <a:moveTo>
                    <a:pt x="2042" y="0"/>
                  </a:moveTo>
                  <a:cubicBezTo>
                    <a:pt x="1944" y="0"/>
                    <a:pt x="1843" y="4"/>
                    <a:pt x="1740" y="13"/>
                  </a:cubicBezTo>
                  <a:cubicBezTo>
                    <a:pt x="777" y="66"/>
                    <a:pt x="1" y="521"/>
                    <a:pt x="54" y="923"/>
                  </a:cubicBezTo>
                  <a:cubicBezTo>
                    <a:pt x="79" y="1317"/>
                    <a:pt x="762" y="1598"/>
                    <a:pt x="1623" y="1598"/>
                  </a:cubicBezTo>
                  <a:cubicBezTo>
                    <a:pt x="1696" y="1598"/>
                    <a:pt x="1771" y="1596"/>
                    <a:pt x="1847" y="1592"/>
                  </a:cubicBezTo>
                  <a:cubicBezTo>
                    <a:pt x="2811" y="1512"/>
                    <a:pt x="3587" y="1110"/>
                    <a:pt x="3560" y="682"/>
                  </a:cubicBezTo>
                  <a:cubicBezTo>
                    <a:pt x="3536" y="298"/>
                    <a:pt x="2889" y="0"/>
                    <a:pt x="2042" y="0"/>
                  </a:cubicBezTo>
                  <a:close/>
                </a:path>
              </a:pathLst>
            </a:custGeom>
            <a:solidFill>
              <a:srgbClr val="130B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7021;p47"/>
            <p:cNvSpPr/>
            <p:nvPr/>
          </p:nvSpPr>
          <p:spPr>
            <a:xfrm>
              <a:off x="7537775" y="7332700"/>
              <a:ext cx="81650" cy="62925"/>
            </a:xfrm>
            <a:custGeom>
              <a:avLst/>
              <a:gdLst/>
              <a:ahLst/>
              <a:cxnLst/>
              <a:rect l="l" t="t" r="r" b="b"/>
              <a:pathLst>
                <a:path w="3266" h="2517" extrusionOk="0">
                  <a:moveTo>
                    <a:pt x="671" y="0"/>
                  </a:moveTo>
                  <a:cubicBezTo>
                    <a:pt x="493" y="0"/>
                    <a:pt x="353" y="51"/>
                    <a:pt x="268" y="161"/>
                  </a:cubicBezTo>
                  <a:cubicBezTo>
                    <a:pt x="0" y="482"/>
                    <a:pt x="375" y="1259"/>
                    <a:pt x="1125" y="1847"/>
                  </a:cubicBezTo>
                  <a:cubicBezTo>
                    <a:pt x="1639" y="2270"/>
                    <a:pt x="2192" y="2516"/>
                    <a:pt x="2583" y="2516"/>
                  </a:cubicBezTo>
                  <a:cubicBezTo>
                    <a:pt x="2761" y="2516"/>
                    <a:pt x="2906" y="2465"/>
                    <a:pt x="2998" y="2356"/>
                  </a:cubicBezTo>
                  <a:cubicBezTo>
                    <a:pt x="3266" y="2035"/>
                    <a:pt x="2918" y="1259"/>
                    <a:pt x="2142" y="643"/>
                  </a:cubicBezTo>
                  <a:cubicBezTo>
                    <a:pt x="1611" y="240"/>
                    <a:pt x="1055" y="0"/>
                    <a:pt x="671" y="0"/>
                  </a:cubicBezTo>
                  <a:close/>
                </a:path>
              </a:pathLst>
            </a:custGeom>
            <a:solidFill>
              <a:srgbClr val="130B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7022;p47"/>
            <p:cNvSpPr/>
            <p:nvPr/>
          </p:nvSpPr>
          <p:spPr>
            <a:xfrm>
              <a:off x="7404625" y="7421700"/>
              <a:ext cx="95700" cy="87000"/>
            </a:xfrm>
            <a:custGeom>
              <a:avLst/>
              <a:gdLst/>
              <a:ahLst/>
              <a:cxnLst/>
              <a:rect l="l" t="t" r="r" b="b"/>
              <a:pathLst>
                <a:path w="3828" h="3480" extrusionOk="0">
                  <a:moveTo>
                    <a:pt x="214" y="1446"/>
                  </a:moveTo>
                  <a:cubicBezTo>
                    <a:pt x="375" y="1446"/>
                    <a:pt x="509" y="1472"/>
                    <a:pt x="642" y="1472"/>
                  </a:cubicBezTo>
                  <a:cubicBezTo>
                    <a:pt x="803" y="1499"/>
                    <a:pt x="1017" y="1580"/>
                    <a:pt x="1151" y="1633"/>
                  </a:cubicBezTo>
                  <a:cubicBezTo>
                    <a:pt x="1258" y="1713"/>
                    <a:pt x="1392" y="1767"/>
                    <a:pt x="1499" y="1874"/>
                  </a:cubicBezTo>
                  <a:cubicBezTo>
                    <a:pt x="1606" y="1981"/>
                    <a:pt x="1713" y="2035"/>
                    <a:pt x="1767" y="2142"/>
                  </a:cubicBezTo>
                  <a:cubicBezTo>
                    <a:pt x="1847" y="2249"/>
                    <a:pt x="1900" y="2382"/>
                    <a:pt x="1981" y="2516"/>
                  </a:cubicBezTo>
                  <a:cubicBezTo>
                    <a:pt x="2034" y="2650"/>
                    <a:pt x="2061" y="2811"/>
                    <a:pt x="2061" y="2971"/>
                  </a:cubicBezTo>
                  <a:lnTo>
                    <a:pt x="2061" y="3052"/>
                  </a:lnTo>
                  <a:lnTo>
                    <a:pt x="2061" y="3159"/>
                  </a:lnTo>
                  <a:lnTo>
                    <a:pt x="2061" y="3185"/>
                  </a:lnTo>
                  <a:lnTo>
                    <a:pt x="2034" y="3185"/>
                  </a:lnTo>
                  <a:cubicBezTo>
                    <a:pt x="2007" y="3185"/>
                    <a:pt x="1981" y="3212"/>
                    <a:pt x="1927" y="3212"/>
                  </a:cubicBezTo>
                  <a:cubicBezTo>
                    <a:pt x="1847" y="3239"/>
                    <a:pt x="1740" y="3293"/>
                    <a:pt x="1633" y="3293"/>
                  </a:cubicBezTo>
                  <a:lnTo>
                    <a:pt x="1365" y="3293"/>
                  </a:lnTo>
                  <a:cubicBezTo>
                    <a:pt x="1285" y="3293"/>
                    <a:pt x="1178" y="3239"/>
                    <a:pt x="1044" y="3185"/>
                  </a:cubicBezTo>
                  <a:cubicBezTo>
                    <a:pt x="937" y="3159"/>
                    <a:pt x="830" y="3078"/>
                    <a:pt x="749" y="3025"/>
                  </a:cubicBezTo>
                  <a:cubicBezTo>
                    <a:pt x="669" y="2945"/>
                    <a:pt x="562" y="2891"/>
                    <a:pt x="509" y="2784"/>
                  </a:cubicBezTo>
                  <a:cubicBezTo>
                    <a:pt x="428" y="2677"/>
                    <a:pt x="375" y="2570"/>
                    <a:pt x="294" y="2436"/>
                  </a:cubicBezTo>
                  <a:cubicBezTo>
                    <a:pt x="294" y="2302"/>
                    <a:pt x="268" y="2115"/>
                    <a:pt x="241" y="1901"/>
                  </a:cubicBezTo>
                  <a:cubicBezTo>
                    <a:pt x="241" y="1740"/>
                    <a:pt x="214" y="1606"/>
                    <a:pt x="214" y="1446"/>
                  </a:cubicBezTo>
                  <a:close/>
                  <a:moveTo>
                    <a:pt x="268" y="0"/>
                  </a:moveTo>
                  <a:cubicBezTo>
                    <a:pt x="161" y="295"/>
                    <a:pt x="80" y="643"/>
                    <a:pt x="27" y="1017"/>
                  </a:cubicBezTo>
                  <a:cubicBezTo>
                    <a:pt x="0" y="1419"/>
                    <a:pt x="0" y="1767"/>
                    <a:pt x="80" y="2115"/>
                  </a:cubicBezTo>
                  <a:cubicBezTo>
                    <a:pt x="107" y="2275"/>
                    <a:pt x="161" y="2436"/>
                    <a:pt x="241" y="2623"/>
                  </a:cubicBezTo>
                  <a:cubicBezTo>
                    <a:pt x="294" y="2784"/>
                    <a:pt x="402" y="2918"/>
                    <a:pt x="535" y="3052"/>
                  </a:cubicBezTo>
                  <a:cubicBezTo>
                    <a:pt x="642" y="3185"/>
                    <a:pt x="803" y="3293"/>
                    <a:pt x="964" y="3346"/>
                  </a:cubicBezTo>
                  <a:cubicBezTo>
                    <a:pt x="1178" y="3453"/>
                    <a:pt x="1365" y="3480"/>
                    <a:pt x="1579" y="3480"/>
                  </a:cubicBezTo>
                  <a:cubicBezTo>
                    <a:pt x="1820" y="3480"/>
                    <a:pt x="2034" y="3400"/>
                    <a:pt x="2302" y="3239"/>
                  </a:cubicBezTo>
                  <a:cubicBezTo>
                    <a:pt x="2409" y="3185"/>
                    <a:pt x="2516" y="3105"/>
                    <a:pt x="2650" y="2998"/>
                  </a:cubicBezTo>
                  <a:lnTo>
                    <a:pt x="2944" y="2704"/>
                  </a:lnTo>
                  <a:cubicBezTo>
                    <a:pt x="3105" y="2516"/>
                    <a:pt x="3239" y="2275"/>
                    <a:pt x="3399" y="2008"/>
                  </a:cubicBezTo>
                  <a:cubicBezTo>
                    <a:pt x="3480" y="1874"/>
                    <a:pt x="3533" y="1740"/>
                    <a:pt x="3613" y="1580"/>
                  </a:cubicBezTo>
                  <a:cubicBezTo>
                    <a:pt x="3694" y="1446"/>
                    <a:pt x="3720" y="1312"/>
                    <a:pt x="3774" y="1178"/>
                  </a:cubicBezTo>
                  <a:lnTo>
                    <a:pt x="3828" y="1071"/>
                  </a:lnTo>
                  <a:lnTo>
                    <a:pt x="3480" y="1071"/>
                  </a:lnTo>
                  <a:cubicBezTo>
                    <a:pt x="3346" y="1071"/>
                    <a:pt x="3212" y="1071"/>
                    <a:pt x="3078" y="1044"/>
                  </a:cubicBezTo>
                  <a:cubicBezTo>
                    <a:pt x="2730" y="991"/>
                    <a:pt x="2409" y="937"/>
                    <a:pt x="2034" y="803"/>
                  </a:cubicBezTo>
                  <a:cubicBezTo>
                    <a:pt x="1713" y="696"/>
                    <a:pt x="1338" y="536"/>
                    <a:pt x="1044" y="402"/>
                  </a:cubicBezTo>
                  <a:cubicBezTo>
                    <a:pt x="696" y="295"/>
                    <a:pt x="482" y="161"/>
                    <a:pt x="268" y="0"/>
                  </a:cubicBez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7023;p47"/>
            <p:cNvSpPr/>
            <p:nvPr/>
          </p:nvSpPr>
          <p:spPr>
            <a:xfrm>
              <a:off x="7528400" y="7425700"/>
              <a:ext cx="40175" cy="60250"/>
            </a:xfrm>
            <a:custGeom>
              <a:avLst/>
              <a:gdLst/>
              <a:ahLst/>
              <a:cxnLst/>
              <a:rect l="l" t="t" r="r" b="b"/>
              <a:pathLst>
                <a:path w="1607" h="2410" extrusionOk="0">
                  <a:moveTo>
                    <a:pt x="1045" y="1"/>
                  </a:moveTo>
                  <a:cubicBezTo>
                    <a:pt x="697" y="1"/>
                    <a:pt x="295" y="402"/>
                    <a:pt x="135" y="991"/>
                  </a:cubicBezTo>
                  <a:cubicBezTo>
                    <a:pt x="27" y="1286"/>
                    <a:pt x="1" y="1607"/>
                    <a:pt x="81" y="1875"/>
                  </a:cubicBezTo>
                  <a:cubicBezTo>
                    <a:pt x="135" y="2142"/>
                    <a:pt x="242" y="2330"/>
                    <a:pt x="429" y="2383"/>
                  </a:cubicBezTo>
                  <a:cubicBezTo>
                    <a:pt x="482" y="2383"/>
                    <a:pt x="509" y="2410"/>
                    <a:pt x="563" y="2410"/>
                  </a:cubicBezTo>
                  <a:cubicBezTo>
                    <a:pt x="911" y="2410"/>
                    <a:pt x="1312" y="2008"/>
                    <a:pt x="1473" y="1446"/>
                  </a:cubicBezTo>
                  <a:cubicBezTo>
                    <a:pt x="1580" y="1152"/>
                    <a:pt x="1607" y="804"/>
                    <a:pt x="1553" y="536"/>
                  </a:cubicBezTo>
                  <a:cubicBezTo>
                    <a:pt x="1473" y="269"/>
                    <a:pt x="1366" y="108"/>
                    <a:pt x="1178" y="54"/>
                  </a:cubicBezTo>
                  <a:cubicBezTo>
                    <a:pt x="1152" y="1"/>
                    <a:pt x="1098" y="1"/>
                    <a:pt x="1045" y="1"/>
                  </a:cubicBez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7024;p47"/>
            <p:cNvSpPr/>
            <p:nvPr/>
          </p:nvSpPr>
          <p:spPr>
            <a:xfrm>
              <a:off x="7336350" y="7374175"/>
              <a:ext cx="40175" cy="60250"/>
            </a:xfrm>
            <a:custGeom>
              <a:avLst/>
              <a:gdLst/>
              <a:ahLst/>
              <a:cxnLst/>
              <a:rect l="l" t="t" r="r" b="b"/>
              <a:pathLst>
                <a:path w="1607" h="2410" extrusionOk="0">
                  <a:moveTo>
                    <a:pt x="1018" y="1"/>
                  </a:moveTo>
                  <a:cubicBezTo>
                    <a:pt x="697" y="1"/>
                    <a:pt x="295" y="402"/>
                    <a:pt x="135" y="965"/>
                  </a:cubicBezTo>
                  <a:cubicBezTo>
                    <a:pt x="28" y="1259"/>
                    <a:pt x="1" y="1607"/>
                    <a:pt x="54" y="1875"/>
                  </a:cubicBezTo>
                  <a:cubicBezTo>
                    <a:pt x="135" y="2142"/>
                    <a:pt x="215" y="2303"/>
                    <a:pt x="429" y="2383"/>
                  </a:cubicBezTo>
                  <a:cubicBezTo>
                    <a:pt x="456" y="2383"/>
                    <a:pt x="483" y="2410"/>
                    <a:pt x="563" y="2410"/>
                  </a:cubicBezTo>
                  <a:cubicBezTo>
                    <a:pt x="884" y="2410"/>
                    <a:pt x="1286" y="2008"/>
                    <a:pt x="1473" y="1446"/>
                  </a:cubicBezTo>
                  <a:cubicBezTo>
                    <a:pt x="1553" y="1125"/>
                    <a:pt x="1607" y="804"/>
                    <a:pt x="1527" y="536"/>
                  </a:cubicBezTo>
                  <a:cubicBezTo>
                    <a:pt x="1473" y="269"/>
                    <a:pt x="1366" y="108"/>
                    <a:pt x="1152" y="28"/>
                  </a:cubicBezTo>
                  <a:cubicBezTo>
                    <a:pt x="1125" y="1"/>
                    <a:pt x="1072" y="1"/>
                    <a:pt x="1018" y="1"/>
                  </a:cubicBez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785"/>
        <p:cNvGrpSpPr/>
        <p:nvPr/>
      </p:nvGrpSpPr>
      <p:grpSpPr>
        <a:xfrm>
          <a:off x="0" y="0"/>
          <a:ext cx="0" cy="0"/>
          <a:chOff x="0" y="0"/>
          <a:chExt cx="0" cy="0"/>
        </a:xfrm>
      </p:grpSpPr>
      <p:grpSp>
        <p:nvGrpSpPr>
          <p:cNvPr id="6806" name="Google Shape;6806;p45"/>
          <p:cNvGrpSpPr/>
          <p:nvPr/>
        </p:nvGrpSpPr>
        <p:grpSpPr>
          <a:xfrm>
            <a:off x="6338343" y="3967087"/>
            <a:ext cx="896121" cy="911314"/>
            <a:chOff x="2293050" y="8738575"/>
            <a:chExt cx="1223875" cy="1244625"/>
          </a:xfrm>
        </p:grpSpPr>
        <p:sp>
          <p:nvSpPr>
            <p:cNvPr id="6807" name="Google Shape;6807;p45"/>
            <p:cNvSpPr/>
            <p:nvPr/>
          </p:nvSpPr>
          <p:spPr>
            <a:xfrm>
              <a:off x="2293050" y="8738575"/>
              <a:ext cx="1223875" cy="1244625"/>
            </a:xfrm>
            <a:custGeom>
              <a:avLst/>
              <a:gdLst/>
              <a:ahLst/>
              <a:cxnLst/>
              <a:rect l="l" t="t" r="r" b="b"/>
              <a:pathLst>
                <a:path w="48955" h="49785" extrusionOk="0">
                  <a:moveTo>
                    <a:pt x="34260" y="41246"/>
                  </a:moveTo>
                  <a:lnTo>
                    <a:pt x="34260" y="41273"/>
                  </a:lnTo>
                  <a:cubicBezTo>
                    <a:pt x="33997" y="42125"/>
                    <a:pt x="34038" y="43058"/>
                    <a:pt x="34380" y="43884"/>
                  </a:cubicBezTo>
                  <a:lnTo>
                    <a:pt x="34380" y="43884"/>
                  </a:lnTo>
                  <a:cubicBezTo>
                    <a:pt x="34146" y="43448"/>
                    <a:pt x="33829" y="43050"/>
                    <a:pt x="33431" y="42718"/>
                  </a:cubicBezTo>
                  <a:cubicBezTo>
                    <a:pt x="33324" y="42370"/>
                    <a:pt x="33243" y="42049"/>
                    <a:pt x="33056" y="41701"/>
                  </a:cubicBezTo>
                  <a:cubicBezTo>
                    <a:pt x="33270" y="41621"/>
                    <a:pt x="33457" y="41487"/>
                    <a:pt x="33671" y="41353"/>
                  </a:cubicBezTo>
                  <a:lnTo>
                    <a:pt x="34260" y="41246"/>
                  </a:lnTo>
                  <a:close/>
                  <a:moveTo>
                    <a:pt x="11643" y="0"/>
                  </a:moveTo>
                  <a:cubicBezTo>
                    <a:pt x="10091" y="0"/>
                    <a:pt x="8699" y="1071"/>
                    <a:pt x="8298" y="2570"/>
                  </a:cubicBezTo>
                  <a:cubicBezTo>
                    <a:pt x="7976" y="3908"/>
                    <a:pt x="8485" y="5273"/>
                    <a:pt x="9502" y="6103"/>
                  </a:cubicBezTo>
                  <a:lnTo>
                    <a:pt x="9502" y="6183"/>
                  </a:lnTo>
                  <a:cubicBezTo>
                    <a:pt x="5193" y="7575"/>
                    <a:pt x="1847" y="11135"/>
                    <a:pt x="803" y="15658"/>
                  </a:cubicBezTo>
                  <a:cubicBezTo>
                    <a:pt x="0" y="19057"/>
                    <a:pt x="616" y="22537"/>
                    <a:pt x="2463" y="25508"/>
                  </a:cubicBezTo>
                  <a:cubicBezTo>
                    <a:pt x="4283" y="28452"/>
                    <a:pt x="7200" y="30540"/>
                    <a:pt x="10573" y="31343"/>
                  </a:cubicBezTo>
                  <a:cubicBezTo>
                    <a:pt x="10626" y="31343"/>
                    <a:pt x="10653" y="31343"/>
                    <a:pt x="10653" y="31369"/>
                  </a:cubicBezTo>
                  <a:cubicBezTo>
                    <a:pt x="10894" y="33350"/>
                    <a:pt x="11831" y="35117"/>
                    <a:pt x="13249" y="36401"/>
                  </a:cubicBezTo>
                  <a:cubicBezTo>
                    <a:pt x="11750" y="38221"/>
                    <a:pt x="10894" y="40149"/>
                    <a:pt x="10412" y="41621"/>
                  </a:cubicBezTo>
                  <a:cubicBezTo>
                    <a:pt x="8913" y="42905"/>
                    <a:pt x="8646" y="45180"/>
                    <a:pt x="9850" y="46840"/>
                  </a:cubicBezTo>
                  <a:cubicBezTo>
                    <a:pt x="10573" y="47804"/>
                    <a:pt x="11724" y="48392"/>
                    <a:pt x="12955" y="48392"/>
                  </a:cubicBezTo>
                  <a:cubicBezTo>
                    <a:pt x="13785" y="48392"/>
                    <a:pt x="14588" y="48125"/>
                    <a:pt x="15257" y="47643"/>
                  </a:cubicBezTo>
                  <a:cubicBezTo>
                    <a:pt x="16033" y="47054"/>
                    <a:pt x="16568" y="46224"/>
                    <a:pt x="16729" y="45288"/>
                  </a:cubicBezTo>
                  <a:cubicBezTo>
                    <a:pt x="16809" y="45421"/>
                    <a:pt x="16916" y="45555"/>
                    <a:pt x="16996" y="45689"/>
                  </a:cubicBezTo>
                  <a:cubicBezTo>
                    <a:pt x="17719" y="46626"/>
                    <a:pt x="18843" y="47188"/>
                    <a:pt x="20021" y="47188"/>
                  </a:cubicBezTo>
                  <a:cubicBezTo>
                    <a:pt x="20824" y="47188"/>
                    <a:pt x="21600" y="46920"/>
                    <a:pt x="22269" y="46465"/>
                  </a:cubicBezTo>
                  <a:cubicBezTo>
                    <a:pt x="22858" y="46037"/>
                    <a:pt x="23286" y="45421"/>
                    <a:pt x="23527" y="44752"/>
                  </a:cubicBezTo>
                  <a:cubicBezTo>
                    <a:pt x="24196" y="45582"/>
                    <a:pt x="25240" y="46117"/>
                    <a:pt x="26311" y="46117"/>
                  </a:cubicBezTo>
                  <a:cubicBezTo>
                    <a:pt x="26498" y="46117"/>
                    <a:pt x="26712" y="46117"/>
                    <a:pt x="26873" y="46091"/>
                  </a:cubicBezTo>
                  <a:cubicBezTo>
                    <a:pt x="26980" y="47188"/>
                    <a:pt x="27515" y="48259"/>
                    <a:pt x="28479" y="48981"/>
                  </a:cubicBezTo>
                  <a:cubicBezTo>
                    <a:pt x="29175" y="49463"/>
                    <a:pt x="29978" y="49784"/>
                    <a:pt x="30861" y="49784"/>
                  </a:cubicBezTo>
                  <a:cubicBezTo>
                    <a:pt x="32119" y="49784"/>
                    <a:pt x="33324" y="49169"/>
                    <a:pt x="34073" y="48178"/>
                  </a:cubicBezTo>
                  <a:cubicBezTo>
                    <a:pt x="34938" y="47000"/>
                    <a:pt x="35069" y="45493"/>
                    <a:pt x="34544" y="44231"/>
                  </a:cubicBezTo>
                  <a:lnTo>
                    <a:pt x="34544" y="44231"/>
                  </a:lnTo>
                  <a:cubicBezTo>
                    <a:pt x="34793" y="44694"/>
                    <a:pt x="35145" y="45113"/>
                    <a:pt x="35599" y="45448"/>
                  </a:cubicBezTo>
                  <a:cubicBezTo>
                    <a:pt x="36268" y="45957"/>
                    <a:pt x="37044" y="46198"/>
                    <a:pt x="37847" y="46198"/>
                  </a:cubicBezTo>
                  <a:cubicBezTo>
                    <a:pt x="39025" y="46198"/>
                    <a:pt x="40149" y="45635"/>
                    <a:pt x="40871" y="44699"/>
                  </a:cubicBezTo>
                  <a:cubicBezTo>
                    <a:pt x="41487" y="43815"/>
                    <a:pt x="41701" y="42772"/>
                    <a:pt x="41567" y="41808"/>
                  </a:cubicBezTo>
                  <a:lnTo>
                    <a:pt x="41567" y="41808"/>
                  </a:lnTo>
                  <a:cubicBezTo>
                    <a:pt x="41889" y="41915"/>
                    <a:pt x="42236" y="41942"/>
                    <a:pt x="42558" y="41942"/>
                  </a:cubicBezTo>
                  <a:cubicBezTo>
                    <a:pt x="43682" y="41942"/>
                    <a:pt x="44752" y="41407"/>
                    <a:pt x="45422" y="40496"/>
                  </a:cubicBezTo>
                  <a:cubicBezTo>
                    <a:pt x="46492" y="39078"/>
                    <a:pt x="46278" y="37070"/>
                    <a:pt x="45047" y="35866"/>
                  </a:cubicBezTo>
                  <a:cubicBezTo>
                    <a:pt x="44806" y="35143"/>
                    <a:pt x="44485" y="34340"/>
                    <a:pt x="43976" y="33511"/>
                  </a:cubicBezTo>
                  <a:cubicBezTo>
                    <a:pt x="44297" y="32975"/>
                    <a:pt x="44538" y="32387"/>
                    <a:pt x="44699" y="31771"/>
                  </a:cubicBezTo>
                  <a:cubicBezTo>
                    <a:pt x="45341" y="31048"/>
                    <a:pt x="45823" y="30165"/>
                    <a:pt x="46091" y="29201"/>
                  </a:cubicBezTo>
                  <a:cubicBezTo>
                    <a:pt x="46144" y="28987"/>
                    <a:pt x="46171" y="28800"/>
                    <a:pt x="46225" y="28586"/>
                  </a:cubicBezTo>
                  <a:cubicBezTo>
                    <a:pt x="47108" y="27836"/>
                    <a:pt x="47777" y="26819"/>
                    <a:pt x="48098" y="25615"/>
                  </a:cubicBezTo>
                  <a:cubicBezTo>
                    <a:pt x="48955" y="22564"/>
                    <a:pt x="47108" y="19459"/>
                    <a:pt x="44083" y="18656"/>
                  </a:cubicBezTo>
                  <a:cubicBezTo>
                    <a:pt x="43602" y="18522"/>
                    <a:pt x="43147" y="18495"/>
                    <a:pt x="42638" y="18495"/>
                  </a:cubicBezTo>
                  <a:cubicBezTo>
                    <a:pt x="40283" y="18495"/>
                    <a:pt x="38222" y="19940"/>
                    <a:pt x="37338" y="22028"/>
                  </a:cubicBezTo>
                  <a:cubicBezTo>
                    <a:pt x="36161" y="22617"/>
                    <a:pt x="35197" y="23554"/>
                    <a:pt x="34608" y="24678"/>
                  </a:cubicBezTo>
                  <a:cubicBezTo>
                    <a:pt x="34314" y="24892"/>
                    <a:pt x="33993" y="25160"/>
                    <a:pt x="33725" y="25427"/>
                  </a:cubicBezTo>
                  <a:cubicBezTo>
                    <a:pt x="33002" y="25642"/>
                    <a:pt x="32280" y="25990"/>
                    <a:pt x="31691" y="26445"/>
                  </a:cubicBezTo>
                  <a:cubicBezTo>
                    <a:pt x="31289" y="26525"/>
                    <a:pt x="30915" y="26578"/>
                    <a:pt x="30540" y="26685"/>
                  </a:cubicBezTo>
                  <a:cubicBezTo>
                    <a:pt x="30192" y="26632"/>
                    <a:pt x="29790" y="26578"/>
                    <a:pt x="29416" y="26578"/>
                  </a:cubicBezTo>
                  <a:cubicBezTo>
                    <a:pt x="28506" y="26578"/>
                    <a:pt x="27622" y="26766"/>
                    <a:pt x="26739" y="27060"/>
                  </a:cubicBezTo>
                  <a:cubicBezTo>
                    <a:pt x="26338" y="26685"/>
                    <a:pt x="25936" y="26391"/>
                    <a:pt x="25454" y="26123"/>
                  </a:cubicBezTo>
                  <a:cubicBezTo>
                    <a:pt x="25401" y="25588"/>
                    <a:pt x="25294" y="25079"/>
                    <a:pt x="25133" y="24571"/>
                  </a:cubicBezTo>
                  <a:cubicBezTo>
                    <a:pt x="25642" y="23634"/>
                    <a:pt x="25990" y="22617"/>
                    <a:pt x="26231" y="21573"/>
                  </a:cubicBezTo>
                  <a:cubicBezTo>
                    <a:pt x="27435" y="16381"/>
                    <a:pt x="25321" y="11135"/>
                    <a:pt x="21279" y="8110"/>
                  </a:cubicBezTo>
                  <a:cubicBezTo>
                    <a:pt x="21895" y="7655"/>
                    <a:pt x="22350" y="6986"/>
                    <a:pt x="22564" y="6210"/>
                  </a:cubicBezTo>
                  <a:cubicBezTo>
                    <a:pt x="22778" y="5300"/>
                    <a:pt x="22644" y="4416"/>
                    <a:pt x="22189" y="3613"/>
                  </a:cubicBezTo>
                  <a:cubicBezTo>
                    <a:pt x="21707" y="2810"/>
                    <a:pt x="20985" y="2275"/>
                    <a:pt x="20075" y="2034"/>
                  </a:cubicBezTo>
                  <a:cubicBezTo>
                    <a:pt x="19807" y="1954"/>
                    <a:pt x="19512" y="1927"/>
                    <a:pt x="19245" y="1927"/>
                  </a:cubicBezTo>
                  <a:cubicBezTo>
                    <a:pt x="17826" y="1927"/>
                    <a:pt x="16622" y="2757"/>
                    <a:pt x="16086" y="4015"/>
                  </a:cubicBezTo>
                  <a:cubicBezTo>
                    <a:pt x="15872" y="4202"/>
                    <a:pt x="15631" y="4443"/>
                    <a:pt x="15364" y="4711"/>
                  </a:cubicBezTo>
                  <a:cubicBezTo>
                    <a:pt x="15257" y="4363"/>
                    <a:pt x="15150" y="4042"/>
                    <a:pt x="15069" y="3747"/>
                  </a:cubicBezTo>
                  <a:cubicBezTo>
                    <a:pt x="15123" y="3025"/>
                    <a:pt x="14962" y="2302"/>
                    <a:pt x="14588" y="1660"/>
                  </a:cubicBezTo>
                  <a:cubicBezTo>
                    <a:pt x="14133" y="857"/>
                    <a:pt x="13383" y="321"/>
                    <a:pt x="12500" y="80"/>
                  </a:cubicBezTo>
                  <a:cubicBezTo>
                    <a:pt x="12232" y="27"/>
                    <a:pt x="11911" y="0"/>
                    <a:pt x="11643"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8" name="Google Shape;6808;p45"/>
            <p:cNvSpPr/>
            <p:nvPr/>
          </p:nvSpPr>
          <p:spPr>
            <a:xfrm>
              <a:off x="2583450" y="9635225"/>
              <a:ext cx="170650" cy="245875"/>
            </a:xfrm>
            <a:custGeom>
              <a:avLst/>
              <a:gdLst/>
              <a:ahLst/>
              <a:cxnLst/>
              <a:rect l="l" t="t" r="r" b="b"/>
              <a:pathLst>
                <a:path w="6826" h="9835" extrusionOk="0">
                  <a:moveTo>
                    <a:pt x="6130" y="0"/>
                  </a:moveTo>
                  <a:cubicBezTo>
                    <a:pt x="2704" y="2409"/>
                    <a:pt x="1499" y="5701"/>
                    <a:pt x="1098" y="7494"/>
                  </a:cubicBezTo>
                  <a:cubicBezTo>
                    <a:pt x="937" y="7521"/>
                    <a:pt x="777" y="7575"/>
                    <a:pt x="643" y="7682"/>
                  </a:cubicBezTo>
                  <a:cubicBezTo>
                    <a:pt x="134" y="8083"/>
                    <a:pt x="1" y="8833"/>
                    <a:pt x="402" y="9368"/>
                  </a:cubicBezTo>
                  <a:cubicBezTo>
                    <a:pt x="634" y="9678"/>
                    <a:pt x="983" y="9835"/>
                    <a:pt x="1329" y="9835"/>
                  </a:cubicBezTo>
                  <a:cubicBezTo>
                    <a:pt x="1581" y="9835"/>
                    <a:pt x="1832" y="9751"/>
                    <a:pt x="2035" y="9582"/>
                  </a:cubicBezTo>
                  <a:cubicBezTo>
                    <a:pt x="2543" y="9181"/>
                    <a:pt x="2677" y="8458"/>
                    <a:pt x="2276" y="7923"/>
                  </a:cubicBezTo>
                  <a:lnTo>
                    <a:pt x="2088" y="7709"/>
                  </a:lnTo>
                  <a:cubicBezTo>
                    <a:pt x="2918" y="3828"/>
                    <a:pt x="6826" y="428"/>
                    <a:pt x="6826" y="428"/>
                  </a:cubicBezTo>
                  <a:lnTo>
                    <a:pt x="61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9" name="Google Shape;6809;p45"/>
            <p:cNvSpPr/>
            <p:nvPr/>
          </p:nvSpPr>
          <p:spPr>
            <a:xfrm>
              <a:off x="2762125" y="9628525"/>
              <a:ext cx="155925" cy="222975"/>
            </a:xfrm>
            <a:custGeom>
              <a:avLst/>
              <a:gdLst/>
              <a:ahLst/>
              <a:cxnLst/>
              <a:rect l="l" t="t" r="r" b="b"/>
              <a:pathLst>
                <a:path w="6237" h="8919" extrusionOk="0">
                  <a:moveTo>
                    <a:pt x="5594" y="0"/>
                  </a:moveTo>
                  <a:cubicBezTo>
                    <a:pt x="2516" y="2168"/>
                    <a:pt x="1419" y="5166"/>
                    <a:pt x="1044" y="6772"/>
                  </a:cubicBezTo>
                  <a:cubicBezTo>
                    <a:pt x="883" y="6826"/>
                    <a:pt x="749" y="6879"/>
                    <a:pt x="616" y="6986"/>
                  </a:cubicBezTo>
                  <a:cubicBezTo>
                    <a:pt x="107" y="7361"/>
                    <a:pt x="0" y="8030"/>
                    <a:pt x="375" y="8485"/>
                  </a:cubicBezTo>
                  <a:cubicBezTo>
                    <a:pt x="600" y="8774"/>
                    <a:pt x="930" y="8919"/>
                    <a:pt x="1263" y="8919"/>
                  </a:cubicBezTo>
                  <a:cubicBezTo>
                    <a:pt x="1485" y="8919"/>
                    <a:pt x="1708" y="8854"/>
                    <a:pt x="1900" y="8726"/>
                  </a:cubicBezTo>
                  <a:cubicBezTo>
                    <a:pt x="2382" y="8351"/>
                    <a:pt x="2489" y="7682"/>
                    <a:pt x="2114" y="7227"/>
                  </a:cubicBezTo>
                  <a:cubicBezTo>
                    <a:pt x="2061" y="7120"/>
                    <a:pt x="1981" y="7093"/>
                    <a:pt x="1927" y="7013"/>
                  </a:cubicBezTo>
                  <a:cubicBezTo>
                    <a:pt x="2677" y="3507"/>
                    <a:pt x="6236" y="402"/>
                    <a:pt x="6236" y="402"/>
                  </a:cubicBezTo>
                  <a:lnTo>
                    <a:pt x="55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0" name="Google Shape;6810;p45"/>
            <p:cNvSpPr/>
            <p:nvPr/>
          </p:nvSpPr>
          <p:spPr>
            <a:xfrm>
              <a:off x="2926725" y="9642575"/>
              <a:ext cx="125150" cy="182025"/>
            </a:xfrm>
            <a:custGeom>
              <a:avLst/>
              <a:gdLst/>
              <a:ahLst/>
              <a:cxnLst/>
              <a:rect l="l" t="t" r="r" b="b"/>
              <a:pathLst>
                <a:path w="5006" h="7281" extrusionOk="0">
                  <a:moveTo>
                    <a:pt x="4470" y="0"/>
                  </a:moveTo>
                  <a:cubicBezTo>
                    <a:pt x="2008" y="1767"/>
                    <a:pt x="1098" y="4203"/>
                    <a:pt x="803" y="5514"/>
                  </a:cubicBezTo>
                  <a:cubicBezTo>
                    <a:pt x="696" y="5541"/>
                    <a:pt x="562" y="5621"/>
                    <a:pt x="455" y="5675"/>
                  </a:cubicBezTo>
                  <a:cubicBezTo>
                    <a:pt x="81" y="5996"/>
                    <a:pt x="0" y="6531"/>
                    <a:pt x="295" y="6933"/>
                  </a:cubicBezTo>
                  <a:cubicBezTo>
                    <a:pt x="449" y="7164"/>
                    <a:pt x="702" y="7280"/>
                    <a:pt x="965" y="7280"/>
                  </a:cubicBezTo>
                  <a:cubicBezTo>
                    <a:pt x="1158" y="7280"/>
                    <a:pt x="1356" y="7218"/>
                    <a:pt x="1526" y="7093"/>
                  </a:cubicBezTo>
                  <a:cubicBezTo>
                    <a:pt x="1901" y="6799"/>
                    <a:pt x="2008" y="6264"/>
                    <a:pt x="1687" y="5862"/>
                  </a:cubicBezTo>
                  <a:cubicBezTo>
                    <a:pt x="1633" y="5782"/>
                    <a:pt x="1606" y="5728"/>
                    <a:pt x="1526" y="5675"/>
                  </a:cubicBezTo>
                  <a:cubicBezTo>
                    <a:pt x="2142" y="2838"/>
                    <a:pt x="5006" y="322"/>
                    <a:pt x="5006" y="322"/>
                  </a:cubicBezTo>
                  <a:lnTo>
                    <a:pt x="4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1" name="Google Shape;6811;p45"/>
            <p:cNvSpPr/>
            <p:nvPr/>
          </p:nvSpPr>
          <p:spPr>
            <a:xfrm>
              <a:off x="3276025" y="9267750"/>
              <a:ext cx="166625" cy="150950"/>
            </a:xfrm>
            <a:custGeom>
              <a:avLst/>
              <a:gdLst/>
              <a:ahLst/>
              <a:cxnLst/>
              <a:rect l="l" t="t" r="r" b="b"/>
              <a:pathLst>
                <a:path w="6665" h="6038" extrusionOk="0">
                  <a:moveTo>
                    <a:pt x="3281" y="1"/>
                  </a:moveTo>
                  <a:cubicBezTo>
                    <a:pt x="1931" y="1"/>
                    <a:pt x="737" y="916"/>
                    <a:pt x="402" y="2280"/>
                  </a:cubicBezTo>
                  <a:cubicBezTo>
                    <a:pt x="0" y="3886"/>
                    <a:pt x="964" y="5545"/>
                    <a:pt x="2570" y="5947"/>
                  </a:cubicBezTo>
                  <a:cubicBezTo>
                    <a:pt x="2816" y="6008"/>
                    <a:pt x="3063" y="6038"/>
                    <a:pt x="3307" y="6038"/>
                  </a:cubicBezTo>
                  <a:cubicBezTo>
                    <a:pt x="4655" y="6038"/>
                    <a:pt x="5901" y="5138"/>
                    <a:pt x="6263" y="3779"/>
                  </a:cubicBezTo>
                  <a:cubicBezTo>
                    <a:pt x="6665" y="2173"/>
                    <a:pt x="5701" y="540"/>
                    <a:pt x="4095" y="112"/>
                  </a:cubicBezTo>
                  <a:cubicBezTo>
                    <a:pt x="3821" y="37"/>
                    <a:pt x="3548" y="1"/>
                    <a:pt x="32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2" name="Google Shape;6812;p45"/>
            <p:cNvSpPr/>
            <p:nvPr/>
          </p:nvSpPr>
          <p:spPr>
            <a:xfrm>
              <a:off x="3197725" y="9340025"/>
              <a:ext cx="196075" cy="177550"/>
            </a:xfrm>
            <a:custGeom>
              <a:avLst/>
              <a:gdLst/>
              <a:ahLst/>
              <a:cxnLst/>
              <a:rect l="l" t="t" r="r" b="b"/>
              <a:pathLst>
                <a:path w="7843" h="7102" extrusionOk="0">
                  <a:moveTo>
                    <a:pt x="3920" y="0"/>
                  </a:moveTo>
                  <a:cubicBezTo>
                    <a:pt x="2324" y="0"/>
                    <a:pt x="889" y="1051"/>
                    <a:pt x="482" y="2654"/>
                  </a:cubicBezTo>
                  <a:cubicBezTo>
                    <a:pt x="0" y="4528"/>
                    <a:pt x="1125" y="6482"/>
                    <a:pt x="3025" y="6990"/>
                  </a:cubicBezTo>
                  <a:cubicBezTo>
                    <a:pt x="3318" y="7066"/>
                    <a:pt x="3613" y="7102"/>
                    <a:pt x="3904" y="7102"/>
                  </a:cubicBezTo>
                  <a:cubicBezTo>
                    <a:pt x="5474" y="7102"/>
                    <a:pt x="6932" y="6051"/>
                    <a:pt x="7361" y="4447"/>
                  </a:cubicBezTo>
                  <a:cubicBezTo>
                    <a:pt x="7843" y="2574"/>
                    <a:pt x="6719" y="620"/>
                    <a:pt x="4818" y="111"/>
                  </a:cubicBezTo>
                  <a:cubicBezTo>
                    <a:pt x="4517" y="36"/>
                    <a:pt x="4216" y="0"/>
                    <a:pt x="39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3" name="Google Shape;6813;p45"/>
            <p:cNvSpPr/>
            <p:nvPr/>
          </p:nvSpPr>
          <p:spPr>
            <a:xfrm>
              <a:off x="3145525" y="9392550"/>
              <a:ext cx="216175" cy="195575"/>
            </a:xfrm>
            <a:custGeom>
              <a:avLst/>
              <a:gdLst/>
              <a:ahLst/>
              <a:cxnLst/>
              <a:rect l="l" t="t" r="r" b="b"/>
              <a:pathLst>
                <a:path w="8647" h="7823" extrusionOk="0">
                  <a:moveTo>
                    <a:pt x="4306" y="0"/>
                  </a:moveTo>
                  <a:cubicBezTo>
                    <a:pt x="2558" y="0"/>
                    <a:pt x="987" y="1154"/>
                    <a:pt x="536" y="2935"/>
                  </a:cubicBezTo>
                  <a:cubicBezTo>
                    <a:pt x="1" y="5023"/>
                    <a:pt x="1285" y="7164"/>
                    <a:pt x="3346" y="7700"/>
                  </a:cubicBezTo>
                  <a:cubicBezTo>
                    <a:pt x="3667" y="7783"/>
                    <a:pt x="3990" y="7823"/>
                    <a:pt x="4309" y="7823"/>
                  </a:cubicBezTo>
                  <a:cubicBezTo>
                    <a:pt x="6036" y="7823"/>
                    <a:pt x="7632" y="6652"/>
                    <a:pt x="8084" y="4889"/>
                  </a:cubicBezTo>
                  <a:cubicBezTo>
                    <a:pt x="8646" y="2802"/>
                    <a:pt x="7388" y="660"/>
                    <a:pt x="5300" y="125"/>
                  </a:cubicBezTo>
                  <a:cubicBezTo>
                    <a:pt x="4967" y="40"/>
                    <a:pt x="4633" y="0"/>
                    <a:pt x="43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4" name="Google Shape;6814;p45"/>
            <p:cNvSpPr/>
            <p:nvPr/>
          </p:nvSpPr>
          <p:spPr>
            <a:xfrm>
              <a:off x="3257950" y="9538200"/>
              <a:ext cx="125150" cy="181575"/>
            </a:xfrm>
            <a:custGeom>
              <a:avLst/>
              <a:gdLst/>
              <a:ahLst/>
              <a:cxnLst/>
              <a:rect l="l" t="t" r="r" b="b"/>
              <a:pathLst>
                <a:path w="5006" h="7263" extrusionOk="0">
                  <a:moveTo>
                    <a:pt x="536" y="0"/>
                  </a:moveTo>
                  <a:lnTo>
                    <a:pt x="0" y="321"/>
                  </a:lnTo>
                  <a:cubicBezTo>
                    <a:pt x="0" y="321"/>
                    <a:pt x="2864" y="2837"/>
                    <a:pt x="3480" y="5674"/>
                  </a:cubicBezTo>
                  <a:cubicBezTo>
                    <a:pt x="3400" y="5701"/>
                    <a:pt x="3373" y="5781"/>
                    <a:pt x="3293" y="5835"/>
                  </a:cubicBezTo>
                  <a:cubicBezTo>
                    <a:pt x="2998" y="6236"/>
                    <a:pt x="3105" y="6772"/>
                    <a:pt x="3480" y="7093"/>
                  </a:cubicBezTo>
                  <a:cubicBezTo>
                    <a:pt x="3637" y="7208"/>
                    <a:pt x="3820" y="7262"/>
                    <a:pt x="3999" y="7262"/>
                  </a:cubicBezTo>
                  <a:cubicBezTo>
                    <a:pt x="4277" y="7262"/>
                    <a:pt x="4548" y="7133"/>
                    <a:pt x="4711" y="6906"/>
                  </a:cubicBezTo>
                  <a:cubicBezTo>
                    <a:pt x="5006" y="6504"/>
                    <a:pt x="4898" y="5969"/>
                    <a:pt x="4551" y="5674"/>
                  </a:cubicBezTo>
                  <a:cubicBezTo>
                    <a:pt x="4443" y="5621"/>
                    <a:pt x="4310" y="5541"/>
                    <a:pt x="4203" y="5514"/>
                  </a:cubicBezTo>
                  <a:cubicBezTo>
                    <a:pt x="3908" y="4202"/>
                    <a:pt x="2998" y="1767"/>
                    <a:pt x="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5" name="Google Shape;6815;p45"/>
            <p:cNvSpPr/>
            <p:nvPr/>
          </p:nvSpPr>
          <p:spPr>
            <a:xfrm>
              <a:off x="3068575" y="9432450"/>
              <a:ext cx="241600" cy="218425"/>
            </a:xfrm>
            <a:custGeom>
              <a:avLst/>
              <a:gdLst/>
              <a:ahLst/>
              <a:cxnLst/>
              <a:rect l="l" t="t" r="r" b="b"/>
              <a:pathLst>
                <a:path w="9664" h="8737" extrusionOk="0">
                  <a:moveTo>
                    <a:pt x="4837" y="0"/>
                  </a:moveTo>
                  <a:cubicBezTo>
                    <a:pt x="2893" y="0"/>
                    <a:pt x="1114" y="1302"/>
                    <a:pt x="616" y="3293"/>
                  </a:cubicBezTo>
                  <a:cubicBezTo>
                    <a:pt x="1" y="5622"/>
                    <a:pt x="1419" y="8004"/>
                    <a:pt x="3748" y="8593"/>
                  </a:cubicBezTo>
                  <a:cubicBezTo>
                    <a:pt x="4121" y="8690"/>
                    <a:pt x="4493" y="8737"/>
                    <a:pt x="4859" y="8737"/>
                  </a:cubicBezTo>
                  <a:cubicBezTo>
                    <a:pt x="6805" y="8737"/>
                    <a:pt x="8556" y="7421"/>
                    <a:pt x="9074" y="5461"/>
                  </a:cubicBezTo>
                  <a:cubicBezTo>
                    <a:pt x="9663" y="3106"/>
                    <a:pt x="8271" y="750"/>
                    <a:pt x="5916" y="135"/>
                  </a:cubicBezTo>
                  <a:cubicBezTo>
                    <a:pt x="5555" y="44"/>
                    <a:pt x="5194" y="0"/>
                    <a:pt x="4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6" name="Google Shape;6816;p45"/>
            <p:cNvSpPr/>
            <p:nvPr/>
          </p:nvSpPr>
          <p:spPr>
            <a:xfrm>
              <a:off x="2976250" y="9464750"/>
              <a:ext cx="267000" cy="241300"/>
            </a:xfrm>
            <a:custGeom>
              <a:avLst/>
              <a:gdLst/>
              <a:ahLst/>
              <a:cxnLst/>
              <a:rect l="l" t="t" r="r" b="b"/>
              <a:pathLst>
                <a:path w="10680" h="9652" extrusionOk="0">
                  <a:moveTo>
                    <a:pt x="5377" y="0"/>
                  </a:moveTo>
                  <a:cubicBezTo>
                    <a:pt x="3218" y="0"/>
                    <a:pt x="1261" y="1460"/>
                    <a:pt x="696" y="3607"/>
                  </a:cubicBezTo>
                  <a:cubicBezTo>
                    <a:pt x="0" y="6177"/>
                    <a:pt x="1552" y="8826"/>
                    <a:pt x="4122" y="9496"/>
                  </a:cubicBezTo>
                  <a:cubicBezTo>
                    <a:pt x="4530" y="9601"/>
                    <a:pt x="4939" y="9651"/>
                    <a:pt x="5341" y="9651"/>
                  </a:cubicBezTo>
                  <a:cubicBezTo>
                    <a:pt x="7495" y="9651"/>
                    <a:pt x="9446" y="8208"/>
                    <a:pt x="10010" y="6043"/>
                  </a:cubicBezTo>
                  <a:cubicBezTo>
                    <a:pt x="10680" y="3473"/>
                    <a:pt x="9154" y="824"/>
                    <a:pt x="6584" y="154"/>
                  </a:cubicBezTo>
                  <a:cubicBezTo>
                    <a:pt x="6180" y="50"/>
                    <a:pt x="5775" y="0"/>
                    <a:pt x="53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7" name="Google Shape;6817;p45"/>
            <p:cNvSpPr/>
            <p:nvPr/>
          </p:nvSpPr>
          <p:spPr>
            <a:xfrm>
              <a:off x="3115425" y="9602425"/>
              <a:ext cx="155925" cy="223275"/>
            </a:xfrm>
            <a:custGeom>
              <a:avLst/>
              <a:gdLst/>
              <a:ahLst/>
              <a:cxnLst/>
              <a:rect l="l" t="t" r="r" b="b"/>
              <a:pathLst>
                <a:path w="6237" h="8931" extrusionOk="0">
                  <a:moveTo>
                    <a:pt x="643" y="1"/>
                  </a:moveTo>
                  <a:lnTo>
                    <a:pt x="0" y="402"/>
                  </a:lnTo>
                  <a:cubicBezTo>
                    <a:pt x="0" y="402"/>
                    <a:pt x="3560" y="3507"/>
                    <a:pt x="4310" y="7013"/>
                  </a:cubicBezTo>
                  <a:cubicBezTo>
                    <a:pt x="4256" y="7093"/>
                    <a:pt x="4176" y="7120"/>
                    <a:pt x="4122" y="7227"/>
                  </a:cubicBezTo>
                  <a:cubicBezTo>
                    <a:pt x="3747" y="7682"/>
                    <a:pt x="3855" y="8351"/>
                    <a:pt x="4336" y="8726"/>
                  </a:cubicBezTo>
                  <a:cubicBezTo>
                    <a:pt x="4538" y="8864"/>
                    <a:pt x="4764" y="8930"/>
                    <a:pt x="4986" y="8930"/>
                  </a:cubicBezTo>
                  <a:cubicBezTo>
                    <a:pt x="5325" y="8930"/>
                    <a:pt x="5652" y="8776"/>
                    <a:pt x="5862" y="8485"/>
                  </a:cubicBezTo>
                  <a:cubicBezTo>
                    <a:pt x="6237" y="8030"/>
                    <a:pt x="6130" y="7361"/>
                    <a:pt x="5621" y="6986"/>
                  </a:cubicBezTo>
                  <a:cubicBezTo>
                    <a:pt x="5487" y="6879"/>
                    <a:pt x="5353" y="6826"/>
                    <a:pt x="5193" y="6799"/>
                  </a:cubicBezTo>
                  <a:cubicBezTo>
                    <a:pt x="4818" y="5193"/>
                    <a:pt x="3721" y="2169"/>
                    <a:pt x="6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8" name="Google Shape;6818;p45"/>
            <p:cNvSpPr/>
            <p:nvPr/>
          </p:nvSpPr>
          <p:spPr>
            <a:xfrm>
              <a:off x="2881225" y="9470875"/>
              <a:ext cx="293775" cy="265125"/>
            </a:xfrm>
            <a:custGeom>
              <a:avLst/>
              <a:gdLst/>
              <a:ahLst/>
              <a:cxnLst/>
              <a:rect l="l" t="t" r="r" b="b"/>
              <a:pathLst>
                <a:path w="11751" h="10605" extrusionOk="0">
                  <a:moveTo>
                    <a:pt x="5851" y="1"/>
                  </a:moveTo>
                  <a:cubicBezTo>
                    <a:pt x="3498" y="1"/>
                    <a:pt x="1357" y="1592"/>
                    <a:pt x="750" y="3978"/>
                  </a:cubicBezTo>
                  <a:cubicBezTo>
                    <a:pt x="0" y="6788"/>
                    <a:pt x="1713" y="9706"/>
                    <a:pt x="4550" y="10428"/>
                  </a:cubicBezTo>
                  <a:cubicBezTo>
                    <a:pt x="4997" y="10547"/>
                    <a:pt x="5447" y="10604"/>
                    <a:pt x="5890" y="10604"/>
                  </a:cubicBezTo>
                  <a:cubicBezTo>
                    <a:pt x="8233" y="10604"/>
                    <a:pt x="10393" y="9013"/>
                    <a:pt x="11001" y="6628"/>
                  </a:cubicBezTo>
                  <a:cubicBezTo>
                    <a:pt x="11750" y="3817"/>
                    <a:pt x="10037" y="900"/>
                    <a:pt x="7200" y="177"/>
                  </a:cubicBezTo>
                  <a:cubicBezTo>
                    <a:pt x="6749" y="58"/>
                    <a:pt x="6296" y="1"/>
                    <a:pt x="5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9" name="Google Shape;6819;p45"/>
            <p:cNvSpPr/>
            <p:nvPr/>
          </p:nvSpPr>
          <p:spPr>
            <a:xfrm>
              <a:off x="2812300" y="9485875"/>
              <a:ext cx="293775" cy="265500"/>
            </a:xfrm>
            <a:custGeom>
              <a:avLst/>
              <a:gdLst/>
              <a:ahLst/>
              <a:cxnLst/>
              <a:rect l="l" t="t" r="r" b="b"/>
              <a:pathLst>
                <a:path w="11751" h="10620" extrusionOk="0">
                  <a:moveTo>
                    <a:pt x="5889" y="1"/>
                  </a:moveTo>
                  <a:cubicBezTo>
                    <a:pt x="3527" y="1"/>
                    <a:pt x="1383" y="1595"/>
                    <a:pt x="750" y="3993"/>
                  </a:cubicBezTo>
                  <a:cubicBezTo>
                    <a:pt x="0" y="6804"/>
                    <a:pt x="1713" y="9721"/>
                    <a:pt x="4551" y="10444"/>
                  </a:cubicBezTo>
                  <a:cubicBezTo>
                    <a:pt x="5002" y="10563"/>
                    <a:pt x="5454" y="10620"/>
                    <a:pt x="5900" y="10620"/>
                  </a:cubicBezTo>
                  <a:cubicBezTo>
                    <a:pt x="8253" y="10620"/>
                    <a:pt x="10398" y="9029"/>
                    <a:pt x="11028" y="6643"/>
                  </a:cubicBezTo>
                  <a:cubicBezTo>
                    <a:pt x="11751" y="3833"/>
                    <a:pt x="10064" y="915"/>
                    <a:pt x="7200" y="166"/>
                  </a:cubicBezTo>
                  <a:cubicBezTo>
                    <a:pt x="6761" y="54"/>
                    <a:pt x="6321" y="1"/>
                    <a:pt x="58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0" name="Google Shape;6820;p45"/>
            <p:cNvSpPr/>
            <p:nvPr/>
          </p:nvSpPr>
          <p:spPr>
            <a:xfrm>
              <a:off x="2725975" y="9472550"/>
              <a:ext cx="301800" cy="265750"/>
            </a:xfrm>
            <a:custGeom>
              <a:avLst/>
              <a:gdLst/>
              <a:ahLst/>
              <a:cxnLst/>
              <a:rect l="l" t="t" r="r" b="b"/>
              <a:pathLst>
                <a:path w="12072" h="10630" extrusionOk="0">
                  <a:moveTo>
                    <a:pt x="6036" y="1"/>
                  </a:moveTo>
                  <a:cubicBezTo>
                    <a:pt x="5003" y="1"/>
                    <a:pt x="3955" y="297"/>
                    <a:pt x="3025" y="913"/>
                  </a:cubicBezTo>
                  <a:cubicBezTo>
                    <a:pt x="590" y="2572"/>
                    <a:pt x="1" y="5891"/>
                    <a:pt x="1633" y="8300"/>
                  </a:cubicBezTo>
                  <a:cubicBezTo>
                    <a:pt x="2668" y="9819"/>
                    <a:pt x="4347" y="10630"/>
                    <a:pt x="6049" y="10630"/>
                  </a:cubicBezTo>
                  <a:cubicBezTo>
                    <a:pt x="7077" y="10630"/>
                    <a:pt x="8113" y="10334"/>
                    <a:pt x="9021" y="9719"/>
                  </a:cubicBezTo>
                  <a:cubicBezTo>
                    <a:pt x="11456" y="8033"/>
                    <a:pt x="12072" y="4714"/>
                    <a:pt x="10439" y="2305"/>
                  </a:cubicBezTo>
                  <a:cubicBezTo>
                    <a:pt x="9406" y="805"/>
                    <a:pt x="7741" y="1"/>
                    <a:pt x="60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1" name="Google Shape;6821;p45"/>
            <p:cNvSpPr/>
            <p:nvPr/>
          </p:nvSpPr>
          <p:spPr>
            <a:xfrm>
              <a:off x="2913350" y="9640575"/>
              <a:ext cx="189375" cy="274675"/>
            </a:xfrm>
            <a:custGeom>
              <a:avLst/>
              <a:gdLst/>
              <a:ahLst/>
              <a:cxnLst/>
              <a:rect l="l" t="t" r="r" b="b"/>
              <a:pathLst>
                <a:path w="7575" h="10987" extrusionOk="0">
                  <a:moveTo>
                    <a:pt x="803" y="0"/>
                  </a:moveTo>
                  <a:lnTo>
                    <a:pt x="0" y="509"/>
                  </a:lnTo>
                  <a:cubicBezTo>
                    <a:pt x="0" y="509"/>
                    <a:pt x="4336" y="4309"/>
                    <a:pt x="5273" y="8645"/>
                  </a:cubicBezTo>
                  <a:cubicBezTo>
                    <a:pt x="5166" y="8699"/>
                    <a:pt x="5112" y="8779"/>
                    <a:pt x="5032" y="8886"/>
                  </a:cubicBezTo>
                  <a:cubicBezTo>
                    <a:pt x="4604" y="9475"/>
                    <a:pt x="4738" y="10278"/>
                    <a:pt x="5300" y="10706"/>
                  </a:cubicBezTo>
                  <a:cubicBezTo>
                    <a:pt x="5543" y="10894"/>
                    <a:pt x="5827" y="10986"/>
                    <a:pt x="6107" y="10986"/>
                  </a:cubicBezTo>
                  <a:cubicBezTo>
                    <a:pt x="6505" y="10986"/>
                    <a:pt x="6895" y="10800"/>
                    <a:pt x="7146" y="10439"/>
                  </a:cubicBezTo>
                  <a:cubicBezTo>
                    <a:pt x="7575" y="9877"/>
                    <a:pt x="7441" y="9047"/>
                    <a:pt x="6879" y="8619"/>
                  </a:cubicBezTo>
                  <a:cubicBezTo>
                    <a:pt x="6718" y="8485"/>
                    <a:pt x="6558" y="8405"/>
                    <a:pt x="6370" y="8378"/>
                  </a:cubicBezTo>
                  <a:cubicBezTo>
                    <a:pt x="5915" y="6397"/>
                    <a:pt x="4577" y="2677"/>
                    <a:pt x="8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2" name="Google Shape;6822;p45"/>
            <p:cNvSpPr/>
            <p:nvPr/>
          </p:nvSpPr>
          <p:spPr>
            <a:xfrm>
              <a:off x="2677125" y="9431275"/>
              <a:ext cx="301825" cy="266050"/>
            </a:xfrm>
            <a:custGeom>
              <a:avLst/>
              <a:gdLst/>
              <a:ahLst/>
              <a:cxnLst/>
              <a:rect l="l" t="t" r="r" b="b"/>
              <a:pathLst>
                <a:path w="12073" h="10642" extrusionOk="0">
                  <a:moveTo>
                    <a:pt x="6056" y="0"/>
                  </a:moveTo>
                  <a:cubicBezTo>
                    <a:pt x="5022" y="0"/>
                    <a:pt x="3975" y="302"/>
                    <a:pt x="3052" y="931"/>
                  </a:cubicBezTo>
                  <a:cubicBezTo>
                    <a:pt x="590" y="2591"/>
                    <a:pt x="1" y="5910"/>
                    <a:pt x="1633" y="8319"/>
                  </a:cubicBezTo>
                  <a:cubicBezTo>
                    <a:pt x="2680" y="9831"/>
                    <a:pt x="4357" y="10642"/>
                    <a:pt x="6054" y="10642"/>
                  </a:cubicBezTo>
                  <a:cubicBezTo>
                    <a:pt x="7090" y="10642"/>
                    <a:pt x="8134" y="10340"/>
                    <a:pt x="9048" y="9710"/>
                  </a:cubicBezTo>
                  <a:cubicBezTo>
                    <a:pt x="11483" y="8051"/>
                    <a:pt x="12072" y="4732"/>
                    <a:pt x="10439" y="2323"/>
                  </a:cubicBezTo>
                  <a:cubicBezTo>
                    <a:pt x="9409" y="811"/>
                    <a:pt x="7749" y="0"/>
                    <a:pt x="60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3" name="Google Shape;6823;p45"/>
            <p:cNvSpPr/>
            <p:nvPr/>
          </p:nvSpPr>
          <p:spPr>
            <a:xfrm>
              <a:off x="2624275" y="9366225"/>
              <a:ext cx="266350" cy="266325"/>
            </a:xfrm>
            <a:custGeom>
              <a:avLst/>
              <a:gdLst/>
              <a:ahLst/>
              <a:cxnLst/>
              <a:rect l="l" t="t" r="r" b="b"/>
              <a:pathLst>
                <a:path w="10654" h="10653" extrusionOk="0">
                  <a:moveTo>
                    <a:pt x="5327" y="0"/>
                  </a:moveTo>
                  <a:cubicBezTo>
                    <a:pt x="2382" y="0"/>
                    <a:pt x="0" y="2382"/>
                    <a:pt x="0" y="5327"/>
                  </a:cubicBezTo>
                  <a:cubicBezTo>
                    <a:pt x="0" y="8271"/>
                    <a:pt x="2382" y="10653"/>
                    <a:pt x="5327" y="10653"/>
                  </a:cubicBezTo>
                  <a:cubicBezTo>
                    <a:pt x="8271" y="10653"/>
                    <a:pt x="10653" y="8271"/>
                    <a:pt x="10653" y="5327"/>
                  </a:cubicBezTo>
                  <a:cubicBezTo>
                    <a:pt x="10653" y="2382"/>
                    <a:pt x="8271" y="0"/>
                    <a:pt x="53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4" name="Google Shape;6824;p45"/>
            <p:cNvSpPr/>
            <p:nvPr/>
          </p:nvSpPr>
          <p:spPr>
            <a:xfrm>
              <a:off x="2597500" y="9281250"/>
              <a:ext cx="266350" cy="265650"/>
            </a:xfrm>
            <a:custGeom>
              <a:avLst/>
              <a:gdLst/>
              <a:ahLst/>
              <a:cxnLst/>
              <a:rect l="l" t="t" r="r" b="b"/>
              <a:pathLst>
                <a:path w="10654" h="10626" extrusionOk="0">
                  <a:moveTo>
                    <a:pt x="5327" y="0"/>
                  </a:moveTo>
                  <a:cubicBezTo>
                    <a:pt x="2383" y="0"/>
                    <a:pt x="1" y="2382"/>
                    <a:pt x="1" y="5326"/>
                  </a:cubicBezTo>
                  <a:cubicBezTo>
                    <a:pt x="1" y="8271"/>
                    <a:pt x="2383" y="10626"/>
                    <a:pt x="5327" y="10626"/>
                  </a:cubicBezTo>
                  <a:cubicBezTo>
                    <a:pt x="8271" y="10626"/>
                    <a:pt x="10653" y="8271"/>
                    <a:pt x="10653" y="5326"/>
                  </a:cubicBezTo>
                  <a:cubicBezTo>
                    <a:pt x="10653" y="2382"/>
                    <a:pt x="8271" y="0"/>
                    <a:pt x="53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5" name="Google Shape;6825;p45"/>
            <p:cNvSpPr/>
            <p:nvPr/>
          </p:nvSpPr>
          <p:spPr>
            <a:xfrm>
              <a:off x="2345900" y="8945775"/>
              <a:ext cx="570800" cy="518800"/>
            </a:xfrm>
            <a:custGeom>
              <a:avLst/>
              <a:gdLst/>
              <a:ahLst/>
              <a:cxnLst/>
              <a:rect l="l" t="t" r="r" b="b"/>
              <a:pathLst>
                <a:path w="22832" h="20752" extrusionOk="0">
                  <a:moveTo>
                    <a:pt x="11381" y="1"/>
                  </a:moveTo>
                  <a:cubicBezTo>
                    <a:pt x="6671" y="1"/>
                    <a:pt x="2437" y="3243"/>
                    <a:pt x="1312" y="8039"/>
                  </a:cubicBezTo>
                  <a:cubicBezTo>
                    <a:pt x="1" y="13606"/>
                    <a:pt x="3480" y="19174"/>
                    <a:pt x="9074" y="20485"/>
                  </a:cubicBezTo>
                  <a:cubicBezTo>
                    <a:pt x="9860" y="20665"/>
                    <a:pt x="10644" y="20752"/>
                    <a:pt x="11415" y="20752"/>
                  </a:cubicBezTo>
                  <a:cubicBezTo>
                    <a:pt x="16140" y="20752"/>
                    <a:pt x="20393" y="17509"/>
                    <a:pt x="21520" y="12723"/>
                  </a:cubicBezTo>
                  <a:cubicBezTo>
                    <a:pt x="22832" y="7129"/>
                    <a:pt x="19352" y="1535"/>
                    <a:pt x="13758" y="277"/>
                  </a:cubicBezTo>
                  <a:cubicBezTo>
                    <a:pt x="12961" y="90"/>
                    <a:pt x="12165" y="1"/>
                    <a:pt x="11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6" name="Google Shape;6826;p45"/>
            <p:cNvSpPr/>
            <p:nvPr/>
          </p:nvSpPr>
          <p:spPr>
            <a:xfrm>
              <a:off x="2562700" y="8805500"/>
              <a:ext cx="66950" cy="177325"/>
            </a:xfrm>
            <a:custGeom>
              <a:avLst/>
              <a:gdLst/>
              <a:ahLst/>
              <a:cxnLst/>
              <a:rect l="l" t="t" r="r" b="b"/>
              <a:pathLst>
                <a:path w="2678" h="7093" extrusionOk="0">
                  <a:moveTo>
                    <a:pt x="849" y="1"/>
                  </a:moveTo>
                  <a:cubicBezTo>
                    <a:pt x="507" y="1"/>
                    <a:pt x="175" y="225"/>
                    <a:pt x="108" y="562"/>
                  </a:cubicBezTo>
                  <a:cubicBezTo>
                    <a:pt x="1" y="963"/>
                    <a:pt x="215" y="1391"/>
                    <a:pt x="643" y="1499"/>
                  </a:cubicBezTo>
                  <a:cubicBezTo>
                    <a:pt x="697" y="1499"/>
                    <a:pt x="777" y="1525"/>
                    <a:pt x="831" y="1525"/>
                  </a:cubicBezTo>
                  <a:cubicBezTo>
                    <a:pt x="1982" y="3800"/>
                    <a:pt x="1393" y="7093"/>
                    <a:pt x="1393" y="7093"/>
                  </a:cubicBezTo>
                  <a:lnTo>
                    <a:pt x="1928" y="7012"/>
                  </a:lnTo>
                  <a:cubicBezTo>
                    <a:pt x="2677" y="4443"/>
                    <a:pt x="1928" y="2302"/>
                    <a:pt x="1393" y="1258"/>
                  </a:cubicBezTo>
                  <a:cubicBezTo>
                    <a:pt x="1500" y="1151"/>
                    <a:pt x="1526" y="1070"/>
                    <a:pt x="1580" y="963"/>
                  </a:cubicBezTo>
                  <a:cubicBezTo>
                    <a:pt x="1660" y="562"/>
                    <a:pt x="1446" y="133"/>
                    <a:pt x="1045" y="26"/>
                  </a:cubicBezTo>
                  <a:cubicBezTo>
                    <a:pt x="980" y="9"/>
                    <a:pt x="914" y="1"/>
                    <a:pt x="8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7" name="Google Shape;6827;p45"/>
            <p:cNvSpPr/>
            <p:nvPr/>
          </p:nvSpPr>
          <p:spPr>
            <a:xfrm>
              <a:off x="2674450" y="8853900"/>
              <a:ext cx="120475" cy="149675"/>
            </a:xfrm>
            <a:custGeom>
              <a:avLst/>
              <a:gdLst/>
              <a:ahLst/>
              <a:cxnLst/>
              <a:rect l="l" t="t" r="r" b="b"/>
              <a:pathLst>
                <a:path w="4819" h="5987" extrusionOk="0">
                  <a:moveTo>
                    <a:pt x="3980" y="1"/>
                  </a:moveTo>
                  <a:cubicBezTo>
                    <a:pt x="3634" y="1"/>
                    <a:pt x="3305" y="208"/>
                    <a:pt x="3213" y="553"/>
                  </a:cubicBezTo>
                  <a:cubicBezTo>
                    <a:pt x="3186" y="660"/>
                    <a:pt x="3186" y="794"/>
                    <a:pt x="3213" y="901"/>
                  </a:cubicBezTo>
                  <a:cubicBezTo>
                    <a:pt x="2276" y="1570"/>
                    <a:pt x="590" y="3096"/>
                    <a:pt x="1" y="5692"/>
                  </a:cubicBezTo>
                  <a:lnTo>
                    <a:pt x="429" y="5986"/>
                  </a:lnTo>
                  <a:cubicBezTo>
                    <a:pt x="429" y="5986"/>
                    <a:pt x="1500" y="2828"/>
                    <a:pt x="3614" y="1409"/>
                  </a:cubicBezTo>
                  <a:cubicBezTo>
                    <a:pt x="3694" y="1436"/>
                    <a:pt x="3721" y="1463"/>
                    <a:pt x="3775" y="1463"/>
                  </a:cubicBezTo>
                  <a:cubicBezTo>
                    <a:pt x="3839" y="1480"/>
                    <a:pt x="3905" y="1488"/>
                    <a:pt x="3971" y="1488"/>
                  </a:cubicBezTo>
                  <a:cubicBezTo>
                    <a:pt x="4313" y="1488"/>
                    <a:pt x="4644" y="1265"/>
                    <a:pt x="4711" y="928"/>
                  </a:cubicBezTo>
                  <a:cubicBezTo>
                    <a:pt x="4819" y="553"/>
                    <a:pt x="4551" y="125"/>
                    <a:pt x="4149" y="18"/>
                  </a:cubicBezTo>
                  <a:cubicBezTo>
                    <a:pt x="4093" y="6"/>
                    <a:pt x="4037" y="1"/>
                    <a:pt x="39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8" name="Google Shape;6828;p45"/>
            <p:cNvSpPr/>
            <p:nvPr/>
          </p:nvSpPr>
          <p:spPr>
            <a:xfrm>
              <a:off x="2721300" y="9142975"/>
              <a:ext cx="100400" cy="89875"/>
            </a:xfrm>
            <a:custGeom>
              <a:avLst/>
              <a:gdLst/>
              <a:ahLst/>
              <a:cxnLst/>
              <a:rect l="l" t="t" r="r" b="b"/>
              <a:pathLst>
                <a:path w="4016" h="3595" extrusionOk="0">
                  <a:moveTo>
                    <a:pt x="827" y="0"/>
                  </a:moveTo>
                  <a:cubicBezTo>
                    <a:pt x="651" y="0"/>
                    <a:pt x="504" y="48"/>
                    <a:pt x="402" y="151"/>
                  </a:cubicBezTo>
                  <a:cubicBezTo>
                    <a:pt x="0" y="553"/>
                    <a:pt x="375" y="1623"/>
                    <a:pt x="1285" y="2507"/>
                  </a:cubicBezTo>
                  <a:cubicBezTo>
                    <a:pt x="1923" y="3184"/>
                    <a:pt x="2679" y="3594"/>
                    <a:pt x="3189" y="3594"/>
                  </a:cubicBezTo>
                  <a:cubicBezTo>
                    <a:pt x="3365" y="3594"/>
                    <a:pt x="3511" y="3546"/>
                    <a:pt x="3614" y="3443"/>
                  </a:cubicBezTo>
                  <a:cubicBezTo>
                    <a:pt x="4015" y="3042"/>
                    <a:pt x="3614" y="1971"/>
                    <a:pt x="2757" y="1088"/>
                  </a:cubicBezTo>
                  <a:cubicBezTo>
                    <a:pt x="2100" y="411"/>
                    <a:pt x="1338" y="0"/>
                    <a:pt x="8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9" name="Google Shape;6829;p45"/>
            <p:cNvSpPr/>
            <p:nvPr/>
          </p:nvSpPr>
          <p:spPr>
            <a:xfrm>
              <a:off x="2463000" y="9044325"/>
              <a:ext cx="116450" cy="51700"/>
            </a:xfrm>
            <a:custGeom>
              <a:avLst/>
              <a:gdLst/>
              <a:ahLst/>
              <a:cxnLst/>
              <a:rect l="l" t="t" r="r" b="b"/>
              <a:pathLst>
                <a:path w="4658" h="2068" extrusionOk="0">
                  <a:moveTo>
                    <a:pt x="2235" y="1"/>
                  </a:moveTo>
                  <a:cubicBezTo>
                    <a:pt x="1007" y="1"/>
                    <a:pt x="27" y="394"/>
                    <a:pt x="1" y="939"/>
                  </a:cubicBezTo>
                  <a:cubicBezTo>
                    <a:pt x="1" y="1501"/>
                    <a:pt x="1018" y="2009"/>
                    <a:pt x="2276" y="2063"/>
                  </a:cubicBezTo>
                  <a:cubicBezTo>
                    <a:pt x="2353" y="2066"/>
                    <a:pt x="2429" y="2068"/>
                    <a:pt x="2504" y="2068"/>
                  </a:cubicBezTo>
                  <a:cubicBezTo>
                    <a:pt x="3679" y="2068"/>
                    <a:pt x="4581" y="1681"/>
                    <a:pt x="4631" y="1153"/>
                  </a:cubicBezTo>
                  <a:cubicBezTo>
                    <a:pt x="4658" y="564"/>
                    <a:pt x="3614" y="82"/>
                    <a:pt x="2356" y="2"/>
                  </a:cubicBezTo>
                  <a:cubicBezTo>
                    <a:pt x="2316" y="1"/>
                    <a:pt x="2275" y="1"/>
                    <a:pt x="2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0" name="Google Shape;6830;p45"/>
            <p:cNvSpPr/>
            <p:nvPr/>
          </p:nvSpPr>
          <p:spPr>
            <a:xfrm>
              <a:off x="2422200" y="9154100"/>
              <a:ext cx="86325" cy="86350"/>
            </a:xfrm>
            <a:custGeom>
              <a:avLst/>
              <a:gdLst/>
              <a:ahLst/>
              <a:cxnLst/>
              <a:rect l="l" t="t" r="r" b="b"/>
              <a:pathLst>
                <a:path w="3453" h="3454" extrusionOk="0">
                  <a:moveTo>
                    <a:pt x="2168" y="1"/>
                  </a:moveTo>
                  <a:cubicBezTo>
                    <a:pt x="1740" y="1"/>
                    <a:pt x="1312" y="241"/>
                    <a:pt x="857" y="696"/>
                  </a:cubicBezTo>
                  <a:cubicBezTo>
                    <a:pt x="535" y="1071"/>
                    <a:pt x="241" y="1526"/>
                    <a:pt x="27" y="2008"/>
                  </a:cubicBezTo>
                  <a:cubicBezTo>
                    <a:pt x="0" y="2035"/>
                    <a:pt x="27" y="2115"/>
                    <a:pt x="27" y="2142"/>
                  </a:cubicBezTo>
                  <a:cubicBezTo>
                    <a:pt x="54" y="2169"/>
                    <a:pt x="107" y="2249"/>
                    <a:pt x="134" y="2249"/>
                  </a:cubicBezTo>
                  <a:lnTo>
                    <a:pt x="187" y="2249"/>
                  </a:lnTo>
                  <a:cubicBezTo>
                    <a:pt x="268" y="2249"/>
                    <a:pt x="321" y="2195"/>
                    <a:pt x="375" y="2115"/>
                  </a:cubicBezTo>
                  <a:cubicBezTo>
                    <a:pt x="402" y="2035"/>
                    <a:pt x="428" y="1928"/>
                    <a:pt x="455" y="1874"/>
                  </a:cubicBezTo>
                  <a:cubicBezTo>
                    <a:pt x="642" y="1526"/>
                    <a:pt x="830" y="1232"/>
                    <a:pt x="1071" y="964"/>
                  </a:cubicBezTo>
                  <a:cubicBezTo>
                    <a:pt x="1231" y="804"/>
                    <a:pt x="1365" y="670"/>
                    <a:pt x="1526" y="536"/>
                  </a:cubicBezTo>
                  <a:cubicBezTo>
                    <a:pt x="1633" y="456"/>
                    <a:pt x="1740" y="429"/>
                    <a:pt x="1847" y="349"/>
                  </a:cubicBezTo>
                  <a:lnTo>
                    <a:pt x="1900" y="349"/>
                  </a:lnTo>
                  <a:cubicBezTo>
                    <a:pt x="1927" y="349"/>
                    <a:pt x="2007" y="322"/>
                    <a:pt x="2061" y="322"/>
                  </a:cubicBezTo>
                  <a:lnTo>
                    <a:pt x="2302" y="322"/>
                  </a:lnTo>
                  <a:cubicBezTo>
                    <a:pt x="2382" y="349"/>
                    <a:pt x="2436" y="349"/>
                    <a:pt x="2516" y="402"/>
                  </a:cubicBezTo>
                  <a:cubicBezTo>
                    <a:pt x="2570" y="429"/>
                    <a:pt x="2650" y="456"/>
                    <a:pt x="2677" y="536"/>
                  </a:cubicBezTo>
                  <a:cubicBezTo>
                    <a:pt x="2730" y="563"/>
                    <a:pt x="2784" y="616"/>
                    <a:pt x="2810" y="696"/>
                  </a:cubicBezTo>
                  <a:cubicBezTo>
                    <a:pt x="2837" y="777"/>
                    <a:pt x="2864" y="830"/>
                    <a:pt x="2918" y="937"/>
                  </a:cubicBezTo>
                  <a:cubicBezTo>
                    <a:pt x="2944" y="1071"/>
                    <a:pt x="2971" y="1232"/>
                    <a:pt x="2998" y="1392"/>
                  </a:cubicBezTo>
                  <a:cubicBezTo>
                    <a:pt x="2998" y="1660"/>
                    <a:pt x="2998" y="2008"/>
                    <a:pt x="2944" y="2329"/>
                  </a:cubicBezTo>
                  <a:lnTo>
                    <a:pt x="2971" y="2302"/>
                  </a:lnTo>
                  <a:lnTo>
                    <a:pt x="2971" y="2302"/>
                  </a:lnTo>
                  <a:cubicBezTo>
                    <a:pt x="2944" y="2463"/>
                    <a:pt x="2918" y="2624"/>
                    <a:pt x="2837" y="2811"/>
                  </a:cubicBezTo>
                  <a:cubicBezTo>
                    <a:pt x="2810" y="2864"/>
                    <a:pt x="2810" y="2945"/>
                    <a:pt x="2784" y="2998"/>
                  </a:cubicBezTo>
                  <a:lnTo>
                    <a:pt x="2730" y="3079"/>
                  </a:lnTo>
                  <a:cubicBezTo>
                    <a:pt x="2703" y="3132"/>
                    <a:pt x="2703" y="3159"/>
                    <a:pt x="2703" y="3212"/>
                  </a:cubicBezTo>
                  <a:cubicBezTo>
                    <a:pt x="2677" y="3293"/>
                    <a:pt x="2730" y="3400"/>
                    <a:pt x="2810" y="3453"/>
                  </a:cubicBezTo>
                  <a:lnTo>
                    <a:pt x="2864" y="3453"/>
                  </a:lnTo>
                  <a:cubicBezTo>
                    <a:pt x="2944" y="3453"/>
                    <a:pt x="3051" y="3400"/>
                    <a:pt x="3051" y="3319"/>
                  </a:cubicBezTo>
                  <a:cubicBezTo>
                    <a:pt x="3051" y="3239"/>
                    <a:pt x="3078" y="3212"/>
                    <a:pt x="3105" y="3132"/>
                  </a:cubicBezTo>
                  <a:cubicBezTo>
                    <a:pt x="3105" y="3105"/>
                    <a:pt x="3132" y="3079"/>
                    <a:pt x="3132" y="3052"/>
                  </a:cubicBezTo>
                  <a:lnTo>
                    <a:pt x="3239" y="2731"/>
                  </a:lnTo>
                  <a:cubicBezTo>
                    <a:pt x="3319" y="2517"/>
                    <a:pt x="3346" y="2276"/>
                    <a:pt x="3373" y="2035"/>
                  </a:cubicBezTo>
                  <a:cubicBezTo>
                    <a:pt x="3453" y="1473"/>
                    <a:pt x="3399" y="1044"/>
                    <a:pt x="3239" y="670"/>
                  </a:cubicBezTo>
                  <a:cubicBezTo>
                    <a:pt x="3132" y="456"/>
                    <a:pt x="2998" y="295"/>
                    <a:pt x="2837" y="161"/>
                  </a:cubicBezTo>
                  <a:cubicBezTo>
                    <a:pt x="2784" y="108"/>
                    <a:pt x="2677" y="54"/>
                    <a:pt x="25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1" name="Google Shape;6831;p45"/>
            <p:cNvSpPr/>
            <p:nvPr/>
          </p:nvSpPr>
          <p:spPr>
            <a:xfrm>
              <a:off x="2643675" y="9247100"/>
              <a:ext cx="104400" cy="96400"/>
            </a:xfrm>
            <a:custGeom>
              <a:avLst/>
              <a:gdLst/>
              <a:ahLst/>
              <a:cxnLst/>
              <a:rect l="l" t="t" r="r" b="b"/>
              <a:pathLst>
                <a:path w="4176" h="3856" extrusionOk="0">
                  <a:moveTo>
                    <a:pt x="2543" y="1"/>
                  </a:moveTo>
                  <a:cubicBezTo>
                    <a:pt x="2329" y="1"/>
                    <a:pt x="2115" y="55"/>
                    <a:pt x="1874" y="162"/>
                  </a:cubicBezTo>
                  <a:cubicBezTo>
                    <a:pt x="1660" y="269"/>
                    <a:pt x="1446" y="402"/>
                    <a:pt x="1205" y="590"/>
                  </a:cubicBezTo>
                  <a:cubicBezTo>
                    <a:pt x="991" y="750"/>
                    <a:pt x="803" y="991"/>
                    <a:pt x="563" y="1286"/>
                  </a:cubicBezTo>
                  <a:cubicBezTo>
                    <a:pt x="402" y="1500"/>
                    <a:pt x="241" y="1741"/>
                    <a:pt x="81" y="2008"/>
                  </a:cubicBezTo>
                  <a:cubicBezTo>
                    <a:pt x="0" y="2089"/>
                    <a:pt x="27" y="2196"/>
                    <a:pt x="108" y="2276"/>
                  </a:cubicBezTo>
                  <a:cubicBezTo>
                    <a:pt x="134" y="2303"/>
                    <a:pt x="161" y="2303"/>
                    <a:pt x="215" y="2303"/>
                  </a:cubicBezTo>
                  <a:cubicBezTo>
                    <a:pt x="268" y="2303"/>
                    <a:pt x="348" y="2276"/>
                    <a:pt x="375" y="2223"/>
                  </a:cubicBezTo>
                  <a:cubicBezTo>
                    <a:pt x="616" y="1875"/>
                    <a:pt x="830" y="1527"/>
                    <a:pt x="1071" y="1259"/>
                  </a:cubicBezTo>
                  <a:lnTo>
                    <a:pt x="1098" y="1232"/>
                  </a:lnTo>
                  <a:cubicBezTo>
                    <a:pt x="1312" y="991"/>
                    <a:pt x="1553" y="804"/>
                    <a:pt x="1740" y="643"/>
                  </a:cubicBezTo>
                  <a:cubicBezTo>
                    <a:pt x="1874" y="563"/>
                    <a:pt x="2008" y="483"/>
                    <a:pt x="2142" y="456"/>
                  </a:cubicBezTo>
                  <a:cubicBezTo>
                    <a:pt x="2276" y="429"/>
                    <a:pt x="2383" y="376"/>
                    <a:pt x="2490" y="376"/>
                  </a:cubicBezTo>
                  <a:lnTo>
                    <a:pt x="2543" y="376"/>
                  </a:lnTo>
                  <a:cubicBezTo>
                    <a:pt x="2624" y="376"/>
                    <a:pt x="2677" y="376"/>
                    <a:pt x="2757" y="429"/>
                  </a:cubicBezTo>
                  <a:cubicBezTo>
                    <a:pt x="2838" y="456"/>
                    <a:pt x="2971" y="483"/>
                    <a:pt x="3079" y="510"/>
                  </a:cubicBezTo>
                  <a:cubicBezTo>
                    <a:pt x="3186" y="590"/>
                    <a:pt x="3293" y="617"/>
                    <a:pt x="3346" y="697"/>
                  </a:cubicBezTo>
                  <a:lnTo>
                    <a:pt x="3560" y="884"/>
                  </a:lnTo>
                  <a:cubicBezTo>
                    <a:pt x="3614" y="991"/>
                    <a:pt x="3641" y="1045"/>
                    <a:pt x="3694" y="1152"/>
                  </a:cubicBezTo>
                  <a:cubicBezTo>
                    <a:pt x="3721" y="1286"/>
                    <a:pt x="3748" y="1420"/>
                    <a:pt x="3774" y="1580"/>
                  </a:cubicBezTo>
                  <a:cubicBezTo>
                    <a:pt x="3774" y="1848"/>
                    <a:pt x="3774" y="2115"/>
                    <a:pt x="3721" y="2437"/>
                  </a:cubicBezTo>
                  <a:lnTo>
                    <a:pt x="3721" y="2463"/>
                  </a:lnTo>
                  <a:cubicBezTo>
                    <a:pt x="3694" y="2651"/>
                    <a:pt x="3614" y="2838"/>
                    <a:pt x="3587" y="2999"/>
                  </a:cubicBezTo>
                  <a:cubicBezTo>
                    <a:pt x="3560" y="3106"/>
                    <a:pt x="3507" y="3159"/>
                    <a:pt x="3480" y="3266"/>
                  </a:cubicBezTo>
                  <a:cubicBezTo>
                    <a:pt x="3453" y="3373"/>
                    <a:pt x="3373" y="3507"/>
                    <a:pt x="3346" y="3588"/>
                  </a:cubicBezTo>
                  <a:lnTo>
                    <a:pt x="3346" y="3641"/>
                  </a:lnTo>
                  <a:cubicBezTo>
                    <a:pt x="3319" y="3668"/>
                    <a:pt x="3346" y="3721"/>
                    <a:pt x="3346" y="3775"/>
                  </a:cubicBezTo>
                  <a:lnTo>
                    <a:pt x="3453" y="3855"/>
                  </a:lnTo>
                  <a:lnTo>
                    <a:pt x="3507" y="3855"/>
                  </a:lnTo>
                  <a:cubicBezTo>
                    <a:pt x="3560" y="3855"/>
                    <a:pt x="3587" y="3855"/>
                    <a:pt x="3614" y="3828"/>
                  </a:cubicBezTo>
                  <a:lnTo>
                    <a:pt x="3721" y="3721"/>
                  </a:lnTo>
                  <a:lnTo>
                    <a:pt x="3748" y="3668"/>
                  </a:lnTo>
                  <a:lnTo>
                    <a:pt x="3748" y="3641"/>
                  </a:lnTo>
                  <a:cubicBezTo>
                    <a:pt x="3774" y="3588"/>
                    <a:pt x="3774" y="3534"/>
                    <a:pt x="3828" y="3507"/>
                  </a:cubicBezTo>
                  <a:cubicBezTo>
                    <a:pt x="3855" y="3454"/>
                    <a:pt x="3855" y="3427"/>
                    <a:pt x="3855" y="3373"/>
                  </a:cubicBezTo>
                  <a:lnTo>
                    <a:pt x="3855" y="3320"/>
                  </a:lnTo>
                  <a:cubicBezTo>
                    <a:pt x="3882" y="3240"/>
                    <a:pt x="3908" y="3106"/>
                    <a:pt x="3962" y="2999"/>
                  </a:cubicBezTo>
                  <a:cubicBezTo>
                    <a:pt x="4015" y="2758"/>
                    <a:pt x="4096" y="2490"/>
                    <a:pt x="4122" y="2249"/>
                  </a:cubicBezTo>
                  <a:cubicBezTo>
                    <a:pt x="4176" y="1687"/>
                    <a:pt x="4122" y="1179"/>
                    <a:pt x="3908" y="831"/>
                  </a:cubicBezTo>
                  <a:cubicBezTo>
                    <a:pt x="3694" y="376"/>
                    <a:pt x="3186" y="55"/>
                    <a:pt x="2624" y="28"/>
                  </a:cubicBezTo>
                  <a:cubicBezTo>
                    <a:pt x="2570" y="1"/>
                    <a:pt x="2543" y="1"/>
                    <a:pt x="25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2" name="Google Shape;6832;p45"/>
            <p:cNvSpPr/>
            <p:nvPr/>
          </p:nvSpPr>
          <p:spPr>
            <a:xfrm>
              <a:off x="2533275" y="9242425"/>
              <a:ext cx="55550" cy="52900"/>
            </a:xfrm>
            <a:custGeom>
              <a:avLst/>
              <a:gdLst/>
              <a:ahLst/>
              <a:cxnLst/>
              <a:rect l="l" t="t" r="r" b="b"/>
              <a:pathLst>
                <a:path w="2222" h="2116" extrusionOk="0">
                  <a:moveTo>
                    <a:pt x="509" y="1"/>
                  </a:moveTo>
                  <a:cubicBezTo>
                    <a:pt x="455" y="1"/>
                    <a:pt x="428" y="54"/>
                    <a:pt x="402" y="81"/>
                  </a:cubicBezTo>
                  <a:cubicBezTo>
                    <a:pt x="241" y="268"/>
                    <a:pt x="134" y="482"/>
                    <a:pt x="54" y="723"/>
                  </a:cubicBezTo>
                  <a:cubicBezTo>
                    <a:pt x="27" y="777"/>
                    <a:pt x="27" y="884"/>
                    <a:pt x="0" y="991"/>
                  </a:cubicBezTo>
                  <a:lnTo>
                    <a:pt x="0" y="1259"/>
                  </a:lnTo>
                  <a:cubicBezTo>
                    <a:pt x="27" y="1553"/>
                    <a:pt x="214" y="1847"/>
                    <a:pt x="455" y="1981"/>
                  </a:cubicBezTo>
                  <a:cubicBezTo>
                    <a:pt x="589" y="2062"/>
                    <a:pt x="723" y="2088"/>
                    <a:pt x="857" y="2115"/>
                  </a:cubicBezTo>
                  <a:lnTo>
                    <a:pt x="910" y="2115"/>
                  </a:lnTo>
                  <a:cubicBezTo>
                    <a:pt x="1044" y="2115"/>
                    <a:pt x="1178" y="2088"/>
                    <a:pt x="1312" y="2008"/>
                  </a:cubicBezTo>
                  <a:cubicBezTo>
                    <a:pt x="1446" y="1955"/>
                    <a:pt x="1579" y="1847"/>
                    <a:pt x="1740" y="1687"/>
                  </a:cubicBezTo>
                  <a:cubicBezTo>
                    <a:pt x="1874" y="1526"/>
                    <a:pt x="1981" y="1339"/>
                    <a:pt x="2061" y="1071"/>
                  </a:cubicBezTo>
                  <a:lnTo>
                    <a:pt x="2168" y="777"/>
                  </a:lnTo>
                  <a:cubicBezTo>
                    <a:pt x="2222" y="723"/>
                    <a:pt x="2168" y="643"/>
                    <a:pt x="2115" y="616"/>
                  </a:cubicBezTo>
                  <a:lnTo>
                    <a:pt x="2061" y="616"/>
                  </a:lnTo>
                  <a:cubicBezTo>
                    <a:pt x="2008" y="616"/>
                    <a:pt x="1981" y="643"/>
                    <a:pt x="1954" y="723"/>
                  </a:cubicBezTo>
                  <a:cubicBezTo>
                    <a:pt x="1901" y="884"/>
                    <a:pt x="1847" y="1044"/>
                    <a:pt x="1767" y="1178"/>
                  </a:cubicBezTo>
                  <a:cubicBezTo>
                    <a:pt x="1713" y="1312"/>
                    <a:pt x="1633" y="1446"/>
                    <a:pt x="1553" y="1553"/>
                  </a:cubicBezTo>
                  <a:lnTo>
                    <a:pt x="1338" y="1740"/>
                  </a:lnTo>
                  <a:cubicBezTo>
                    <a:pt x="1285" y="1794"/>
                    <a:pt x="1231" y="1821"/>
                    <a:pt x="1178" y="1847"/>
                  </a:cubicBezTo>
                  <a:cubicBezTo>
                    <a:pt x="1098" y="1874"/>
                    <a:pt x="1044" y="1874"/>
                    <a:pt x="964" y="1874"/>
                  </a:cubicBezTo>
                  <a:lnTo>
                    <a:pt x="803" y="1874"/>
                  </a:lnTo>
                  <a:cubicBezTo>
                    <a:pt x="723" y="1874"/>
                    <a:pt x="696" y="1847"/>
                    <a:pt x="643" y="1847"/>
                  </a:cubicBezTo>
                  <a:cubicBezTo>
                    <a:pt x="562" y="1821"/>
                    <a:pt x="535" y="1794"/>
                    <a:pt x="509" y="1740"/>
                  </a:cubicBezTo>
                  <a:cubicBezTo>
                    <a:pt x="455" y="1714"/>
                    <a:pt x="428" y="1660"/>
                    <a:pt x="402" y="1607"/>
                  </a:cubicBezTo>
                  <a:cubicBezTo>
                    <a:pt x="375" y="1553"/>
                    <a:pt x="321" y="1526"/>
                    <a:pt x="321" y="1446"/>
                  </a:cubicBezTo>
                  <a:cubicBezTo>
                    <a:pt x="295" y="1392"/>
                    <a:pt x="295" y="1312"/>
                    <a:pt x="295" y="1259"/>
                  </a:cubicBezTo>
                  <a:cubicBezTo>
                    <a:pt x="295" y="1152"/>
                    <a:pt x="295" y="1044"/>
                    <a:pt x="321" y="937"/>
                  </a:cubicBezTo>
                  <a:cubicBezTo>
                    <a:pt x="375" y="804"/>
                    <a:pt x="402" y="723"/>
                    <a:pt x="455" y="589"/>
                  </a:cubicBezTo>
                  <a:cubicBezTo>
                    <a:pt x="535" y="456"/>
                    <a:pt x="589" y="349"/>
                    <a:pt x="669" y="242"/>
                  </a:cubicBezTo>
                  <a:cubicBezTo>
                    <a:pt x="696" y="215"/>
                    <a:pt x="696" y="188"/>
                    <a:pt x="696" y="134"/>
                  </a:cubicBezTo>
                  <a:cubicBezTo>
                    <a:pt x="696" y="108"/>
                    <a:pt x="669" y="81"/>
                    <a:pt x="643" y="54"/>
                  </a:cubicBezTo>
                  <a:cubicBezTo>
                    <a:pt x="535" y="54"/>
                    <a:pt x="535" y="1"/>
                    <a:pt x="5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33" name="Google Shape;6833;p45"/>
          <p:cNvGrpSpPr/>
          <p:nvPr/>
        </p:nvGrpSpPr>
        <p:grpSpPr>
          <a:xfrm>
            <a:off x="7633556" y="184643"/>
            <a:ext cx="1373125" cy="987675"/>
            <a:chOff x="5785950" y="1653700"/>
            <a:chExt cx="1373125" cy="987675"/>
          </a:xfrm>
        </p:grpSpPr>
        <p:grpSp>
          <p:nvGrpSpPr>
            <p:cNvPr id="6834" name="Google Shape;6834;p45"/>
            <p:cNvGrpSpPr/>
            <p:nvPr/>
          </p:nvGrpSpPr>
          <p:grpSpPr>
            <a:xfrm>
              <a:off x="5785950" y="1653700"/>
              <a:ext cx="1373125" cy="987675"/>
              <a:chOff x="5785950" y="1653700"/>
              <a:chExt cx="1373125" cy="987675"/>
            </a:xfrm>
          </p:grpSpPr>
          <p:sp>
            <p:nvSpPr>
              <p:cNvPr id="6835" name="Google Shape;6835;p45"/>
              <p:cNvSpPr/>
              <p:nvPr/>
            </p:nvSpPr>
            <p:spPr>
              <a:xfrm>
                <a:off x="5785950" y="1653700"/>
                <a:ext cx="1373125" cy="987675"/>
              </a:xfrm>
              <a:custGeom>
                <a:avLst/>
                <a:gdLst/>
                <a:ahLst/>
                <a:cxnLst/>
                <a:rect l="l" t="t" r="r" b="b"/>
                <a:pathLst>
                  <a:path w="54925" h="39507" extrusionOk="0">
                    <a:moveTo>
                      <a:pt x="26847" y="1"/>
                    </a:moveTo>
                    <a:cubicBezTo>
                      <a:pt x="25268" y="1"/>
                      <a:pt x="23715" y="911"/>
                      <a:pt x="22216" y="2677"/>
                    </a:cubicBezTo>
                    <a:cubicBezTo>
                      <a:pt x="20182" y="5086"/>
                      <a:pt x="18630" y="9877"/>
                      <a:pt x="17613" y="14293"/>
                    </a:cubicBezTo>
                    <a:cubicBezTo>
                      <a:pt x="17532" y="14186"/>
                      <a:pt x="17506" y="14133"/>
                      <a:pt x="17425" y="14053"/>
                    </a:cubicBezTo>
                    <a:cubicBezTo>
                      <a:pt x="17425" y="14053"/>
                      <a:pt x="17425" y="14026"/>
                      <a:pt x="17399" y="14026"/>
                    </a:cubicBezTo>
                    <a:cubicBezTo>
                      <a:pt x="16890" y="13383"/>
                      <a:pt x="16221" y="12928"/>
                      <a:pt x="15418" y="12634"/>
                    </a:cubicBezTo>
                    <a:cubicBezTo>
                      <a:pt x="15124" y="12554"/>
                      <a:pt x="14856" y="12473"/>
                      <a:pt x="14615" y="12420"/>
                    </a:cubicBezTo>
                    <a:lnTo>
                      <a:pt x="14374" y="12340"/>
                    </a:lnTo>
                    <a:cubicBezTo>
                      <a:pt x="14321" y="12340"/>
                      <a:pt x="14294" y="12313"/>
                      <a:pt x="14240" y="12313"/>
                    </a:cubicBezTo>
                    <a:cubicBezTo>
                      <a:pt x="14160" y="12286"/>
                      <a:pt x="14053" y="12286"/>
                      <a:pt x="13999" y="12286"/>
                    </a:cubicBezTo>
                    <a:cubicBezTo>
                      <a:pt x="14026" y="11510"/>
                      <a:pt x="13919" y="10760"/>
                      <a:pt x="13705" y="10038"/>
                    </a:cubicBezTo>
                    <a:cubicBezTo>
                      <a:pt x="13330" y="8860"/>
                      <a:pt x="12688" y="7870"/>
                      <a:pt x="11858" y="7067"/>
                    </a:cubicBezTo>
                    <a:cubicBezTo>
                      <a:pt x="12367" y="6424"/>
                      <a:pt x="12581" y="5595"/>
                      <a:pt x="12527" y="4711"/>
                    </a:cubicBezTo>
                    <a:cubicBezTo>
                      <a:pt x="12367" y="3052"/>
                      <a:pt x="10948" y="1794"/>
                      <a:pt x="9262" y="1794"/>
                    </a:cubicBezTo>
                    <a:cubicBezTo>
                      <a:pt x="9182" y="1794"/>
                      <a:pt x="9048" y="1794"/>
                      <a:pt x="8914" y="1847"/>
                    </a:cubicBezTo>
                    <a:cubicBezTo>
                      <a:pt x="8272" y="1901"/>
                      <a:pt x="7656" y="2169"/>
                      <a:pt x="7174" y="2570"/>
                    </a:cubicBezTo>
                    <a:cubicBezTo>
                      <a:pt x="6585" y="1981"/>
                      <a:pt x="5836" y="1607"/>
                      <a:pt x="4979" y="1526"/>
                    </a:cubicBezTo>
                    <a:lnTo>
                      <a:pt x="4819" y="1526"/>
                    </a:lnTo>
                    <a:cubicBezTo>
                      <a:pt x="3159" y="1526"/>
                      <a:pt x="1741" y="2838"/>
                      <a:pt x="1687" y="4524"/>
                    </a:cubicBezTo>
                    <a:cubicBezTo>
                      <a:pt x="1607" y="5488"/>
                      <a:pt x="2008" y="6398"/>
                      <a:pt x="2678" y="6986"/>
                    </a:cubicBezTo>
                    <a:cubicBezTo>
                      <a:pt x="804" y="8699"/>
                      <a:pt x="1" y="11376"/>
                      <a:pt x="777" y="13946"/>
                    </a:cubicBezTo>
                    <a:cubicBezTo>
                      <a:pt x="1634" y="16783"/>
                      <a:pt x="4257" y="18737"/>
                      <a:pt x="7228" y="18737"/>
                    </a:cubicBezTo>
                    <a:cubicBezTo>
                      <a:pt x="7629" y="18737"/>
                      <a:pt x="8004" y="18710"/>
                      <a:pt x="8405" y="18630"/>
                    </a:cubicBezTo>
                    <a:cubicBezTo>
                      <a:pt x="8512" y="18924"/>
                      <a:pt x="8593" y="19192"/>
                      <a:pt x="8727" y="19432"/>
                    </a:cubicBezTo>
                    <a:cubicBezTo>
                      <a:pt x="8780" y="19459"/>
                      <a:pt x="8780" y="19513"/>
                      <a:pt x="8807" y="19540"/>
                    </a:cubicBezTo>
                    <a:lnTo>
                      <a:pt x="9075" y="19968"/>
                    </a:lnTo>
                    <a:cubicBezTo>
                      <a:pt x="9235" y="20235"/>
                      <a:pt x="9396" y="20476"/>
                      <a:pt x="9530" y="20664"/>
                    </a:cubicBezTo>
                    <a:cubicBezTo>
                      <a:pt x="9797" y="21012"/>
                      <a:pt x="10065" y="21279"/>
                      <a:pt x="10386" y="21520"/>
                    </a:cubicBezTo>
                    <a:cubicBezTo>
                      <a:pt x="10680" y="21734"/>
                      <a:pt x="11055" y="21948"/>
                      <a:pt x="11457" y="22109"/>
                    </a:cubicBezTo>
                    <a:cubicBezTo>
                      <a:pt x="11992" y="22323"/>
                      <a:pt x="12554" y="22457"/>
                      <a:pt x="13143" y="22484"/>
                    </a:cubicBezTo>
                    <a:lnTo>
                      <a:pt x="13491" y="22484"/>
                    </a:lnTo>
                    <a:cubicBezTo>
                      <a:pt x="13812" y="22484"/>
                      <a:pt x="14187" y="22457"/>
                      <a:pt x="14588" y="22377"/>
                    </a:cubicBezTo>
                    <a:cubicBezTo>
                      <a:pt x="14695" y="22511"/>
                      <a:pt x="14829" y="22618"/>
                      <a:pt x="14963" y="22725"/>
                    </a:cubicBezTo>
                    <a:cubicBezTo>
                      <a:pt x="15124" y="22885"/>
                      <a:pt x="15257" y="22992"/>
                      <a:pt x="15391" y="23073"/>
                    </a:cubicBezTo>
                    <a:lnTo>
                      <a:pt x="15793" y="23394"/>
                    </a:lnTo>
                    <a:cubicBezTo>
                      <a:pt x="15793" y="23394"/>
                      <a:pt x="15819" y="23394"/>
                      <a:pt x="15819" y="23421"/>
                    </a:cubicBezTo>
                    <a:cubicBezTo>
                      <a:pt x="16167" y="23661"/>
                      <a:pt x="16435" y="23822"/>
                      <a:pt x="16729" y="23983"/>
                    </a:cubicBezTo>
                    <a:cubicBezTo>
                      <a:pt x="16729" y="23983"/>
                      <a:pt x="16756" y="23983"/>
                      <a:pt x="16756" y="24009"/>
                    </a:cubicBezTo>
                    <a:cubicBezTo>
                      <a:pt x="17077" y="24197"/>
                      <a:pt x="17399" y="24331"/>
                      <a:pt x="17800" y="24464"/>
                    </a:cubicBezTo>
                    <a:cubicBezTo>
                      <a:pt x="17934" y="24491"/>
                      <a:pt x="18068" y="24545"/>
                      <a:pt x="18202" y="24598"/>
                    </a:cubicBezTo>
                    <a:cubicBezTo>
                      <a:pt x="20182" y="29416"/>
                      <a:pt x="22939" y="35037"/>
                      <a:pt x="25776" y="37446"/>
                    </a:cubicBezTo>
                    <a:cubicBezTo>
                      <a:pt x="27436" y="38838"/>
                      <a:pt x="28961" y="39507"/>
                      <a:pt x="30433" y="39507"/>
                    </a:cubicBezTo>
                    <a:cubicBezTo>
                      <a:pt x="31879" y="39507"/>
                      <a:pt x="33164" y="38811"/>
                      <a:pt x="33940" y="37580"/>
                    </a:cubicBezTo>
                    <a:cubicBezTo>
                      <a:pt x="34074" y="37365"/>
                      <a:pt x="34181" y="37178"/>
                      <a:pt x="34261" y="36937"/>
                    </a:cubicBezTo>
                    <a:cubicBezTo>
                      <a:pt x="35305" y="36910"/>
                      <a:pt x="36215" y="36455"/>
                      <a:pt x="36884" y="35733"/>
                    </a:cubicBezTo>
                    <a:cubicBezTo>
                      <a:pt x="37821" y="34716"/>
                      <a:pt x="38115" y="33431"/>
                      <a:pt x="37821" y="31905"/>
                    </a:cubicBezTo>
                    <a:lnTo>
                      <a:pt x="38008" y="31905"/>
                    </a:lnTo>
                    <a:cubicBezTo>
                      <a:pt x="39882" y="31905"/>
                      <a:pt x="40952" y="31102"/>
                      <a:pt x="41514" y="30433"/>
                    </a:cubicBezTo>
                    <a:cubicBezTo>
                      <a:pt x="41568" y="30406"/>
                      <a:pt x="41568" y="30380"/>
                      <a:pt x="41595" y="30353"/>
                    </a:cubicBezTo>
                    <a:cubicBezTo>
                      <a:pt x="41996" y="29844"/>
                      <a:pt x="42344" y="29041"/>
                      <a:pt x="42344" y="28131"/>
                    </a:cubicBezTo>
                    <a:cubicBezTo>
                      <a:pt x="43254" y="27435"/>
                      <a:pt x="43763" y="26472"/>
                      <a:pt x="43897" y="25535"/>
                    </a:cubicBezTo>
                    <a:cubicBezTo>
                      <a:pt x="44111" y="24357"/>
                      <a:pt x="43709" y="23287"/>
                      <a:pt x="42772" y="22323"/>
                    </a:cubicBezTo>
                    <a:cubicBezTo>
                      <a:pt x="42799" y="22270"/>
                      <a:pt x="42906" y="22189"/>
                      <a:pt x="42906" y="22136"/>
                    </a:cubicBezTo>
                    <a:cubicBezTo>
                      <a:pt x="43094" y="21868"/>
                      <a:pt x="43308" y="21601"/>
                      <a:pt x="43468" y="21386"/>
                    </a:cubicBezTo>
                    <a:lnTo>
                      <a:pt x="43629" y="21145"/>
                    </a:lnTo>
                    <a:cubicBezTo>
                      <a:pt x="43736" y="21012"/>
                      <a:pt x="43870" y="20798"/>
                      <a:pt x="43950" y="20744"/>
                    </a:cubicBezTo>
                    <a:lnTo>
                      <a:pt x="43977" y="20717"/>
                    </a:lnTo>
                    <a:cubicBezTo>
                      <a:pt x="43977" y="20717"/>
                      <a:pt x="44004" y="20664"/>
                      <a:pt x="44111" y="20637"/>
                    </a:cubicBezTo>
                    <a:cubicBezTo>
                      <a:pt x="44164" y="20610"/>
                      <a:pt x="44271" y="20583"/>
                      <a:pt x="44378" y="20530"/>
                    </a:cubicBezTo>
                    <a:cubicBezTo>
                      <a:pt x="44405" y="20530"/>
                      <a:pt x="44405" y="20530"/>
                      <a:pt x="44432" y="20503"/>
                    </a:cubicBezTo>
                    <a:cubicBezTo>
                      <a:pt x="44619" y="20476"/>
                      <a:pt x="44887" y="20450"/>
                      <a:pt x="45074" y="20396"/>
                    </a:cubicBezTo>
                    <a:cubicBezTo>
                      <a:pt x="46011" y="20316"/>
                      <a:pt x="47028" y="20182"/>
                      <a:pt x="47992" y="19780"/>
                    </a:cubicBezTo>
                    <a:lnTo>
                      <a:pt x="48955" y="19325"/>
                    </a:lnTo>
                    <a:lnTo>
                      <a:pt x="49972" y="18844"/>
                    </a:lnTo>
                    <a:cubicBezTo>
                      <a:pt x="50722" y="18442"/>
                      <a:pt x="51445" y="17853"/>
                      <a:pt x="52033" y="17184"/>
                    </a:cubicBezTo>
                    <a:cubicBezTo>
                      <a:pt x="52328" y="16863"/>
                      <a:pt x="52595" y="16515"/>
                      <a:pt x="52810" y="16247"/>
                    </a:cubicBezTo>
                    <a:cubicBezTo>
                      <a:pt x="53050" y="15953"/>
                      <a:pt x="53211" y="15659"/>
                      <a:pt x="53372" y="15418"/>
                    </a:cubicBezTo>
                    <a:cubicBezTo>
                      <a:pt x="53586" y="15096"/>
                      <a:pt x="53746" y="14749"/>
                      <a:pt x="53853" y="14481"/>
                    </a:cubicBezTo>
                    <a:cubicBezTo>
                      <a:pt x="53907" y="14320"/>
                      <a:pt x="53987" y="14160"/>
                      <a:pt x="54041" y="14026"/>
                    </a:cubicBezTo>
                    <a:lnTo>
                      <a:pt x="54068" y="13946"/>
                    </a:lnTo>
                    <a:cubicBezTo>
                      <a:pt x="54121" y="13838"/>
                      <a:pt x="54175" y="13758"/>
                      <a:pt x="54201" y="13624"/>
                    </a:cubicBezTo>
                    <a:cubicBezTo>
                      <a:pt x="54389" y="13143"/>
                      <a:pt x="54549" y="12634"/>
                      <a:pt x="54656" y="12072"/>
                    </a:cubicBezTo>
                    <a:cubicBezTo>
                      <a:pt x="54710" y="11751"/>
                      <a:pt x="54790" y="11376"/>
                      <a:pt x="54817" y="11028"/>
                    </a:cubicBezTo>
                    <a:cubicBezTo>
                      <a:pt x="54844" y="10841"/>
                      <a:pt x="54871" y="10627"/>
                      <a:pt x="54871" y="10439"/>
                    </a:cubicBezTo>
                    <a:cubicBezTo>
                      <a:pt x="54924" y="8914"/>
                      <a:pt x="53505" y="7495"/>
                      <a:pt x="51846" y="7495"/>
                    </a:cubicBezTo>
                    <a:lnTo>
                      <a:pt x="51766" y="7495"/>
                    </a:lnTo>
                    <a:cubicBezTo>
                      <a:pt x="51525" y="7495"/>
                      <a:pt x="51364" y="7522"/>
                      <a:pt x="51230" y="7522"/>
                    </a:cubicBezTo>
                    <a:cubicBezTo>
                      <a:pt x="50990" y="7575"/>
                      <a:pt x="50722" y="7602"/>
                      <a:pt x="50294" y="7656"/>
                    </a:cubicBezTo>
                    <a:cubicBezTo>
                      <a:pt x="49892" y="7736"/>
                      <a:pt x="49464" y="7843"/>
                      <a:pt x="48902" y="7977"/>
                    </a:cubicBezTo>
                    <a:cubicBezTo>
                      <a:pt x="48393" y="8111"/>
                      <a:pt x="47858" y="8298"/>
                      <a:pt x="47296" y="8512"/>
                    </a:cubicBezTo>
                    <a:cubicBezTo>
                      <a:pt x="46707" y="8726"/>
                      <a:pt x="46172" y="8994"/>
                      <a:pt x="45583" y="9342"/>
                    </a:cubicBezTo>
                    <a:cubicBezTo>
                      <a:pt x="45208" y="9529"/>
                      <a:pt x="44887" y="9770"/>
                      <a:pt x="44566" y="10038"/>
                    </a:cubicBezTo>
                    <a:cubicBezTo>
                      <a:pt x="44566" y="10038"/>
                      <a:pt x="44539" y="10038"/>
                      <a:pt x="44539" y="10065"/>
                    </a:cubicBezTo>
                    <a:cubicBezTo>
                      <a:pt x="44245" y="10305"/>
                      <a:pt x="44004" y="10573"/>
                      <a:pt x="43736" y="10814"/>
                    </a:cubicBezTo>
                    <a:cubicBezTo>
                      <a:pt x="43575" y="11001"/>
                      <a:pt x="43361" y="11215"/>
                      <a:pt x="43201" y="11403"/>
                    </a:cubicBezTo>
                    <a:lnTo>
                      <a:pt x="43067" y="11537"/>
                    </a:lnTo>
                    <a:lnTo>
                      <a:pt x="42505" y="12179"/>
                    </a:lnTo>
                    <a:cubicBezTo>
                      <a:pt x="42478" y="12206"/>
                      <a:pt x="42478" y="12259"/>
                      <a:pt x="42425" y="12259"/>
                    </a:cubicBezTo>
                    <a:cubicBezTo>
                      <a:pt x="42130" y="12607"/>
                      <a:pt x="41862" y="12982"/>
                      <a:pt x="41675" y="13330"/>
                    </a:cubicBezTo>
                    <a:cubicBezTo>
                      <a:pt x="41568" y="13517"/>
                      <a:pt x="41434" y="13731"/>
                      <a:pt x="41327" y="13919"/>
                    </a:cubicBezTo>
                    <a:cubicBezTo>
                      <a:pt x="41247" y="14026"/>
                      <a:pt x="41193" y="14160"/>
                      <a:pt x="41167" y="14267"/>
                    </a:cubicBezTo>
                    <a:cubicBezTo>
                      <a:pt x="41167" y="14267"/>
                      <a:pt x="41167" y="14293"/>
                      <a:pt x="41140" y="14293"/>
                    </a:cubicBezTo>
                    <a:cubicBezTo>
                      <a:pt x="41033" y="14481"/>
                      <a:pt x="40926" y="14615"/>
                      <a:pt x="40872" y="14722"/>
                    </a:cubicBezTo>
                    <a:lnTo>
                      <a:pt x="40792" y="14802"/>
                    </a:lnTo>
                    <a:lnTo>
                      <a:pt x="40551" y="14802"/>
                    </a:lnTo>
                    <a:cubicBezTo>
                      <a:pt x="40471" y="14802"/>
                      <a:pt x="40310" y="14749"/>
                      <a:pt x="40230" y="14749"/>
                    </a:cubicBezTo>
                    <a:cubicBezTo>
                      <a:pt x="39989" y="14722"/>
                      <a:pt x="39748" y="14722"/>
                      <a:pt x="39561" y="14695"/>
                    </a:cubicBezTo>
                    <a:cubicBezTo>
                      <a:pt x="39346" y="14695"/>
                      <a:pt x="39186" y="14668"/>
                      <a:pt x="38972" y="14668"/>
                    </a:cubicBezTo>
                    <a:lnTo>
                      <a:pt x="38918" y="14668"/>
                    </a:lnTo>
                    <a:cubicBezTo>
                      <a:pt x="39320" y="14267"/>
                      <a:pt x="39641" y="13812"/>
                      <a:pt x="39882" y="13410"/>
                    </a:cubicBezTo>
                    <a:cubicBezTo>
                      <a:pt x="40417" y="12473"/>
                      <a:pt x="40551" y="11456"/>
                      <a:pt x="40230" y="10520"/>
                    </a:cubicBezTo>
                    <a:cubicBezTo>
                      <a:pt x="39882" y="9583"/>
                      <a:pt x="39293" y="8833"/>
                      <a:pt x="38436" y="8378"/>
                    </a:cubicBezTo>
                    <a:cubicBezTo>
                      <a:pt x="38276" y="7522"/>
                      <a:pt x="37821" y="6853"/>
                      <a:pt x="37366" y="6505"/>
                    </a:cubicBezTo>
                    <a:lnTo>
                      <a:pt x="37339" y="6451"/>
                    </a:lnTo>
                    <a:cubicBezTo>
                      <a:pt x="36643" y="5862"/>
                      <a:pt x="35706" y="5514"/>
                      <a:pt x="34689" y="5514"/>
                    </a:cubicBezTo>
                    <a:cubicBezTo>
                      <a:pt x="34475" y="5514"/>
                      <a:pt x="34261" y="5514"/>
                      <a:pt x="34020" y="5568"/>
                    </a:cubicBezTo>
                    <a:cubicBezTo>
                      <a:pt x="33993" y="4283"/>
                      <a:pt x="33485" y="3239"/>
                      <a:pt x="32521" y="2490"/>
                    </a:cubicBezTo>
                    <a:cubicBezTo>
                      <a:pt x="31879" y="1981"/>
                      <a:pt x="31129" y="1714"/>
                      <a:pt x="30326" y="1714"/>
                    </a:cubicBezTo>
                    <a:lnTo>
                      <a:pt x="30059" y="1714"/>
                    </a:lnTo>
                    <a:cubicBezTo>
                      <a:pt x="30005" y="1687"/>
                      <a:pt x="29978" y="1633"/>
                      <a:pt x="29978" y="1607"/>
                    </a:cubicBezTo>
                    <a:cubicBezTo>
                      <a:pt x="29202" y="563"/>
                      <a:pt x="28078" y="1"/>
                      <a:pt x="2684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6" name="Google Shape;6836;p45"/>
              <p:cNvSpPr/>
              <p:nvPr/>
            </p:nvSpPr>
            <p:spPr>
              <a:xfrm>
                <a:off x="6267750" y="1722200"/>
                <a:ext cx="343275" cy="420000"/>
              </a:xfrm>
              <a:custGeom>
                <a:avLst/>
                <a:gdLst/>
                <a:ahLst/>
                <a:cxnLst/>
                <a:rect l="l" t="t" r="r" b="b"/>
                <a:pathLst>
                  <a:path w="13731" h="16800" extrusionOk="0">
                    <a:moveTo>
                      <a:pt x="7615" y="0"/>
                    </a:moveTo>
                    <a:cubicBezTo>
                      <a:pt x="6959" y="0"/>
                      <a:pt x="6091" y="469"/>
                      <a:pt x="5032" y="1704"/>
                    </a:cubicBezTo>
                    <a:cubicBezTo>
                      <a:pt x="1954" y="5290"/>
                      <a:pt x="0" y="16800"/>
                      <a:pt x="0" y="16800"/>
                    </a:cubicBezTo>
                    <a:cubicBezTo>
                      <a:pt x="9047" y="11928"/>
                      <a:pt x="13731" y="3444"/>
                      <a:pt x="11697" y="1891"/>
                    </a:cubicBezTo>
                    <a:cubicBezTo>
                      <a:pt x="11522" y="1758"/>
                      <a:pt x="11326" y="1703"/>
                      <a:pt x="11120" y="1703"/>
                    </a:cubicBezTo>
                    <a:cubicBezTo>
                      <a:pt x="10125" y="1703"/>
                      <a:pt x="8913" y="2988"/>
                      <a:pt x="8913" y="2988"/>
                    </a:cubicBezTo>
                    <a:cubicBezTo>
                      <a:pt x="9333" y="1660"/>
                      <a:pt x="8850" y="0"/>
                      <a:pt x="76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7" name="Google Shape;6837;p45"/>
              <p:cNvSpPr/>
              <p:nvPr/>
            </p:nvSpPr>
            <p:spPr>
              <a:xfrm>
                <a:off x="6277100" y="1858450"/>
                <a:ext cx="467100" cy="283075"/>
              </a:xfrm>
              <a:custGeom>
                <a:avLst/>
                <a:gdLst/>
                <a:ahLst/>
                <a:cxnLst/>
                <a:rect l="l" t="t" r="r" b="b"/>
                <a:pathLst>
                  <a:path w="18684" h="11323" extrusionOk="0">
                    <a:moveTo>
                      <a:pt x="15127" y="1"/>
                    </a:moveTo>
                    <a:cubicBezTo>
                      <a:pt x="11098" y="1"/>
                      <a:pt x="1" y="11323"/>
                      <a:pt x="1" y="11323"/>
                    </a:cubicBezTo>
                    <a:cubicBezTo>
                      <a:pt x="12581" y="8807"/>
                      <a:pt x="18683" y="4765"/>
                      <a:pt x="18148" y="3186"/>
                    </a:cubicBezTo>
                    <a:cubicBezTo>
                      <a:pt x="17914" y="2496"/>
                      <a:pt x="17271" y="2302"/>
                      <a:pt x="16621" y="2302"/>
                    </a:cubicBezTo>
                    <a:cubicBezTo>
                      <a:pt x="15784" y="2302"/>
                      <a:pt x="14936" y="2624"/>
                      <a:pt x="14936" y="2624"/>
                    </a:cubicBezTo>
                    <a:cubicBezTo>
                      <a:pt x="17077" y="1232"/>
                      <a:pt x="16034" y="295"/>
                      <a:pt x="16034" y="295"/>
                    </a:cubicBezTo>
                    <a:cubicBezTo>
                      <a:pt x="15798" y="93"/>
                      <a:pt x="15492" y="1"/>
                      <a:pt x="151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8" name="Google Shape;6838;p45"/>
              <p:cNvSpPr/>
              <p:nvPr/>
            </p:nvSpPr>
            <p:spPr>
              <a:xfrm>
                <a:off x="6390200" y="1964725"/>
                <a:ext cx="247600" cy="107875"/>
              </a:xfrm>
              <a:custGeom>
                <a:avLst/>
                <a:gdLst/>
                <a:ahLst/>
                <a:cxnLst/>
                <a:rect l="l" t="t" r="r" b="b"/>
                <a:pathLst>
                  <a:path w="9904" h="4315" extrusionOk="0">
                    <a:moveTo>
                      <a:pt x="8178" y="0"/>
                    </a:moveTo>
                    <a:cubicBezTo>
                      <a:pt x="6553" y="0"/>
                      <a:pt x="3394" y="1494"/>
                      <a:pt x="0" y="4315"/>
                    </a:cubicBezTo>
                    <a:lnTo>
                      <a:pt x="0" y="4315"/>
                    </a:lnTo>
                    <a:cubicBezTo>
                      <a:pt x="0" y="4315"/>
                      <a:pt x="9904" y="1719"/>
                      <a:pt x="9208" y="434"/>
                    </a:cubicBezTo>
                    <a:cubicBezTo>
                      <a:pt x="9037" y="143"/>
                      <a:pt x="8681" y="0"/>
                      <a:pt x="8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9" name="Google Shape;6839;p45"/>
              <p:cNvSpPr/>
              <p:nvPr/>
            </p:nvSpPr>
            <p:spPr>
              <a:xfrm>
                <a:off x="6323275" y="1858950"/>
                <a:ext cx="178025" cy="203625"/>
              </a:xfrm>
              <a:custGeom>
                <a:avLst/>
                <a:gdLst/>
                <a:ahLst/>
                <a:cxnLst/>
                <a:rect l="l" t="t" r="r" b="b"/>
                <a:pathLst>
                  <a:path w="7121" h="8145" extrusionOk="0">
                    <a:moveTo>
                      <a:pt x="5522" y="1"/>
                    </a:moveTo>
                    <a:cubicBezTo>
                      <a:pt x="4135" y="1"/>
                      <a:pt x="1711" y="3136"/>
                      <a:pt x="1" y="8144"/>
                    </a:cubicBezTo>
                    <a:cubicBezTo>
                      <a:pt x="1" y="8144"/>
                      <a:pt x="7120" y="837"/>
                      <a:pt x="5889" y="88"/>
                    </a:cubicBezTo>
                    <a:cubicBezTo>
                      <a:pt x="5777" y="30"/>
                      <a:pt x="5654" y="1"/>
                      <a:pt x="55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0" name="Google Shape;6840;p45"/>
              <p:cNvSpPr/>
              <p:nvPr/>
            </p:nvSpPr>
            <p:spPr>
              <a:xfrm>
                <a:off x="5857550" y="1760775"/>
                <a:ext cx="1235925" cy="486475"/>
              </a:xfrm>
              <a:custGeom>
                <a:avLst/>
                <a:gdLst/>
                <a:ahLst/>
                <a:cxnLst/>
                <a:rect l="l" t="t" r="r" b="b"/>
                <a:pathLst>
                  <a:path w="49437" h="19459" extrusionOk="0">
                    <a:moveTo>
                      <a:pt x="2142" y="0"/>
                    </a:moveTo>
                    <a:cubicBezTo>
                      <a:pt x="1874" y="0"/>
                      <a:pt x="1634" y="188"/>
                      <a:pt x="1634" y="455"/>
                    </a:cubicBezTo>
                    <a:cubicBezTo>
                      <a:pt x="1634" y="723"/>
                      <a:pt x="1821" y="964"/>
                      <a:pt x="2089" y="964"/>
                    </a:cubicBezTo>
                    <a:lnTo>
                      <a:pt x="2222" y="964"/>
                    </a:lnTo>
                    <a:cubicBezTo>
                      <a:pt x="2945" y="1874"/>
                      <a:pt x="3159" y="3239"/>
                      <a:pt x="3240" y="3908"/>
                    </a:cubicBezTo>
                    <a:cubicBezTo>
                      <a:pt x="1152" y="4604"/>
                      <a:pt x="1" y="6852"/>
                      <a:pt x="616" y="8967"/>
                    </a:cubicBezTo>
                    <a:cubicBezTo>
                      <a:pt x="1162" y="10712"/>
                      <a:pt x="2774" y="11852"/>
                      <a:pt x="4511" y="11852"/>
                    </a:cubicBezTo>
                    <a:cubicBezTo>
                      <a:pt x="4905" y="11852"/>
                      <a:pt x="5306" y="11794"/>
                      <a:pt x="5702" y="11670"/>
                    </a:cubicBezTo>
                    <a:cubicBezTo>
                      <a:pt x="5970" y="11616"/>
                      <a:pt x="6211" y="11509"/>
                      <a:pt x="6451" y="11376"/>
                    </a:cubicBezTo>
                    <a:lnTo>
                      <a:pt x="6612" y="11376"/>
                    </a:lnTo>
                    <a:cubicBezTo>
                      <a:pt x="6732" y="11362"/>
                      <a:pt x="6853" y="11355"/>
                      <a:pt x="6963" y="11355"/>
                    </a:cubicBezTo>
                    <a:cubicBezTo>
                      <a:pt x="7074" y="11355"/>
                      <a:pt x="7174" y="11362"/>
                      <a:pt x="7254" y="11376"/>
                    </a:cubicBezTo>
                    <a:cubicBezTo>
                      <a:pt x="7442" y="11402"/>
                      <a:pt x="7576" y="11483"/>
                      <a:pt x="7683" y="11616"/>
                    </a:cubicBezTo>
                    <a:cubicBezTo>
                      <a:pt x="7790" y="11750"/>
                      <a:pt x="7897" y="11884"/>
                      <a:pt x="7950" y="12071"/>
                    </a:cubicBezTo>
                    <a:cubicBezTo>
                      <a:pt x="8031" y="12286"/>
                      <a:pt x="8057" y="12473"/>
                      <a:pt x="8084" y="12714"/>
                    </a:cubicBezTo>
                    <a:lnTo>
                      <a:pt x="8111" y="13035"/>
                    </a:lnTo>
                    <a:lnTo>
                      <a:pt x="8191" y="13383"/>
                    </a:lnTo>
                    <a:cubicBezTo>
                      <a:pt x="8218" y="13570"/>
                      <a:pt x="8298" y="13784"/>
                      <a:pt x="8379" y="13945"/>
                    </a:cubicBezTo>
                    <a:cubicBezTo>
                      <a:pt x="8486" y="14132"/>
                      <a:pt x="8593" y="14266"/>
                      <a:pt x="8646" y="14427"/>
                    </a:cubicBezTo>
                    <a:cubicBezTo>
                      <a:pt x="8753" y="14587"/>
                      <a:pt x="8860" y="14721"/>
                      <a:pt x="8967" y="14855"/>
                    </a:cubicBezTo>
                    <a:cubicBezTo>
                      <a:pt x="9048" y="14989"/>
                      <a:pt x="9155" y="15123"/>
                      <a:pt x="9289" y="15203"/>
                    </a:cubicBezTo>
                    <a:cubicBezTo>
                      <a:pt x="9422" y="15283"/>
                      <a:pt x="9556" y="15364"/>
                      <a:pt x="9690" y="15417"/>
                    </a:cubicBezTo>
                    <a:cubicBezTo>
                      <a:pt x="9984" y="15524"/>
                      <a:pt x="10306" y="15605"/>
                      <a:pt x="10600" y="15605"/>
                    </a:cubicBezTo>
                    <a:cubicBezTo>
                      <a:pt x="10674" y="15611"/>
                      <a:pt x="10747" y="15615"/>
                      <a:pt x="10821" y="15615"/>
                    </a:cubicBezTo>
                    <a:cubicBezTo>
                      <a:pt x="11043" y="15615"/>
                      <a:pt x="11269" y="15584"/>
                      <a:pt x="11510" y="15524"/>
                    </a:cubicBezTo>
                    <a:cubicBezTo>
                      <a:pt x="11778" y="15471"/>
                      <a:pt x="12045" y="15390"/>
                      <a:pt x="12260" y="15283"/>
                    </a:cubicBezTo>
                    <a:cubicBezTo>
                      <a:pt x="12500" y="15230"/>
                      <a:pt x="12715" y="15123"/>
                      <a:pt x="12795" y="15042"/>
                    </a:cubicBezTo>
                    <a:cubicBezTo>
                      <a:pt x="12848" y="15016"/>
                      <a:pt x="12875" y="15016"/>
                      <a:pt x="12902" y="14989"/>
                    </a:cubicBezTo>
                    <a:cubicBezTo>
                      <a:pt x="12982" y="15149"/>
                      <a:pt x="13063" y="15390"/>
                      <a:pt x="13250" y="15631"/>
                    </a:cubicBezTo>
                    <a:cubicBezTo>
                      <a:pt x="13410" y="15926"/>
                      <a:pt x="13705" y="16220"/>
                      <a:pt x="14053" y="16541"/>
                    </a:cubicBezTo>
                    <a:cubicBezTo>
                      <a:pt x="14133" y="16595"/>
                      <a:pt x="14213" y="16702"/>
                      <a:pt x="14320" y="16755"/>
                    </a:cubicBezTo>
                    <a:cubicBezTo>
                      <a:pt x="14401" y="16836"/>
                      <a:pt x="14508" y="16889"/>
                      <a:pt x="14588" y="16970"/>
                    </a:cubicBezTo>
                    <a:cubicBezTo>
                      <a:pt x="14776" y="17103"/>
                      <a:pt x="14990" y="17237"/>
                      <a:pt x="15204" y="17371"/>
                    </a:cubicBezTo>
                    <a:cubicBezTo>
                      <a:pt x="15445" y="17478"/>
                      <a:pt x="15686" y="17558"/>
                      <a:pt x="15953" y="17665"/>
                    </a:cubicBezTo>
                    <a:cubicBezTo>
                      <a:pt x="16087" y="17692"/>
                      <a:pt x="16221" y="17773"/>
                      <a:pt x="16355" y="17799"/>
                    </a:cubicBezTo>
                    <a:cubicBezTo>
                      <a:pt x="16489" y="17826"/>
                      <a:pt x="16622" y="17826"/>
                      <a:pt x="16783" y="17826"/>
                    </a:cubicBezTo>
                    <a:cubicBezTo>
                      <a:pt x="17077" y="17826"/>
                      <a:pt x="17399" y="17799"/>
                      <a:pt x="17693" y="17746"/>
                    </a:cubicBezTo>
                    <a:cubicBezTo>
                      <a:pt x="18014" y="17639"/>
                      <a:pt x="18335" y="17532"/>
                      <a:pt x="18657" y="17398"/>
                    </a:cubicBezTo>
                    <a:cubicBezTo>
                      <a:pt x="19004" y="17291"/>
                      <a:pt x="19326" y="17210"/>
                      <a:pt x="19620" y="17130"/>
                    </a:cubicBezTo>
                    <a:cubicBezTo>
                      <a:pt x="19764" y="17119"/>
                      <a:pt x="19899" y="17113"/>
                      <a:pt x="20029" y="17113"/>
                    </a:cubicBezTo>
                    <a:cubicBezTo>
                      <a:pt x="20212" y="17113"/>
                      <a:pt x="20384" y="17126"/>
                      <a:pt x="20557" y="17157"/>
                    </a:cubicBezTo>
                    <a:cubicBezTo>
                      <a:pt x="20878" y="17237"/>
                      <a:pt x="21172" y="17291"/>
                      <a:pt x="21467" y="17478"/>
                    </a:cubicBezTo>
                    <a:cubicBezTo>
                      <a:pt x="21761" y="17612"/>
                      <a:pt x="22083" y="17799"/>
                      <a:pt x="22377" y="17960"/>
                    </a:cubicBezTo>
                    <a:cubicBezTo>
                      <a:pt x="22671" y="18174"/>
                      <a:pt x="22966" y="18361"/>
                      <a:pt x="23287" y="18549"/>
                    </a:cubicBezTo>
                    <a:cubicBezTo>
                      <a:pt x="23581" y="18709"/>
                      <a:pt x="23903" y="18843"/>
                      <a:pt x="24224" y="18950"/>
                    </a:cubicBezTo>
                    <a:cubicBezTo>
                      <a:pt x="24518" y="19031"/>
                      <a:pt x="24839" y="19111"/>
                      <a:pt x="25161" y="19164"/>
                    </a:cubicBezTo>
                    <a:cubicBezTo>
                      <a:pt x="25455" y="19245"/>
                      <a:pt x="25776" y="19352"/>
                      <a:pt x="26097" y="19378"/>
                    </a:cubicBezTo>
                    <a:cubicBezTo>
                      <a:pt x="26405" y="19432"/>
                      <a:pt x="26706" y="19459"/>
                      <a:pt x="27004" y="19459"/>
                    </a:cubicBezTo>
                    <a:cubicBezTo>
                      <a:pt x="27302" y="19459"/>
                      <a:pt x="27596" y="19432"/>
                      <a:pt x="27891" y="19378"/>
                    </a:cubicBezTo>
                    <a:cubicBezTo>
                      <a:pt x="28185" y="19352"/>
                      <a:pt x="28453" y="19271"/>
                      <a:pt x="28720" y="19164"/>
                    </a:cubicBezTo>
                    <a:cubicBezTo>
                      <a:pt x="28988" y="19111"/>
                      <a:pt x="29256" y="19004"/>
                      <a:pt x="29497" y="18897"/>
                    </a:cubicBezTo>
                    <a:lnTo>
                      <a:pt x="30193" y="18602"/>
                    </a:lnTo>
                    <a:cubicBezTo>
                      <a:pt x="30300" y="18549"/>
                      <a:pt x="30407" y="18495"/>
                      <a:pt x="30514" y="18442"/>
                    </a:cubicBezTo>
                    <a:cubicBezTo>
                      <a:pt x="30594" y="18361"/>
                      <a:pt x="30701" y="18335"/>
                      <a:pt x="30808" y="18281"/>
                    </a:cubicBezTo>
                    <a:cubicBezTo>
                      <a:pt x="30915" y="18201"/>
                      <a:pt x="30969" y="18147"/>
                      <a:pt x="31076" y="18094"/>
                    </a:cubicBezTo>
                    <a:cubicBezTo>
                      <a:pt x="31183" y="18040"/>
                      <a:pt x="31236" y="17960"/>
                      <a:pt x="31317" y="17933"/>
                    </a:cubicBezTo>
                    <a:cubicBezTo>
                      <a:pt x="31477" y="17799"/>
                      <a:pt x="31611" y="17692"/>
                      <a:pt x="31745" y="17558"/>
                    </a:cubicBezTo>
                    <a:cubicBezTo>
                      <a:pt x="31986" y="17344"/>
                      <a:pt x="32173" y="17103"/>
                      <a:pt x="32307" y="16970"/>
                    </a:cubicBezTo>
                    <a:cubicBezTo>
                      <a:pt x="32334" y="16943"/>
                      <a:pt x="32334" y="16889"/>
                      <a:pt x="32387" y="16889"/>
                    </a:cubicBezTo>
                    <a:cubicBezTo>
                      <a:pt x="32414" y="16943"/>
                      <a:pt x="32441" y="16943"/>
                      <a:pt x="32468" y="16970"/>
                    </a:cubicBezTo>
                    <a:cubicBezTo>
                      <a:pt x="32655" y="17077"/>
                      <a:pt x="32923" y="17210"/>
                      <a:pt x="33244" y="17291"/>
                    </a:cubicBezTo>
                    <a:cubicBezTo>
                      <a:pt x="33324" y="17344"/>
                      <a:pt x="33404" y="17371"/>
                      <a:pt x="33511" y="17398"/>
                    </a:cubicBezTo>
                    <a:cubicBezTo>
                      <a:pt x="33619" y="17425"/>
                      <a:pt x="33726" y="17425"/>
                      <a:pt x="33779" y="17478"/>
                    </a:cubicBezTo>
                    <a:cubicBezTo>
                      <a:pt x="33993" y="17505"/>
                      <a:pt x="34181" y="17532"/>
                      <a:pt x="34421" y="17558"/>
                    </a:cubicBezTo>
                    <a:cubicBezTo>
                      <a:pt x="34502" y="17558"/>
                      <a:pt x="34662" y="17612"/>
                      <a:pt x="34743" y="17612"/>
                    </a:cubicBezTo>
                    <a:lnTo>
                      <a:pt x="35117" y="17612"/>
                    </a:lnTo>
                    <a:cubicBezTo>
                      <a:pt x="35358" y="17612"/>
                      <a:pt x="35626" y="17558"/>
                      <a:pt x="35867" y="17532"/>
                    </a:cubicBezTo>
                    <a:cubicBezTo>
                      <a:pt x="36134" y="17505"/>
                      <a:pt x="36349" y="17425"/>
                      <a:pt x="36616" y="17344"/>
                    </a:cubicBezTo>
                    <a:cubicBezTo>
                      <a:pt x="36884" y="17264"/>
                      <a:pt x="37152" y="17157"/>
                      <a:pt x="37392" y="16970"/>
                    </a:cubicBezTo>
                    <a:cubicBezTo>
                      <a:pt x="37633" y="16809"/>
                      <a:pt x="37848" y="16595"/>
                      <a:pt x="38088" y="16327"/>
                    </a:cubicBezTo>
                    <a:cubicBezTo>
                      <a:pt x="38303" y="16060"/>
                      <a:pt x="38490" y="15765"/>
                      <a:pt x="38704" y="15497"/>
                    </a:cubicBezTo>
                    <a:cubicBezTo>
                      <a:pt x="38891" y="15203"/>
                      <a:pt x="39105" y="14935"/>
                      <a:pt x="39320" y="14694"/>
                    </a:cubicBezTo>
                    <a:cubicBezTo>
                      <a:pt x="39561" y="14454"/>
                      <a:pt x="39828" y="14293"/>
                      <a:pt x="40096" y="14132"/>
                    </a:cubicBezTo>
                    <a:cubicBezTo>
                      <a:pt x="40363" y="13999"/>
                      <a:pt x="40711" y="13865"/>
                      <a:pt x="41006" y="13784"/>
                    </a:cubicBezTo>
                    <a:cubicBezTo>
                      <a:pt x="41327" y="13731"/>
                      <a:pt x="41675" y="13651"/>
                      <a:pt x="42050" y="13624"/>
                    </a:cubicBezTo>
                    <a:cubicBezTo>
                      <a:pt x="42772" y="13544"/>
                      <a:pt x="43522" y="13463"/>
                      <a:pt x="44111" y="13196"/>
                    </a:cubicBezTo>
                    <a:lnTo>
                      <a:pt x="45021" y="12794"/>
                    </a:lnTo>
                    <a:cubicBezTo>
                      <a:pt x="45315" y="12660"/>
                      <a:pt x="45636" y="12473"/>
                      <a:pt x="45904" y="12339"/>
                    </a:cubicBezTo>
                    <a:cubicBezTo>
                      <a:pt x="46466" y="12045"/>
                      <a:pt x="46921" y="11643"/>
                      <a:pt x="47323" y="11242"/>
                    </a:cubicBezTo>
                    <a:cubicBezTo>
                      <a:pt x="47537" y="11054"/>
                      <a:pt x="47697" y="10813"/>
                      <a:pt x="47858" y="10573"/>
                    </a:cubicBezTo>
                    <a:cubicBezTo>
                      <a:pt x="48045" y="10332"/>
                      <a:pt x="48179" y="10144"/>
                      <a:pt x="48313" y="9903"/>
                    </a:cubicBezTo>
                    <a:cubicBezTo>
                      <a:pt x="48420" y="9663"/>
                      <a:pt x="48527" y="9475"/>
                      <a:pt x="48634" y="9234"/>
                    </a:cubicBezTo>
                    <a:cubicBezTo>
                      <a:pt x="48714" y="9127"/>
                      <a:pt x="48741" y="9047"/>
                      <a:pt x="48768" y="8913"/>
                    </a:cubicBezTo>
                    <a:cubicBezTo>
                      <a:pt x="48795" y="8806"/>
                      <a:pt x="48875" y="8699"/>
                      <a:pt x="48902" y="8592"/>
                    </a:cubicBezTo>
                    <a:cubicBezTo>
                      <a:pt x="49062" y="8190"/>
                      <a:pt x="49169" y="7789"/>
                      <a:pt x="49223" y="7468"/>
                    </a:cubicBezTo>
                    <a:cubicBezTo>
                      <a:pt x="49303" y="7120"/>
                      <a:pt x="49330" y="6852"/>
                      <a:pt x="49357" y="6665"/>
                    </a:cubicBezTo>
                    <a:cubicBezTo>
                      <a:pt x="49357" y="6558"/>
                      <a:pt x="49410" y="6504"/>
                      <a:pt x="49410" y="6424"/>
                    </a:cubicBezTo>
                    <a:cubicBezTo>
                      <a:pt x="49410" y="6370"/>
                      <a:pt x="49437" y="6370"/>
                      <a:pt x="49437" y="6370"/>
                    </a:cubicBezTo>
                    <a:cubicBezTo>
                      <a:pt x="49383" y="6103"/>
                      <a:pt x="49169" y="5889"/>
                      <a:pt x="48982" y="5889"/>
                    </a:cubicBezTo>
                    <a:lnTo>
                      <a:pt x="48875" y="5889"/>
                    </a:lnTo>
                    <a:cubicBezTo>
                      <a:pt x="48795" y="5889"/>
                      <a:pt x="48741" y="5915"/>
                      <a:pt x="48634" y="5915"/>
                    </a:cubicBezTo>
                    <a:cubicBezTo>
                      <a:pt x="48447" y="5915"/>
                      <a:pt x="48179" y="5996"/>
                      <a:pt x="47831" y="6022"/>
                    </a:cubicBezTo>
                    <a:cubicBezTo>
                      <a:pt x="47510" y="6103"/>
                      <a:pt x="47135" y="6156"/>
                      <a:pt x="46734" y="6263"/>
                    </a:cubicBezTo>
                    <a:cubicBezTo>
                      <a:pt x="46332" y="6370"/>
                      <a:pt x="45904" y="6531"/>
                      <a:pt x="45449" y="6692"/>
                    </a:cubicBezTo>
                    <a:cubicBezTo>
                      <a:pt x="45021" y="6852"/>
                      <a:pt x="44566" y="7093"/>
                      <a:pt x="44111" y="7361"/>
                    </a:cubicBezTo>
                    <a:cubicBezTo>
                      <a:pt x="43897" y="7495"/>
                      <a:pt x="43682" y="7628"/>
                      <a:pt x="43495" y="7842"/>
                    </a:cubicBezTo>
                    <a:cubicBezTo>
                      <a:pt x="43281" y="8003"/>
                      <a:pt x="43094" y="8190"/>
                      <a:pt x="42879" y="8405"/>
                    </a:cubicBezTo>
                    <a:cubicBezTo>
                      <a:pt x="42692" y="8592"/>
                      <a:pt x="42505" y="8833"/>
                      <a:pt x="42317" y="9074"/>
                    </a:cubicBezTo>
                    <a:cubicBezTo>
                      <a:pt x="42103" y="9315"/>
                      <a:pt x="41916" y="9502"/>
                      <a:pt x="41702" y="9743"/>
                    </a:cubicBezTo>
                    <a:cubicBezTo>
                      <a:pt x="41514" y="9984"/>
                      <a:pt x="41300" y="10251"/>
                      <a:pt x="41140" y="10519"/>
                    </a:cubicBezTo>
                    <a:cubicBezTo>
                      <a:pt x="40979" y="10787"/>
                      <a:pt x="40818" y="11108"/>
                      <a:pt x="40631" y="11402"/>
                    </a:cubicBezTo>
                    <a:cubicBezTo>
                      <a:pt x="40471" y="11723"/>
                      <a:pt x="40283" y="11991"/>
                      <a:pt x="40069" y="12259"/>
                    </a:cubicBezTo>
                    <a:cubicBezTo>
                      <a:pt x="39882" y="12473"/>
                      <a:pt x="39614" y="12687"/>
                      <a:pt x="39373" y="12848"/>
                    </a:cubicBezTo>
                    <a:cubicBezTo>
                      <a:pt x="39105" y="13008"/>
                      <a:pt x="38838" y="13115"/>
                      <a:pt x="38490" y="13196"/>
                    </a:cubicBezTo>
                    <a:cubicBezTo>
                      <a:pt x="38317" y="13227"/>
                      <a:pt x="38136" y="13240"/>
                      <a:pt x="37945" y="13240"/>
                    </a:cubicBezTo>
                    <a:cubicBezTo>
                      <a:pt x="37810" y="13240"/>
                      <a:pt x="37670" y="13233"/>
                      <a:pt x="37526" y="13222"/>
                    </a:cubicBezTo>
                    <a:cubicBezTo>
                      <a:pt x="37205" y="13196"/>
                      <a:pt x="36857" y="13142"/>
                      <a:pt x="36563" y="13115"/>
                    </a:cubicBezTo>
                    <a:cubicBezTo>
                      <a:pt x="36441" y="13104"/>
                      <a:pt x="36314" y="13098"/>
                      <a:pt x="36193" y="13098"/>
                    </a:cubicBezTo>
                    <a:cubicBezTo>
                      <a:pt x="36021" y="13098"/>
                      <a:pt x="35858" y="13111"/>
                      <a:pt x="35733" y="13142"/>
                    </a:cubicBezTo>
                    <a:cubicBezTo>
                      <a:pt x="35465" y="13222"/>
                      <a:pt x="35224" y="13276"/>
                      <a:pt x="35010" y="13383"/>
                    </a:cubicBezTo>
                    <a:cubicBezTo>
                      <a:pt x="34823" y="13490"/>
                      <a:pt x="34609" y="13624"/>
                      <a:pt x="34421" y="13704"/>
                    </a:cubicBezTo>
                    <a:cubicBezTo>
                      <a:pt x="34207" y="13865"/>
                      <a:pt x="34047" y="13945"/>
                      <a:pt x="33886" y="14079"/>
                    </a:cubicBezTo>
                    <a:cubicBezTo>
                      <a:pt x="33779" y="14159"/>
                      <a:pt x="33726" y="14213"/>
                      <a:pt x="33645" y="14293"/>
                    </a:cubicBezTo>
                    <a:cubicBezTo>
                      <a:pt x="33592" y="14347"/>
                      <a:pt x="33485" y="14427"/>
                      <a:pt x="33404" y="14480"/>
                    </a:cubicBezTo>
                    <a:lnTo>
                      <a:pt x="33003" y="14882"/>
                    </a:lnTo>
                    <a:cubicBezTo>
                      <a:pt x="32869" y="15016"/>
                      <a:pt x="32789" y="15176"/>
                      <a:pt x="32682" y="15283"/>
                    </a:cubicBezTo>
                    <a:cubicBezTo>
                      <a:pt x="32468" y="15551"/>
                      <a:pt x="32307" y="15792"/>
                      <a:pt x="32200" y="15952"/>
                    </a:cubicBezTo>
                    <a:cubicBezTo>
                      <a:pt x="32173" y="15979"/>
                      <a:pt x="32173" y="16033"/>
                      <a:pt x="32173" y="16033"/>
                    </a:cubicBezTo>
                    <a:lnTo>
                      <a:pt x="32146" y="15979"/>
                    </a:lnTo>
                    <a:cubicBezTo>
                      <a:pt x="31986" y="15899"/>
                      <a:pt x="31745" y="15765"/>
                      <a:pt x="31451" y="15578"/>
                    </a:cubicBezTo>
                    <a:cubicBezTo>
                      <a:pt x="31129" y="15444"/>
                      <a:pt x="30808" y="15283"/>
                      <a:pt x="30433" y="15123"/>
                    </a:cubicBezTo>
                    <a:lnTo>
                      <a:pt x="30139" y="15016"/>
                    </a:lnTo>
                    <a:lnTo>
                      <a:pt x="29845" y="14909"/>
                    </a:lnTo>
                    <a:cubicBezTo>
                      <a:pt x="29630" y="14855"/>
                      <a:pt x="29390" y="14775"/>
                      <a:pt x="29202" y="14721"/>
                    </a:cubicBezTo>
                    <a:cubicBezTo>
                      <a:pt x="28961" y="14641"/>
                      <a:pt x="28720" y="14614"/>
                      <a:pt x="28506" y="14561"/>
                    </a:cubicBezTo>
                    <a:cubicBezTo>
                      <a:pt x="28265" y="14480"/>
                      <a:pt x="28025" y="14454"/>
                      <a:pt x="27757" y="14427"/>
                    </a:cubicBezTo>
                    <a:cubicBezTo>
                      <a:pt x="27516" y="14373"/>
                      <a:pt x="27248" y="14373"/>
                      <a:pt x="26981" y="14373"/>
                    </a:cubicBezTo>
                    <a:cubicBezTo>
                      <a:pt x="26713" y="14373"/>
                      <a:pt x="26445" y="14427"/>
                      <a:pt x="26178" y="14454"/>
                    </a:cubicBezTo>
                    <a:cubicBezTo>
                      <a:pt x="25642" y="14534"/>
                      <a:pt x="25054" y="14641"/>
                      <a:pt x="24491" y="14748"/>
                    </a:cubicBezTo>
                    <a:cubicBezTo>
                      <a:pt x="23876" y="14855"/>
                      <a:pt x="23287" y="15123"/>
                      <a:pt x="22645" y="15390"/>
                    </a:cubicBezTo>
                    <a:cubicBezTo>
                      <a:pt x="22350" y="15524"/>
                      <a:pt x="22002" y="15658"/>
                      <a:pt x="21708" y="15685"/>
                    </a:cubicBezTo>
                    <a:cubicBezTo>
                      <a:pt x="21521" y="15736"/>
                      <a:pt x="21313" y="15754"/>
                      <a:pt x="21111" y="15754"/>
                    </a:cubicBezTo>
                    <a:cubicBezTo>
                      <a:pt x="20994" y="15754"/>
                      <a:pt x="20879" y="15748"/>
                      <a:pt x="20771" y="15738"/>
                    </a:cubicBezTo>
                    <a:cubicBezTo>
                      <a:pt x="20155" y="15658"/>
                      <a:pt x="19593" y="15364"/>
                      <a:pt x="19138" y="14882"/>
                    </a:cubicBezTo>
                    <a:cubicBezTo>
                      <a:pt x="18897" y="14668"/>
                      <a:pt x="18657" y="14427"/>
                      <a:pt x="18416" y="14266"/>
                    </a:cubicBezTo>
                    <a:cubicBezTo>
                      <a:pt x="18202" y="14052"/>
                      <a:pt x="17961" y="13892"/>
                      <a:pt x="17720" y="13784"/>
                    </a:cubicBezTo>
                    <a:cubicBezTo>
                      <a:pt x="17613" y="13704"/>
                      <a:pt x="17479" y="13677"/>
                      <a:pt x="17399" y="13651"/>
                    </a:cubicBezTo>
                    <a:cubicBezTo>
                      <a:pt x="17291" y="13624"/>
                      <a:pt x="17158" y="13570"/>
                      <a:pt x="17051" y="13570"/>
                    </a:cubicBezTo>
                    <a:cubicBezTo>
                      <a:pt x="16810" y="13544"/>
                      <a:pt x="16596" y="13517"/>
                      <a:pt x="16381" y="13517"/>
                    </a:cubicBezTo>
                    <a:cubicBezTo>
                      <a:pt x="16221" y="13517"/>
                      <a:pt x="16084" y="13505"/>
                      <a:pt x="15947" y="13505"/>
                    </a:cubicBezTo>
                    <a:cubicBezTo>
                      <a:pt x="15879" y="13505"/>
                      <a:pt x="15810" y="13508"/>
                      <a:pt x="15739" y="13517"/>
                    </a:cubicBezTo>
                    <a:cubicBezTo>
                      <a:pt x="15659" y="13517"/>
                      <a:pt x="15552" y="13517"/>
                      <a:pt x="15445" y="13544"/>
                    </a:cubicBezTo>
                    <a:cubicBezTo>
                      <a:pt x="15391" y="13544"/>
                      <a:pt x="15338" y="13544"/>
                      <a:pt x="15284" y="13570"/>
                    </a:cubicBezTo>
                    <a:cubicBezTo>
                      <a:pt x="15257" y="13570"/>
                      <a:pt x="15177" y="13570"/>
                      <a:pt x="15150" y="13624"/>
                    </a:cubicBezTo>
                    <a:cubicBezTo>
                      <a:pt x="14990" y="13651"/>
                      <a:pt x="14776" y="13677"/>
                      <a:pt x="14615" y="13704"/>
                    </a:cubicBezTo>
                    <a:cubicBezTo>
                      <a:pt x="14508" y="13758"/>
                      <a:pt x="14454" y="13758"/>
                      <a:pt x="14347" y="13784"/>
                    </a:cubicBezTo>
                    <a:cubicBezTo>
                      <a:pt x="14267" y="13811"/>
                      <a:pt x="14187" y="13811"/>
                      <a:pt x="14106" y="13838"/>
                    </a:cubicBezTo>
                    <a:cubicBezTo>
                      <a:pt x="13785" y="13918"/>
                      <a:pt x="13518" y="14025"/>
                      <a:pt x="13303" y="14079"/>
                    </a:cubicBezTo>
                    <a:lnTo>
                      <a:pt x="13303" y="13758"/>
                    </a:lnTo>
                    <a:cubicBezTo>
                      <a:pt x="13303" y="13517"/>
                      <a:pt x="13277" y="13249"/>
                      <a:pt x="13196" y="12981"/>
                    </a:cubicBezTo>
                    <a:cubicBezTo>
                      <a:pt x="13143" y="12714"/>
                      <a:pt x="13063" y="12446"/>
                      <a:pt x="12982" y="12179"/>
                    </a:cubicBezTo>
                    <a:cubicBezTo>
                      <a:pt x="12875" y="11911"/>
                      <a:pt x="12741" y="11670"/>
                      <a:pt x="12581" y="11429"/>
                    </a:cubicBezTo>
                    <a:cubicBezTo>
                      <a:pt x="12393" y="11242"/>
                      <a:pt x="12179" y="11081"/>
                      <a:pt x="11912" y="10974"/>
                    </a:cubicBezTo>
                    <a:cubicBezTo>
                      <a:pt x="11590" y="10867"/>
                      <a:pt x="11296" y="10813"/>
                      <a:pt x="10975" y="10706"/>
                    </a:cubicBezTo>
                    <a:cubicBezTo>
                      <a:pt x="10846" y="10688"/>
                      <a:pt x="10716" y="10657"/>
                      <a:pt x="10578" y="10657"/>
                    </a:cubicBezTo>
                    <a:cubicBezTo>
                      <a:pt x="10516" y="10657"/>
                      <a:pt x="10452" y="10663"/>
                      <a:pt x="10386" y="10680"/>
                    </a:cubicBezTo>
                    <a:lnTo>
                      <a:pt x="10065" y="10706"/>
                    </a:lnTo>
                    <a:lnTo>
                      <a:pt x="9717" y="10733"/>
                    </a:lnTo>
                    <a:cubicBezTo>
                      <a:pt x="9610" y="10747"/>
                      <a:pt x="9503" y="10753"/>
                      <a:pt x="9399" y="10753"/>
                    </a:cubicBezTo>
                    <a:cubicBezTo>
                      <a:pt x="9295" y="10753"/>
                      <a:pt x="9195" y="10747"/>
                      <a:pt x="9101" y="10733"/>
                    </a:cubicBezTo>
                    <a:cubicBezTo>
                      <a:pt x="8887" y="10706"/>
                      <a:pt x="8753" y="10626"/>
                      <a:pt x="8619" y="10546"/>
                    </a:cubicBezTo>
                    <a:cubicBezTo>
                      <a:pt x="8486" y="10439"/>
                      <a:pt x="8379" y="10305"/>
                      <a:pt x="8352" y="10144"/>
                    </a:cubicBezTo>
                    <a:cubicBezTo>
                      <a:pt x="8298" y="9957"/>
                      <a:pt x="8298" y="9743"/>
                      <a:pt x="8298" y="9529"/>
                    </a:cubicBezTo>
                    <a:lnTo>
                      <a:pt x="8298" y="9288"/>
                    </a:lnTo>
                    <a:cubicBezTo>
                      <a:pt x="8619" y="8458"/>
                      <a:pt x="8700" y="7521"/>
                      <a:pt x="8379" y="6584"/>
                    </a:cubicBezTo>
                    <a:cubicBezTo>
                      <a:pt x="7950" y="5193"/>
                      <a:pt x="6853" y="4176"/>
                      <a:pt x="5541" y="3854"/>
                    </a:cubicBezTo>
                    <a:cubicBezTo>
                      <a:pt x="5675" y="3078"/>
                      <a:pt x="5943" y="2141"/>
                      <a:pt x="6451" y="1445"/>
                    </a:cubicBezTo>
                    <a:lnTo>
                      <a:pt x="6585" y="1445"/>
                    </a:lnTo>
                    <a:cubicBezTo>
                      <a:pt x="6906" y="1392"/>
                      <a:pt x="7147" y="1098"/>
                      <a:pt x="7094" y="803"/>
                    </a:cubicBezTo>
                    <a:cubicBezTo>
                      <a:pt x="7046" y="491"/>
                      <a:pt x="6804" y="286"/>
                      <a:pt x="6542" y="286"/>
                    </a:cubicBezTo>
                    <a:cubicBezTo>
                      <a:pt x="6512" y="286"/>
                      <a:pt x="6482" y="289"/>
                      <a:pt x="6451" y="295"/>
                    </a:cubicBezTo>
                    <a:cubicBezTo>
                      <a:pt x="6103" y="321"/>
                      <a:pt x="5889" y="643"/>
                      <a:pt x="5943" y="937"/>
                    </a:cubicBezTo>
                    <a:cubicBezTo>
                      <a:pt x="5943" y="1044"/>
                      <a:pt x="5970" y="1098"/>
                      <a:pt x="6023" y="1178"/>
                    </a:cubicBezTo>
                    <a:cubicBezTo>
                      <a:pt x="5675" y="1660"/>
                      <a:pt x="5167" y="2570"/>
                      <a:pt x="5006" y="3747"/>
                    </a:cubicBezTo>
                    <a:cubicBezTo>
                      <a:pt x="4847" y="3719"/>
                      <a:pt x="4682" y="3708"/>
                      <a:pt x="4514" y="3708"/>
                    </a:cubicBezTo>
                    <a:cubicBezTo>
                      <a:pt x="4200" y="3708"/>
                      <a:pt x="3875" y="3749"/>
                      <a:pt x="3561" y="3801"/>
                    </a:cubicBezTo>
                    <a:cubicBezTo>
                      <a:pt x="3561" y="2329"/>
                      <a:pt x="2945" y="1258"/>
                      <a:pt x="2544" y="696"/>
                    </a:cubicBezTo>
                    <a:cubicBezTo>
                      <a:pt x="2570" y="643"/>
                      <a:pt x="2597" y="562"/>
                      <a:pt x="2597" y="509"/>
                    </a:cubicBezTo>
                    <a:cubicBezTo>
                      <a:pt x="2597" y="241"/>
                      <a:pt x="2410" y="0"/>
                      <a:pt x="21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1" name="Google Shape;6841;p45"/>
              <p:cNvSpPr/>
              <p:nvPr/>
            </p:nvSpPr>
            <p:spPr>
              <a:xfrm>
                <a:off x="6264400" y="2141500"/>
                <a:ext cx="444325" cy="433650"/>
              </a:xfrm>
              <a:custGeom>
                <a:avLst/>
                <a:gdLst/>
                <a:ahLst/>
                <a:cxnLst/>
                <a:rect l="l" t="t" r="r" b="b"/>
                <a:pathLst>
                  <a:path w="17773" h="17346" extrusionOk="0">
                    <a:moveTo>
                      <a:pt x="0" y="1"/>
                    </a:moveTo>
                    <a:cubicBezTo>
                      <a:pt x="1" y="1"/>
                      <a:pt x="4336" y="12474"/>
                      <a:pt x="8405" y="15900"/>
                    </a:cubicBezTo>
                    <a:cubicBezTo>
                      <a:pt x="9658" y="16939"/>
                      <a:pt x="10627" y="17346"/>
                      <a:pt x="11339" y="17346"/>
                    </a:cubicBezTo>
                    <a:cubicBezTo>
                      <a:pt x="12955" y="17346"/>
                      <a:pt x="13243" y="15255"/>
                      <a:pt x="12500" y="13732"/>
                    </a:cubicBezTo>
                    <a:lnTo>
                      <a:pt x="12500" y="13732"/>
                    </a:lnTo>
                    <a:cubicBezTo>
                      <a:pt x="12500" y="13732"/>
                      <a:pt x="13881" y="14795"/>
                      <a:pt x="14956" y="14795"/>
                    </a:cubicBezTo>
                    <a:cubicBezTo>
                      <a:pt x="15277" y="14795"/>
                      <a:pt x="15571" y="14700"/>
                      <a:pt x="15792" y="14454"/>
                    </a:cubicBezTo>
                    <a:cubicBezTo>
                      <a:pt x="17773" y="12340"/>
                      <a:pt x="11028" y="3748"/>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2" name="Google Shape;6842;p45"/>
              <p:cNvSpPr/>
              <p:nvPr/>
            </p:nvSpPr>
            <p:spPr>
              <a:xfrm>
                <a:off x="6275775" y="2140850"/>
                <a:ext cx="550050" cy="245400"/>
              </a:xfrm>
              <a:custGeom>
                <a:avLst/>
                <a:gdLst/>
                <a:ahLst/>
                <a:cxnLst/>
                <a:rect l="l" t="t" r="r" b="b"/>
                <a:pathLst>
                  <a:path w="22002" h="9816" extrusionOk="0">
                    <a:moveTo>
                      <a:pt x="0" y="0"/>
                    </a:moveTo>
                    <a:cubicBezTo>
                      <a:pt x="1" y="0"/>
                      <a:pt x="13494" y="9815"/>
                      <a:pt x="18448" y="9815"/>
                    </a:cubicBezTo>
                    <a:cubicBezTo>
                      <a:pt x="19084" y="9815"/>
                      <a:pt x="19580" y="9653"/>
                      <a:pt x="19887" y="9288"/>
                    </a:cubicBezTo>
                    <a:cubicBezTo>
                      <a:pt x="19887" y="9288"/>
                      <a:pt x="20904" y="7976"/>
                      <a:pt x="18228" y="6906"/>
                    </a:cubicBezTo>
                    <a:lnTo>
                      <a:pt x="18228" y="6906"/>
                    </a:lnTo>
                    <a:cubicBezTo>
                      <a:pt x="18228" y="6906"/>
                      <a:pt x="18729" y="7004"/>
                      <a:pt x="19349" y="7004"/>
                    </a:cubicBezTo>
                    <a:cubicBezTo>
                      <a:pt x="20279" y="7004"/>
                      <a:pt x="21477" y="6782"/>
                      <a:pt x="21654" y="5674"/>
                    </a:cubicBezTo>
                    <a:cubicBezTo>
                      <a:pt x="22002" y="3828"/>
                      <a:pt x="14481" y="428"/>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3" name="Google Shape;6843;p45"/>
              <p:cNvSpPr/>
              <p:nvPr/>
            </p:nvSpPr>
            <p:spPr>
              <a:xfrm>
                <a:off x="6414275" y="2195700"/>
                <a:ext cx="287775" cy="83725"/>
              </a:xfrm>
              <a:custGeom>
                <a:avLst/>
                <a:gdLst/>
                <a:ahLst/>
                <a:cxnLst/>
                <a:rect l="l" t="t" r="r" b="b"/>
                <a:pathLst>
                  <a:path w="11511" h="3349" extrusionOk="0">
                    <a:moveTo>
                      <a:pt x="1" y="1"/>
                    </a:moveTo>
                    <a:cubicBezTo>
                      <a:pt x="3837" y="2255"/>
                      <a:pt x="7265" y="3349"/>
                      <a:pt x="9246" y="3349"/>
                    </a:cubicBezTo>
                    <a:cubicBezTo>
                      <a:pt x="10182" y="3349"/>
                      <a:pt x="10794" y="3105"/>
                      <a:pt x="10975" y="2624"/>
                    </a:cubicBezTo>
                    <a:cubicBezTo>
                      <a:pt x="11510" y="1071"/>
                      <a:pt x="2"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4" name="Google Shape;6844;p45"/>
              <p:cNvSpPr/>
              <p:nvPr/>
            </p:nvSpPr>
            <p:spPr>
              <a:xfrm>
                <a:off x="6340675" y="2219125"/>
                <a:ext cx="232900" cy="201725"/>
              </a:xfrm>
              <a:custGeom>
                <a:avLst/>
                <a:gdLst/>
                <a:ahLst/>
                <a:cxnLst/>
                <a:rect l="l" t="t" r="r" b="b"/>
                <a:pathLst>
                  <a:path w="9316" h="8069" extrusionOk="0">
                    <a:moveTo>
                      <a:pt x="1" y="1"/>
                    </a:moveTo>
                    <a:cubicBezTo>
                      <a:pt x="2755" y="5042"/>
                      <a:pt x="5875" y="8069"/>
                      <a:pt x="7463" y="8069"/>
                    </a:cubicBezTo>
                    <a:cubicBezTo>
                      <a:pt x="7696" y="8069"/>
                      <a:pt x="7896" y="8003"/>
                      <a:pt x="8057" y="7870"/>
                    </a:cubicBezTo>
                    <a:cubicBezTo>
                      <a:pt x="9315" y="6853"/>
                      <a:pt x="1"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45" name="Google Shape;6845;p45"/>
            <p:cNvGrpSpPr/>
            <p:nvPr/>
          </p:nvGrpSpPr>
          <p:grpSpPr>
            <a:xfrm>
              <a:off x="5891858" y="1901182"/>
              <a:ext cx="135420" cy="69561"/>
              <a:chOff x="2330525" y="2356200"/>
              <a:chExt cx="229525" cy="117900"/>
            </a:xfrm>
          </p:grpSpPr>
          <p:sp>
            <p:nvSpPr>
              <p:cNvPr id="6846" name="Google Shape;6846;p45"/>
              <p:cNvSpPr/>
              <p:nvPr/>
            </p:nvSpPr>
            <p:spPr>
              <a:xfrm>
                <a:off x="2397175" y="2395750"/>
                <a:ext cx="97975" cy="61625"/>
              </a:xfrm>
              <a:custGeom>
                <a:avLst/>
                <a:gdLst/>
                <a:ahLst/>
                <a:cxnLst/>
                <a:rect l="l" t="t" r="r" b="b"/>
                <a:pathLst>
                  <a:path w="3919" h="2465" extrusionOk="0">
                    <a:moveTo>
                      <a:pt x="884" y="1"/>
                    </a:moveTo>
                    <a:cubicBezTo>
                      <a:pt x="1" y="1"/>
                      <a:pt x="171" y="1885"/>
                      <a:pt x="1724" y="2411"/>
                    </a:cubicBezTo>
                    <a:cubicBezTo>
                      <a:pt x="1831" y="2437"/>
                      <a:pt x="1965" y="2464"/>
                      <a:pt x="2072" y="2464"/>
                    </a:cubicBezTo>
                    <a:lnTo>
                      <a:pt x="2098" y="1822"/>
                    </a:lnTo>
                    <a:cubicBezTo>
                      <a:pt x="2124" y="1413"/>
                      <a:pt x="2466" y="1151"/>
                      <a:pt x="2846" y="1151"/>
                    </a:cubicBezTo>
                    <a:cubicBezTo>
                      <a:pt x="2865" y="1151"/>
                      <a:pt x="2883" y="1151"/>
                      <a:pt x="2901" y="1153"/>
                    </a:cubicBezTo>
                    <a:lnTo>
                      <a:pt x="3731" y="1233"/>
                    </a:lnTo>
                    <a:cubicBezTo>
                      <a:pt x="3919" y="805"/>
                      <a:pt x="3838" y="376"/>
                      <a:pt x="3464" y="296"/>
                    </a:cubicBezTo>
                    <a:cubicBezTo>
                      <a:pt x="3464" y="296"/>
                      <a:pt x="3434" y="297"/>
                      <a:pt x="3379" y="297"/>
                    </a:cubicBezTo>
                    <a:cubicBezTo>
                      <a:pt x="3080" y="297"/>
                      <a:pt x="2033" y="278"/>
                      <a:pt x="1081" y="28"/>
                    </a:cubicBezTo>
                    <a:cubicBezTo>
                      <a:pt x="1011" y="9"/>
                      <a:pt x="945" y="1"/>
                      <a:pt x="884"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7" name="Google Shape;6847;p45"/>
              <p:cNvSpPr/>
              <p:nvPr/>
            </p:nvSpPr>
            <p:spPr>
              <a:xfrm>
                <a:off x="2448950" y="2425575"/>
                <a:ext cx="41525" cy="32875"/>
              </a:xfrm>
              <a:custGeom>
                <a:avLst/>
                <a:gdLst/>
                <a:ahLst/>
                <a:cxnLst/>
                <a:rect l="l" t="t" r="r" b="b"/>
                <a:pathLst>
                  <a:path w="1661" h="1315" extrusionOk="0">
                    <a:moveTo>
                      <a:pt x="706" y="1"/>
                    </a:moveTo>
                    <a:cubicBezTo>
                      <a:pt x="355" y="1"/>
                      <a:pt x="51" y="299"/>
                      <a:pt x="27" y="682"/>
                    </a:cubicBezTo>
                    <a:lnTo>
                      <a:pt x="1" y="1298"/>
                    </a:lnTo>
                    <a:cubicBezTo>
                      <a:pt x="64" y="1309"/>
                      <a:pt x="125" y="1315"/>
                      <a:pt x="186" y="1315"/>
                    </a:cubicBezTo>
                    <a:cubicBezTo>
                      <a:pt x="408" y="1315"/>
                      <a:pt x="614" y="1243"/>
                      <a:pt x="804" y="1137"/>
                    </a:cubicBezTo>
                    <a:cubicBezTo>
                      <a:pt x="1098" y="950"/>
                      <a:pt x="1339" y="682"/>
                      <a:pt x="1500" y="441"/>
                    </a:cubicBezTo>
                    <a:cubicBezTo>
                      <a:pt x="1580" y="334"/>
                      <a:pt x="1633" y="201"/>
                      <a:pt x="1660" y="67"/>
                    </a:cubicBezTo>
                    <a:lnTo>
                      <a:pt x="830" y="13"/>
                    </a:lnTo>
                    <a:cubicBezTo>
                      <a:pt x="789" y="5"/>
                      <a:pt x="747" y="1"/>
                      <a:pt x="706" y="1"/>
                    </a:cubicBezTo>
                    <a:close/>
                  </a:path>
                </a:pathLst>
              </a:custGeom>
              <a:solidFill>
                <a:srgbClr val="F66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8" name="Google Shape;6848;p45"/>
              <p:cNvSpPr/>
              <p:nvPr/>
            </p:nvSpPr>
            <p:spPr>
              <a:xfrm>
                <a:off x="2354600" y="2356200"/>
                <a:ext cx="40850" cy="18100"/>
              </a:xfrm>
              <a:custGeom>
                <a:avLst/>
                <a:gdLst/>
                <a:ahLst/>
                <a:cxnLst/>
                <a:rect l="l" t="t" r="r" b="b"/>
                <a:pathLst>
                  <a:path w="1634" h="724" extrusionOk="0">
                    <a:moveTo>
                      <a:pt x="864" y="0"/>
                    </a:moveTo>
                    <a:cubicBezTo>
                      <a:pt x="827" y="0"/>
                      <a:pt x="789" y="2"/>
                      <a:pt x="750" y="5"/>
                    </a:cubicBezTo>
                    <a:cubicBezTo>
                      <a:pt x="402" y="31"/>
                      <a:pt x="161" y="245"/>
                      <a:pt x="81" y="379"/>
                    </a:cubicBezTo>
                    <a:cubicBezTo>
                      <a:pt x="1" y="567"/>
                      <a:pt x="54" y="674"/>
                      <a:pt x="161" y="700"/>
                    </a:cubicBezTo>
                    <a:cubicBezTo>
                      <a:pt x="195" y="717"/>
                      <a:pt x="230" y="723"/>
                      <a:pt x="266" y="723"/>
                    </a:cubicBezTo>
                    <a:cubicBezTo>
                      <a:pt x="346" y="723"/>
                      <a:pt x="427" y="692"/>
                      <a:pt x="483" y="674"/>
                    </a:cubicBezTo>
                    <a:cubicBezTo>
                      <a:pt x="616" y="647"/>
                      <a:pt x="723" y="647"/>
                      <a:pt x="830" y="620"/>
                    </a:cubicBezTo>
                    <a:cubicBezTo>
                      <a:pt x="938" y="620"/>
                      <a:pt x="1071" y="567"/>
                      <a:pt x="1205" y="567"/>
                    </a:cubicBezTo>
                    <a:cubicBezTo>
                      <a:pt x="1339" y="567"/>
                      <a:pt x="1419" y="567"/>
                      <a:pt x="1526" y="513"/>
                    </a:cubicBezTo>
                    <a:cubicBezTo>
                      <a:pt x="1633" y="486"/>
                      <a:pt x="1633" y="353"/>
                      <a:pt x="1526" y="219"/>
                    </a:cubicBezTo>
                    <a:cubicBezTo>
                      <a:pt x="1407" y="99"/>
                      <a:pt x="1179" y="0"/>
                      <a:pt x="864"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9" name="Google Shape;6849;p45"/>
              <p:cNvSpPr/>
              <p:nvPr/>
            </p:nvSpPr>
            <p:spPr>
              <a:xfrm>
                <a:off x="2519875" y="2409100"/>
                <a:ext cx="30150" cy="28375"/>
              </a:xfrm>
              <a:custGeom>
                <a:avLst/>
                <a:gdLst/>
                <a:ahLst/>
                <a:cxnLst/>
                <a:rect l="l" t="t" r="r" b="b"/>
                <a:pathLst>
                  <a:path w="1206" h="1135" extrusionOk="0">
                    <a:moveTo>
                      <a:pt x="585" y="1"/>
                    </a:moveTo>
                    <a:cubicBezTo>
                      <a:pt x="266" y="1"/>
                      <a:pt x="28" y="210"/>
                      <a:pt x="28" y="538"/>
                    </a:cubicBezTo>
                    <a:cubicBezTo>
                      <a:pt x="1" y="860"/>
                      <a:pt x="269" y="1127"/>
                      <a:pt x="563" y="1127"/>
                    </a:cubicBezTo>
                    <a:cubicBezTo>
                      <a:pt x="593" y="1132"/>
                      <a:pt x="622" y="1134"/>
                      <a:pt x="651" y="1134"/>
                    </a:cubicBezTo>
                    <a:cubicBezTo>
                      <a:pt x="955" y="1134"/>
                      <a:pt x="1179" y="885"/>
                      <a:pt x="1179" y="592"/>
                    </a:cubicBezTo>
                    <a:cubicBezTo>
                      <a:pt x="1205" y="271"/>
                      <a:pt x="938" y="3"/>
                      <a:pt x="643" y="3"/>
                    </a:cubicBezTo>
                    <a:cubicBezTo>
                      <a:pt x="624" y="2"/>
                      <a:pt x="604" y="1"/>
                      <a:pt x="585"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0" name="Google Shape;6850;p45"/>
              <p:cNvSpPr/>
              <p:nvPr/>
            </p:nvSpPr>
            <p:spPr>
              <a:xfrm>
                <a:off x="2352600" y="2391835"/>
                <a:ext cx="30125" cy="28175"/>
              </a:xfrm>
              <a:custGeom>
                <a:avLst/>
                <a:gdLst/>
                <a:ahLst/>
                <a:cxnLst/>
                <a:rect l="l" t="t" r="r" b="b"/>
                <a:pathLst>
                  <a:path w="1205" h="1127" extrusionOk="0">
                    <a:moveTo>
                      <a:pt x="643" y="1"/>
                    </a:moveTo>
                    <a:cubicBezTo>
                      <a:pt x="348" y="1"/>
                      <a:pt x="27" y="215"/>
                      <a:pt x="27" y="536"/>
                    </a:cubicBezTo>
                    <a:cubicBezTo>
                      <a:pt x="0" y="857"/>
                      <a:pt x="268" y="1125"/>
                      <a:pt x="563" y="1125"/>
                    </a:cubicBezTo>
                    <a:cubicBezTo>
                      <a:pt x="579" y="1126"/>
                      <a:pt x="595" y="1127"/>
                      <a:pt x="610" y="1127"/>
                    </a:cubicBezTo>
                    <a:cubicBezTo>
                      <a:pt x="935" y="1127"/>
                      <a:pt x="1178" y="870"/>
                      <a:pt x="1178" y="590"/>
                    </a:cubicBezTo>
                    <a:cubicBezTo>
                      <a:pt x="1205" y="268"/>
                      <a:pt x="937" y="1"/>
                      <a:pt x="643"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1" name="Google Shape;6851;p45"/>
              <p:cNvSpPr/>
              <p:nvPr/>
            </p:nvSpPr>
            <p:spPr>
              <a:xfrm>
                <a:off x="2345900" y="2415925"/>
                <a:ext cx="37500" cy="18025"/>
              </a:xfrm>
              <a:custGeom>
                <a:avLst/>
                <a:gdLst/>
                <a:ahLst/>
                <a:cxnLst/>
                <a:rect l="l" t="t" r="r" b="b"/>
                <a:pathLst>
                  <a:path w="1500" h="721" extrusionOk="0">
                    <a:moveTo>
                      <a:pt x="701" y="0"/>
                    </a:moveTo>
                    <a:cubicBezTo>
                      <a:pt x="540" y="0"/>
                      <a:pt x="359" y="37"/>
                      <a:pt x="161" y="132"/>
                    </a:cubicBezTo>
                    <a:cubicBezTo>
                      <a:pt x="28" y="185"/>
                      <a:pt x="1" y="372"/>
                      <a:pt x="81" y="506"/>
                    </a:cubicBezTo>
                    <a:cubicBezTo>
                      <a:pt x="115" y="590"/>
                      <a:pt x="190" y="632"/>
                      <a:pt x="274" y="632"/>
                    </a:cubicBezTo>
                    <a:cubicBezTo>
                      <a:pt x="325" y="632"/>
                      <a:pt x="379" y="617"/>
                      <a:pt x="429" y="587"/>
                    </a:cubicBezTo>
                    <a:cubicBezTo>
                      <a:pt x="542" y="534"/>
                      <a:pt x="635" y="516"/>
                      <a:pt x="711" y="516"/>
                    </a:cubicBezTo>
                    <a:cubicBezTo>
                      <a:pt x="867" y="516"/>
                      <a:pt x="946" y="595"/>
                      <a:pt x="964" y="613"/>
                    </a:cubicBezTo>
                    <a:cubicBezTo>
                      <a:pt x="1045" y="694"/>
                      <a:pt x="1098" y="720"/>
                      <a:pt x="1205" y="720"/>
                    </a:cubicBezTo>
                    <a:cubicBezTo>
                      <a:pt x="1286" y="720"/>
                      <a:pt x="1339" y="694"/>
                      <a:pt x="1366" y="667"/>
                    </a:cubicBezTo>
                    <a:cubicBezTo>
                      <a:pt x="1473" y="560"/>
                      <a:pt x="1500" y="399"/>
                      <a:pt x="1419" y="292"/>
                    </a:cubicBezTo>
                    <a:cubicBezTo>
                      <a:pt x="1292" y="165"/>
                      <a:pt x="1041" y="0"/>
                      <a:pt x="701" y="0"/>
                    </a:cubicBezTo>
                    <a:close/>
                  </a:path>
                </a:pathLst>
              </a:custGeom>
              <a:solidFill>
                <a:srgbClr val="FABB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2" name="Google Shape;6852;p45"/>
              <p:cNvSpPr/>
              <p:nvPr/>
            </p:nvSpPr>
            <p:spPr>
              <a:xfrm>
                <a:off x="2497800" y="2435925"/>
                <a:ext cx="62250" cy="38175"/>
              </a:xfrm>
              <a:custGeom>
                <a:avLst/>
                <a:gdLst/>
                <a:ahLst/>
                <a:cxnLst/>
                <a:rect l="l" t="t" r="r" b="b"/>
                <a:pathLst>
                  <a:path w="2490" h="1527" extrusionOk="0">
                    <a:moveTo>
                      <a:pt x="1259" y="1"/>
                    </a:moveTo>
                    <a:cubicBezTo>
                      <a:pt x="563" y="1"/>
                      <a:pt x="1" y="349"/>
                      <a:pt x="1" y="750"/>
                    </a:cubicBezTo>
                    <a:cubicBezTo>
                      <a:pt x="1" y="1178"/>
                      <a:pt x="563" y="1526"/>
                      <a:pt x="1259" y="1526"/>
                    </a:cubicBezTo>
                    <a:cubicBezTo>
                      <a:pt x="1928" y="1526"/>
                      <a:pt x="2490" y="1178"/>
                      <a:pt x="2490" y="750"/>
                    </a:cubicBezTo>
                    <a:cubicBezTo>
                      <a:pt x="2490" y="349"/>
                      <a:pt x="1928" y="1"/>
                      <a:pt x="1259" y="1"/>
                    </a:cubicBezTo>
                    <a:close/>
                  </a:path>
                </a:pathLst>
              </a:custGeom>
              <a:solidFill>
                <a:srgbClr val="F46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3" name="Google Shape;6853;p45"/>
              <p:cNvSpPr/>
              <p:nvPr/>
            </p:nvSpPr>
            <p:spPr>
              <a:xfrm>
                <a:off x="2330525" y="2423875"/>
                <a:ext cx="62250" cy="38850"/>
              </a:xfrm>
              <a:custGeom>
                <a:avLst/>
                <a:gdLst/>
                <a:ahLst/>
                <a:cxnLst/>
                <a:rect l="l" t="t" r="r" b="b"/>
                <a:pathLst>
                  <a:path w="2490" h="1554" extrusionOk="0">
                    <a:moveTo>
                      <a:pt x="1258" y="1"/>
                    </a:moveTo>
                    <a:cubicBezTo>
                      <a:pt x="562" y="1"/>
                      <a:pt x="0" y="349"/>
                      <a:pt x="0" y="777"/>
                    </a:cubicBezTo>
                    <a:cubicBezTo>
                      <a:pt x="0" y="1205"/>
                      <a:pt x="562" y="1553"/>
                      <a:pt x="1258" y="1553"/>
                    </a:cubicBezTo>
                    <a:cubicBezTo>
                      <a:pt x="1927" y="1553"/>
                      <a:pt x="2489" y="1205"/>
                      <a:pt x="2489" y="777"/>
                    </a:cubicBezTo>
                    <a:cubicBezTo>
                      <a:pt x="2489" y="349"/>
                      <a:pt x="1927" y="1"/>
                      <a:pt x="1258" y="1"/>
                    </a:cubicBezTo>
                    <a:close/>
                  </a:path>
                </a:pathLst>
              </a:custGeom>
              <a:solidFill>
                <a:srgbClr val="F46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54" name="Google Shape;6854;p45"/>
            <p:cNvSpPr/>
            <p:nvPr/>
          </p:nvSpPr>
          <p:spPr>
            <a:xfrm>
              <a:off x="6007018" y="1912806"/>
              <a:ext cx="23320" cy="11431"/>
            </a:xfrm>
            <a:custGeom>
              <a:avLst/>
              <a:gdLst/>
              <a:ahLst/>
              <a:cxnLst/>
              <a:rect l="l" t="t" r="r" b="b"/>
              <a:pathLst>
                <a:path w="1581" h="775" extrusionOk="0">
                  <a:moveTo>
                    <a:pt x="574" y="0"/>
                  </a:moveTo>
                  <a:cubicBezTo>
                    <a:pt x="379" y="0"/>
                    <a:pt x="222" y="53"/>
                    <a:pt x="135" y="105"/>
                  </a:cubicBezTo>
                  <a:cubicBezTo>
                    <a:pt x="1" y="212"/>
                    <a:pt x="1" y="319"/>
                    <a:pt x="54" y="373"/>
                  </a:cubicBezTo>
                  <a:cubicBezTo>
                    <a:pt x="161" y="453"/>
                    <a:pt x="269" y="480"/>
                    <a:pt x="402" y="507"/>
                  </a:cubicBezTo>
                  <a:cubicBezTo>
                    <a:pt x="509" y="560"/>
                    <a:pt x="616" y="587"/>
                    <a:pt x="724" y="614"/>
                  </a:cubicBezTo>
                  <a:cubicBezTo>
                    <a:pt x="831" y="641"/>
                    <a:pt x="964" y="694"/>
                    <a:pt x="1072" y="721"/>
                  </a:cubicBezTo>
                  <a:cubicBezTo>
                    <a:pt x="1179" y="748"/>
                    <a:pt x="1286" y="774"/>
                    <a:pt x="1393" y="774"/>
                  </a:cubicBezTo>
                  <a:cubicBezTo>
                    <a:pt x="1500" y="774"/>
                    <a:pt x="1580" y="694"/>
                    <a:pt x="1500" y="507"/>
                  </a:cubicBezTo>
                  <a:cubicBezTo>
                    <a:pt x="1446" y="373"/>
                    <a:pt x="1232" y="159"/>
                    <a:pt x="911" y="52"/>
                  </a:cubicBezTo>
                  <a:cubicBezTo>
                    <a:pt x="791" y="15"/>
                    <a:pt x="677" y="0"/>
                    <a:pt x="574"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p:cNvPicPr>
            <a:picLocks noChangeAspect="1"/>
          </p:cNvPicPr>
          <p:nvPr/>
        </p:nvPicPr>
        <p:blipFill>
          <a:blip r:embed="rId3"/>
          <a:stretch>
            <a:fillRect/>
          </a:stretch>
        </p:blipFill>
        <p:spPr>
          <a:xfrm>
            <a:off x="2364529" y="945006"/>
            <a:ext cx="4476030" cy="2897131"/>
          </a:xfrm>
          <a:prstGeom prst="rect">
            <a:avLst/>
          </a:prstGeom>
        </p:spPr>
      </p:pic>
      <p:sp>
        <p:nvSpPr>
          <p:cNvPr id="6" name="Oval 5"/>
          <p:cNvSpPr/>
          <p:nvPr/>
        </p:nvSpPr>
        <p:spPr>
          <a:xfrm>
            <a:off x="868017" y="253143"/>
            <a:ext cx="377687" cy="3504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smtClean="0">
                <a:latin typeface="+mj-lt"/>
              </a:rPr>
              <a:t>1</a:t>
            </a:r>
            <a:endParaRPr lang="en-US" sz="2000" b="1" dirty="0">
              <a:latin typeface="+mj-lt"/>
            </a:endParaRPr>
          </a:p>
        </p:txBody>
      </p:sp>
      <p:sp>
        <p:nvSpPr>
          <p:cNvPr id="7" name="Rounded Rectangle 6"/>
          <p:cNvSpPr/>
          <p:nvPr/>
        </p:nvSpPr>
        <p:spPr>
          <a:xfrm>
            <a:off x="1414798" y="238305"/>
            <a:ext cx="920454" cy="380075"/>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smtClean="0">
                <a:solidFill>
                  <a:srgbClr val="002060"/>
                </a:solidFill>
                <a:latin typeface="+mj-lt"/>
              </a:rPr>
              <a:t>Đ, S</a:t>
            </a:r>
            <a:endParaRPr lang="en-US" sz="2000" b="1" dirty="0">
              <a:solidFill>
                <a:srgbClr val="002060"/>
              </a:solidFill>
              <a:latin typeface="+mj-lt"/>
            </a:endParaRPr>
          </a:p>
        </p:txBody>
      </p:sp>
      <p:sp>
        <p:nvSpPr>
          <p:cNvPr id="8" name="AutoShape 2" descr="Bài 70: ôn tập phép cộng, phép trừ trong phạm vi 100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2368786" y="218270"/>
            <a:ext cx="483704" cy="400110"/>
          </a:xfrm>
          <a:prstGeom prst="rect">
            <a:avLst/>
          </a:prstGeom>
          <a:noFill/>
        </p:spPr>
        <p:txBody>
          <a:bodyPr wrap="square" rtlCol="0">
            <a:spAutoFit/>
          </a:bodyPr>
          <a:lstStyle/>
          <a:p>
            <a:r>
              <a:rPr lang="vi-VN" sz="2000" b="1" dirty="0" smtClean="0">
                <a:solidFill>
                  <a:srgbClr val="002060"/>
                </a:solidFill>
                <a:latin typeface="+mj-lt"/>
              </a:rPr>
              <a:t>?</a:t>
            </a:r>
            <a:endParaRPr lang="en-US" sz="2000" b="1" dirty="0">
              <a:solidFill>
                <a:srgbClr val="002060"/>
              </a:solidFill>
              <a:latin typeface="+mj-lt"/>
            </a:endParaRPr>
          </a:p>
        </p:txBody>
      </p:sp>
      <p:sp>
        <p:nvSpPr>
          <p:cNvPr id="79" name="Rounded Rectangle 78"/>
          <p:cNvSpPr/>
          <p:nvPr/>
        </p:nvSpPr>
        <p:spPr>
          <a:xfrm>
            <a:off x="3994526" y="1987826"/>
            <a:ext cx="282902" cy="251791"/>
          </a:xfrm>
          <a:prstGeom prst="roundRect">
            <a:avLst/>
          </a:prstGeom>
          <a:solidFill>
            <a:schemeClr val="bg1"/>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b="1" dirty="0" smtClean="0">
                <a:solidFill>
                  <a:srgbClr val="002060"/>
                </a:solidFill>
                <a:latin typeface="+mj-lt"/>
              </a:rPr>
              <a:t>Đ</a:t>
            </a:r>
            <a:endParaRPr lang="en-US" sz="1800" b="1" dirty="0">
              <a:solidFill>
                <a:srgbClr val="002060"/>
              </a:solidFill>
              <a:latin typeface="+mj-lt"/>
            </a:endParaRPr>
          </a:p>
        </p:txBody>
      </p:sp>
      <p:sp>
        <p:nvSpPr>
          <p:cNvPr id="80" name="Rounded Rectangle 79"/>
          <p:cNvSpPr/>
          <p:nvPr/>
        </p:nvSpPr>
        <p:spPr>
          <a:xfrm>
            <a:off x="5417542" y="1987826"/>
            <a:ext cx="282902" cy="251791"/>
          </a:xfrm>
          <a:prstGeom prst="roundRect">
            <a:avLst/>
          </a:prstGeom>
          <a:solidFill>
            <a:schemeClr val="bg1"/>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b="1" dirty="0">
                <a:solidFill>
                  <a:srgbClr val="002060"/>
                </a:solidFill>
                <a:latin typeface="+mj-lt"/>
              </a:rPr>
              <a:t>S</a:t>
            </a:r>
            <a:endParaRPr lang="en-US" sz="1800" b="1" dirty="0">
              <a:solidFill>
                <a:srgbClr val="002060"/>
              </a:solidFill>
              <a:latin typeface="+mj-lt"/>
            </a:endParaRPr>
          </a:p>
        </p:txBody>
      </p:sp>
      <p:sp>
        <p:nvSpPr>
          <p:cNvPr id="81" name="Rounded Rectangle 80"/>
          <p:cNvSpPr/>
          <p:nvPr/>
        </p:nvSpPr>
        <p:spPr>
          <a:xfrm>
            <a:off x="3436342" y="3460684"/>
            <a:ext cx="282902" cy="251791"/>
          </a:xfrm>
          <a:prstGeom prst="roundRect">
            <a:avLst/>
          </a:prstGeom>
          <a:solidFill>
            <a:schemeClr val="bg1"/>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b="1" dirty="0">
                <a:solidFill>
                  <a:srgbClr val="002060"/>
                </a:solidFill>
                <a:latin typeface="+mj-lt"/>
              </a:rPr>
              <a:t>S</a:t>
            </a:r>
            <a:endParaRPr lang="en-US" sz="1800" b="1" dirty="0">
              <a:solidFill>
                <a:srgbClr val="002060"/>
              </a:solidFill>
              <a:latin typeface="+mj-lt"/>
            </a:endParaRPr>
          </a:p>
        </p:txBody>
      </p:sp>
      <p:sp>
        <p:nvSpPr>
          <p:cNvPr id="82" name="Rounded Rectangle 81"/>
          <p:cNvSpPr/>
          <p:nvPr/>
        </p:nvSpPr>
        <p:spPr>
          <a:xfrm>
            <a:off x="5816700" y="3460683"/>
            <a:ext cx="282902" cy="251791"/>
          </a:xfrm>
          <a:prstGeom prst="roundRect">
            <a:avLst/>
          </a:prstGeom>
          <a:solidFill>
            <a:schemeClr val="bg1"/>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b="1" dirty="0" smtClean="0">
                <a:solidFill>
                  <a:srgbClr val="002060"/>
                </a:solidFill>
                <a:latin typeface="+mj-lt"/>
              </a:rPr>
              <a:t>Đ</a:t>
            </a:r>
            <a:endParaRPr lang="en-US" sz="1800" b="1" dirty="0">
              <a:solidFill>
                <a:srgbClr val="002060"/>
              </a:solidFill>
              <a:latin typeface="+mj-lt"/>
            </a:endParaRPr>
          </a:p>
        </p:txBody>
      </p:sp>
      <p:sp>
        <p:nvSpPr>
          <p:cNvPr id="10" name="Rectangle 9"/>
          <p:cNvSpPr/>
          <p:nvPr/>
        </p:nvSpPr>
        <p:spPr>
          <a:xfrm>
            <a:off x="5115339" y="1504122"/>
            <a:ext cx="165652" cy="483704"/>
          </a:xfrm>
          <a:prstGeom prst="rect">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4907915" y="2246243"/>
            <a:ext cx="467856" cy="231914"/>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vi-VN" dirty="0" smtClean="0">
                <a:solidFill>
                  <a:srgbClr val="002060"/>
                </a:solidFill>
                <a:latin typeface="+mj-lt"/>
              </a:rPr>
              <a:t>508</a:t>
            </a:r>
            <a:endParaRPr lang="en-US" dirty="0">
              <a:solidFill>
                <a:srgbClr val="002060"/>
              </a:solidFill>
              <a:latin typeface="+mj-lt"/>
            </a:endParaRPr>
          </a:p>
        </p:txBody>
      </p:sp>
      <p:sp>
        <p:nvSpPr>
          <p:cNvPr id="85" name="Rectangle 84"/>
          <p:cNvSpPr/>
          <p:nvPr/>
        </p:nvSpPr>
        <p:spPr>
          <a:xfrm>
            <a:off x="2975112" y="3726180"/>
            <a:ext cx="467856" cy="231914"/>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vi-VN" dirty="0" smtClean="0">
                <a:solidFill>
                  <a:srgbClr val="002060"/>
                </a:solidFill>
                <a:latin typeface="+mj-lt"/>
              </a:rPr>
              <a:t>572</a:t>
            </a:r>
            <a:endParaRPr lang="en-US" dirty="0">
              <a:solidFill>
                <a:srgbClr val="002060"/>
              </a:solidFill>
              <a:latin typeface="+mj-lt"/>
            </a:endParaRPr>
          </a:p>
        </p:txBody>
      </p:sp>
      <p:sp>
        <p:nvSpPr>
          <p:cNvPr id="86" name="Rectangle 85"/>
          <p:cNvSpPr/>
          <p:nvPr/>
        </p:nvSpPr>
        <p:spPr>
          <a:xfrm>
            <a:off x="3194901" y="3079163"/>
            <a:ext cx="107697" cy="483704"/>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down)">
                                      <p:cBhvr>
                                        <p:cTn id="7" dur="500"/>
                                        <p:tgtEl>
                                          <p:spTgt spid="7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0"/>
                                        </p:tgtEl>
                                        <p:attrNameLst>
                                          <p:attrName>style.visibility</p:attrName>
                                        </p:attrNameLst>
                                      </p:cBhvr>
                                      <p:to>
                                        <p:strVal val="visible"/>
                                      </p:to>
                                    </p:set>
                                    <p:animEffect transition="in" filter="wipe(down)">
                                      <p:cBhvr>
                                        <p:cTn id="12" dur="500"/>
                                        <p:tgtEl>
                                          <p:spTgt spid="8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1"/>
                                        </p:tgtEl>
                                        <p:attrNameLst>
                                          <p:attrName>style.visibility</p:attrName>
                                        </p:attrNameLst>
                                      </p:cBhvr>
                                      <p:to>
                                        <p:strVal val="visible"/>
                                      </p:to>
                                    </p:set>
                                    <p:animEffect transition="in" filter="wipe(down)">
                                      <p:cBhvr>
                                        <p:cTn id="17" dur="500"/>
                                        <p:tgtEl>
                                          <p:spTgt spid="8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wipe(down)">
                                      <p:cBhvr>
                                        <p:cTn id="22" dur="500"/>
                                        <p:tgtEl>
                                          <p:spTgt spid="8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4"/>
                                        </p:tgtEl>
                                        <p:attrNameLst>
                                          <p:attrName>style.visibility</p:attrName>
                                        </p:attrNameLst>
                                      </p:cBhvr>
                                      <p:to>
                                        <p:strVal val="visible"/>
                                      </p:to>
                                    </p:set>
                                    <p:animEffect transition="in" filter="wipe(down)">
                                      <p:cBhvr>
                                        <p:cTn id="32" dur="500"/>
                                        <p:tgtEl>
                                          <p:spTgt spid="8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wipe(down)">
                                      <p:cBhvr>
                                        <p:cTn id="37" dur="500"/>
                                        <p:tgtEl>
                                          <p:spTgt spid="8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wipe(down)">
                                      <p:cBhvr>
                                        <p:cTn id="42"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10" grpId="0" animBg="1"/>
      <p:bldP spid="84" grpId="0" animBg="1"/>
      <p:bldP spid="85" grpId="0" animBg="1"/>
      <p:bldP spid="8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2324" y="485453"/>
            <a:ext cx="7699553" cy="1194323"/>
          </a:xfrm>
          <a:prstGeom prst="rect">
            <a:avLst/>
          </a:prstGeom>
          <a:solidFill>
            <a:schemeClr val="accent6">
              <a:lumMod val="40000"/>
              <a:lumOff val="60000"/>
            </a:scheme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1" name="Rectangle 30"/>
          <p:cNvSpPr/>
          <p:nvPr/>
        </p:nvSpPr>
        <p:spPr>
          <a:xfrm>
            <a:off x="7355901" y="4892723"/>
            <a:ext cx="1231954" cy="112594"/>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2" name="Picture 31"/>
          <p:cNvPicPr>
            <a:picLocks noChangeAspect="1"/>
          </p:cNvPicPr>
          <p:nvPr/>
        </p:nvPicPr>
        <p:blipFill>
          <a:blip r:embed="rId4"/>
          <a:stretch>
            <a:fillRect/>
          </a:stretch>
        </p:blipFill>
        <p:spPr>
          <a:xfrm>
            <a:off x="621749" y="1454724"/>
            <a:ext cx="7671197" cy="3283146"/>
          </a:xfrm>
          <a:prstGeom prst="rect">
            <a:avLst/>
          </a:prstGeom>
        </p:spPr>
      </p:pic>
      <p:sp>
        <p:nvSpPr>
          <p:cNvPr id="34" name="Text Box 140"/>
          <p:cNvSpPr txBox="1"/>
          <p:nvPr/>
        </p:nvSpPr>
        <p:spPr>
          <a:xfrm>
            <a:off x="1132761" y="1672622"/>
            <a:ext cx="3830479" cy="489585"/>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spcAft>
                <a:spcPts val="600"/>
              </a:spcAft>
            </a:pPr>
            <a:r>
              <a:rPr lang="en-US" sz="2700" b="1">
                <a:solidFill>
                  <a:srgbClr val="660066"/>
                </a:solidFill>
                <a:latin typeface="HP001 4 hàng" panose="020B0603050302020204" pitchFamily="34" charset="0"/>
                <a:ea typeface="Calibri" panose="020F0502020204030204" pitchFamily="34" charset="0"/>
                <a:cs typeface="Times New Roman" panose="02020603050405020304" pitchFamily="18" charset="0"/>
              </a:rPr>
              <a:t>Bài </a:t>
            </a:r>
            <a:r>
              <a:rPr lang="en-US" sz="2700" b="1" smtClean="0">
                <a:solidFill>
                  <a:srgbClr val="660066"/>
                </a:solidFill>
                <a:latin typeface="HP001 4 hàng" panose="020B0603050302020204" pitchFamily="34" charset="0"/>
                <a:ea typeface="Calibri" panose="020F0502020204030204" pitchFamily="34" charset="0"/>
                <a:cs typeface="Times New Roman" panose="02020603050405020304" pitchFamily="18" charset="0"/>
              </a:rPr>
              <a:t>2:</a:t>
            </a:r>
            <a:endParaRPr lang="en-US" sz="1500">
              <a:latin typeface="Calibri" panose="020F0502020204030204" pitchFamily="34" charset="0"/>
              <a:ea typeface="Calibri" panose="020F0502020204030204" pitchFamily="34" charset="0"/>
              <a:cs typeface="Times New Roman" panose="02020603050405020304" pitchFamily="18" charset="0"/>
            </a:endParaRPr>
          </a:p>
        </p:txBody>
      </p:sp>
      <p:sp>
        <p:nvSpPr>
          <p:cNvPr id="35" name="Text Box 140"/>
          <p:cNvSpPr txBox="1"/>
          <p:nvPr/>
        </p:nvSpPr>
        <p:spPr>
          <a:xfrm>
            <a:off x="1100103" y="2214738"/>
            <a:ext cx="3830479" cy="489585"/>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spcAft>
                <a:spcPts val="600"/>
              </a:spcAft>
            </a:pPr>
            <a:r>
              <a:rPr lang="en-US" sz="2700" b="1" smtClean="0">
                <a:solidFill>
                  <a:srgbClr val="660066"/>
                </a:solidFill>
                <a:latin typeface="HP001 4 hàng" panose="020B0603050302020204" pitchFamily="34" charset="0"/>
                <a:ea typeface="Calibri" panose="020F0502020204030204" pitchFamily="34" charset="0"/>
                <a:cs typeface="Times New Roman" panose="02020603050405020304" pitchFamily="18" charset="0"/>
              </a:rPr>
              <a:t>536</a:t>
            </a:r>
            <a:endParaRPr lang="en-US" sz="1500">
              <a:latin typeface="Calibri" panose="020F0502020204030204" pitchFamily="34" charset="0"/>
              <a:ea typeface="Calibri" panose="020F0502020204030204" pitchFamily="34" charset="0"/>
              <a:cs typeface="Times New Roman" panose="02020603050405020304" pitchFamily="18" charset="0"/>
            </a:endParaRPr>
          </a:p>
        </p:txBody>
      </p:sp>
      <p:sp>
        <p:nvSpPr>
          <p:cNvPr id="37" name="Text Box 140"/>
          <p:cNvSpPr txBox="1"/>
          <p:nvPr/>
        </p:nvSpPr>
        <p:spPr>
          <a:xfrm>
            <a:off x="1517908" y="2742566"/>
            <a:ext cx="544977" cy="489585"/>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spcAft>
                <a:spcPts val="600"/>
              </a:spcAft>
            </a:pPr>
            <a:r>
              <a:rPr lang="en-US" sz="2700" b="1">
                <a:solidFill>
                  <a:srgbClr val="660066"/>
                </a:solidFill>
                <a:latin typeface="HP001 4 hàng" panose="020B0603050302020204" pitchFamily="34" charset="0"/>
                <a:ea typeface="Calibri" panose="020F0502020204030204" pitchFamily="34" charset="0"/>
                <a:cs typeface="Times New Roman" panose="02020603050405020304" pitchFamily="18" charset="0"/>
              </a:rPr>
              <a:t>8</a:t>
            </a:r>
            <a:endParaRPr lang="en-US" sz="1500">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8" name="Text Box 140"/>
              <p:cNvSpPr txBox="1"/>
              <p:nvPr/>
            </p:nvSpPr>
            <p:spPr>
              <a:xfrm>
                <a:off x="872196" y="2517606"/>
                <a:ext cx="544977" cy="489585"/>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spcAft>
                    <a:spcPts val="600"/>
                  </a:spcAft>
                </a:pPr>
                <a14:m>
                  <m:oMathPara xmlns:m="http://schemas.openxmlformats.org/officeDocument/2006/math">
                    <m:oMathParaPr>
                      <m:jc m:val="centerGroup"/>
                    </m:oMathParaPr>
                    <m:oMath xmlns:m="http://schemas.openxmlformats.org/officeDocument/2006/math">
                      <m:r>
                        <a:rPr lang="en-US" sz="1500" b="1" i="1">
                          <a:solidFill>
                            <a:srgbClr val="3E1B59"/>
                          </a:solidFill>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1500" b="1">
                  <a:solidFill>
                    <a:srgbClr val="3E1B59"/>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8" name="Text Box 140"/>
              <p:cNvSpPr txBox="1">
                <a:spLocks noRot="1" noChangeAspect="1" noMove="1" noResize="1" noEditPoints="1" noAdjustHandles="1" noChangeArrowheads="1" noChangeShapeType="1" noTextEdit="1"/>
              </p:cNvSpPr>
              <p:nvPr/>
            </p:nvSpPr>
            <p:spPr>
              <a:xfrm>
                <a:off x="872196" y="2517606"/>
                <a:ext cx="544977" cy="489585"/>
              </a:xfrm>
              <a:prstGeom prst="rect">
                <a:avLst/>
              </a:prstGeom>
              <a:blipFill>
                <a:blip r:embed="rId5"/>
                <a:stretch>
                  <a:fillRect/>
                </a:stretch>
              </a:blipFill>
              <a:ln w="6350">
                <a:noFill/>
              </a:ln>
            </p:spPr>
            <p:txBody>
              <a:bodyPr/>
              <a:lstStyle/>
              <a:p>
                <a:r>
                  <a:rPr lang="en-US">
                    <a:noFill/>
                  </a:rPr>
                  <a:t> </a:t>
                </a:r>
              </a:p>
            </p:txBody>
          </p:sp>
        </mc:Fallback>
      </mc:AlternateContent>
      <p:sp>
        <p:nvSpPr>
          <p:cNvPr id="40" name="Text Box 140"/>
          <p:cNvSpPr txBox="1"/>
          <p:nvPr/>
        </p:nvSpPr>
        <p:spPr>
          <a:xfrm>
            <a:off x="3467019" y="2198411"/>
            <a:ext cx="676886" cy="489585"/>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spcAft>
                <a:spcPts val="600"/>
              </a:spcAft>
            </a:pPr>
            <a:r>
              <a:rPr lang="en-US" sz="2700" b="1" smtClean="0">
                <a:solidFill>
                  <a:srgbClr val="660066"/>
                </a:solidFill>
                <a:latin typeface="HP001 4 hàng" panose="020B0603050302020204" pitchFamily="34" charset="0"/>
                <a:ea typeface="Calibri" panose="020F0502020204030204" pitchFamily="34" charset="0"/>
                <a:cs typeface="Times New Roman" panose="02020603050405020304" pitchFamily="18" charset="0"/>
              </a:rPr>
              <a:t>6</a:t>
            </a:r>
            <a:endParaRPr lang="en-US" sz="1500">
              <a:latin typeface="Calibri" panose="020F0502020204030204" pitchFamily="34" charset="0"/>
              <a:ea typeface="Calibri" panose="020F0502020204030204" pitchFamily="34" charset="0"/>
              <a:cs typeface="Times New Roman" panose="02020603050405020304" pitchFamily="18" charset="0"/>
            </a:endParaRPr>
          </a:p>
        </p:txBody>
      </p:sp>
      <p:sp>
        <p:nvSpPr>
          <p:cNvPr id="41" name="Text Box 140"/>
          <p:cNvSpPr txBox="1"/>
          <p:nvPr/>
        </p:nvSpPr>
        <p:spPr>
          <a:xfrm>
            <a:off x="3654412" y="2209371"/>
            <a:ext cx="676886" cy="489585"/>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spcAft>
                <a:spcPts val="600"/>
              </a:spcAft>
            </a:pPr>
            <a:r>
              <a:rPr lang="en-US" sz="2700" b="1" smtClean="0">
                <a:solidFill>
                  <a:srgbClr val="660066"/>
                </a:solidFill>
                <a:latin typeface="HP001 4 hàng" panose="020B0603050302020204" pitchFamily="34" charset="0"/>
                <a:ea typeface="Calibri" panose="020F0502020204030204" pitchFamily="34" charset="0"/>
                <a:cs typeface="Times New Roman" panose="02020603050405020304" pitchFamily="18" charset="0"/>
              </a:rPr>
              <a:t>7</a:t>
            </a:r>
            <a:endParaRPr lang="en-US" sz="1500">
              <a:latin typeface="Calibri" panose="020F0502020204030204" pitchFamily="34" charset="0"/>
              <a:ea typeface="Calibri" panose="020F0502020204030204" pitchFamily="34" charset="0"/>
              <a:cs typeface="Times New Roman" panose="02020603050405020304" pitchFamily="18" charset="0"/>
            </a:endParaRPr>
          </a:p>
        </p:txBody>
      </p:sp>
      <p:sp>
        <p:nvSpPr>
          <p:cNvPr id="42" name="Text Box 140"/>
          <p:cNvSpPr txBox="1"/>
          <p:nvPr/>
        </p:nvSpPr>
        <p:spPr>
          <a:xfrm>
            <a:off x="3285711" y="2751728"/>
            <a:ext cx="907256" cy="489585"/>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spcAft>
                <a:spcPts val="600"/>
              </a:spcAft>
            </a:pPr>
            <a:r>
              <a:rPr lang="en-US" sz="2700" b="1" smtClean="0">
                <a:solidFill>
                  <a:srgbClr val="660066"/>
                </a:solidFill>
                <a:latin typeface="HP001 4 hàng" panose="020B0603050302020204" pitchFamily="34" charset="0"/>
                <a:ea typeface="Calibri" panose="020F0502020204030204" pitchFamily="34" charset="0"/>
                <a:cs typeface="Times New Roman" panose="02020603050405020304" pitchFamily="18" charset="0"/>
              </a:rPr>
              <a:t>8</a:t>
            </a:r>
            <a:endParaRPr lang="en-US" sz="1500">
              <a:latin typeface="Calibri" panose="020F0502020204030204" pitchFamily="34" charset="0"/>
              <a:ea typeface="Calibri" panose="020F0502020204030204" pitchFamily="34" charset="0"/>
              <a:cs typeface="Times New Roman" panose="02020603050405020304" pitchFamily="18" charset="0"/>
            </a:endParaRPr>
          </a:p>
        </p:txBody>
      </p:sp>
      <p:sp>
        <p:nvSpPr>
          <p:cNvPr id="43" name="Text Box 140"/>
          <p:cNvSpPr txBox="1"/>
          <p:nvPr/>
        </p:nvSpPr>
        <p:spPr>
          <a:xfrm>
            <a:off x="3432106" y="2755821"/>
            <a:ext cx="671513" cy="489585"/>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spcAft>
                <a:spcPts val="600"/>
              </a:spcAft>
            </a:pPr>
            <a:r>
              <a:rPr lang="en-US" sz="2700" b="1" smtClean="0">
                <a:solidFill>
                  <a:srgbClr val="660066"/>
                </a:solidFill>
                <a:latin typeface="HP001 4 hàng" panose="020B0603050302020204" pitchFamily="34" charset="0"/>
                <a:ea typeface="Calibri" panose="020F0502020204030204" pitchFamily="34" charset="0"/>
                <a:cs typeface="Times New Roman" panose="02020603050405020304" pitchFamily="18" charset="0"/>
              </a:rPr>
              <a:t>29</a:t>
            </a:r>
            <a:endParaRPr lang="en-US" sz="1500">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4" name="Text Box 140"/>
              <p:cNvSpPr txBox="1"/>
              <p:nvPr/>
            </p:nvSpPr>
            <p:spPr>
              <a:xfrm>
                <a:off x="3041725" y="2520648"/>
                <a:ext cx="544977" cy="489585"/>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spcAft>
                    <a:spcPts val="600"/>
                  </a:spcAft>
                </a:pPr>
                <a14:m>
                  <m:oMathPara xmlns:m="http://schemas.openxmlformats.org/officeDocument/2006/math">
                    <m:oMathParaPr>
                      <m:jc m:val="centerGroup"/>
                    </m:oMathParaPr>
                    <m:oMath xmlns:m="http://schemas.openxmlformats.org/officeDocument/2006/math">
                      <m:r>
                        <a:rPr lang="en-US" sz="1500" b="1" i="1">
                          <a:solidFill>
                            <a:srgbClr val="3E1B59"/>
                          </a:solidFill>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1500" b="1">
                  <a:solidFill>
                    <a:srgbClr val="3E1B59"/>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4" name="Text Box 140"/>
              <p:cNvSpPr txBox="1">
                <a:spLocks noRot="1" noChangeAspect="1" noMove="1" noResize="1" noEditPoints="1" noAdjustHandles="1" noChangeArrowheads="1" noChangeShapeType="1" noTextEdit="1"/>
              </p:cNvSpPr>
              <p:nvPr/>
            </p:nvSpPr>
            <p:spPr>
              <a:xfrm>
                <a:off x="3041725" y="2520648"/>
                <a:ext cx="544977" cy="489585"/>
              </a:xfrm>
              <a:prstGeom prst="rect">
                <a:avLst/>
              </a:prstGeom>
              <a:blipFill>
                <a:blip r:embed="rId6"/>
                <a:stretch>
                  <a:fillRect/>
                </a:stretch>
              </a:blipFill>
              <a:ln w="6350">
                <a:noFill/>
              </a:ln>
            </p:spPr>
            <p:txBody>
              <a:bodyPr/>
              <a:lstStyle/>
              <a:p>
                <a:r>
                  <a:rPr lang="en-US">
                    <a:noFill/>
                  </a:rPr>
                  <a:t> </a:t>
                </a:r>
              </a:p>
            </p:txBody>
          </p:sp>
        </mc:Fallback>
      </mc:AlternateContent>
      <p:sp>
        <p:nvSpPr>
          <p:cNvPr id="45" name="Text Box 140"/>
          <p:cNvSpPr txBox="1"/>
          <p:nvPr/>
        </p:nvSpPr>
        <p:spPr>
          <a:xfrm>
            <a:off x="5426868" y="2209371"/>
            <a:ext cx="882872" cy="489585"/>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spcAft>
                <a:spcPts val="600"/>
              </a:spcAft>
            </a:pPr>
            <a:r>
              <a:rPr lang="en-US" sz="2700" b="1" smtClean="0">
                <a:solidFill>
                  <a:srgbClr val="660066"/>
                </a:solidFill>
                <a:latin typeface="HP001 4 hàng" panose="020B0603050302020204" pitchFamily="34" charset="0"/>
                <a:ea typeface="Calibri" panose="020F0502020204030204" pitchFamily="34" charset="0"/>
                <a:cs typeface="Times New Roman" panose="02020603050405020304" pitchFamily="18" charset="0"/>
              </a:rPr>
              <a:t>43</a:t>
            </a:r>
            <a:endParaRPr lang="en-US" sz="1500">
              <a:latin typeface="Calibri" panose="020F0502020204030204" pitchFamily="34" charset="0"/>
              <a:ea typeface="Calibri" panose="020F0502020204030204" pitchFamily="34" charset="0"/>
              <a:cs typeface="Times New Roman" panose="02020603050405020304" pitchFamily="18" charset="0"/>
            </a:endParaRPr>
          </a:p>
        </p:txBody>
      </p:sp>
      <p:sp>
        <p:nvSpPr>
          <p:cNvPr id="46" name="Text Box 140"/>
          <p:cNvSpPr txBox="1"/>
          <p:nvPr/>
        </p:nvSpPr>
        <p:spPr>
          <a:xfrm>
            <a:off x="5825711" y="2209371"/>
            <a:ext cx="882872" cy="489585"/>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spcAft>
                <a:spcPts val="600"/>
              </a:spcAft>
            </a:pPr>
            <a:r>
              <a:rPr lang="en-US" sz="2700" b="1" smtClean="0">
                <a:solidFill>
                  <a:srgbClr val="660066"/>
                </a:solidFill>
                <a:latin typeface="HP001 4 hàng" panose="020B0603050302020204" pitchFamily="34" charset="0"/>
                <a:ea typeface="Calibri" panose="020F0502020204030204" pitchFamily="34" charset="0"/>
                <a:cs typeface="Times New Roman" panose="02020603050405020304" pitchFamily="18" charset="0"/>
              </a:rPr>
              <a:t>2</a:t>
            </a:r>
            <a:endParaRPr lang="en-US" sz="1500">
              <a:latin typeface="Calibri" panose="020F0502020204030204" pitchFamily="34" charset="0"/>
              <a:ea typeface="Calibri" panose="020F0502020204030204" pitchFamily="34" charset="0"/>
              <a:cs typeface="Times New Roman" panose="02020603050405020304" pitchFamily="18" charset="0"/>
            </a:endParaRPr>
          </a:p>
        </p:txBody>
      </p:sp>
      <p:sp>
        <p:nvSpPr>
          <p:cNvPr id="47" name="Text Box 140"/>
          <p:cNvSpPr txBox="1"/>
          <p:nvPr/>
        </p:nvSpPr>
        <p:spPr>
          <a:xfrm>
            <a:off x="5415712" y="2742914"/>
            <a:ext cx="882872" cy="489585"/>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spcAft>
                <a:spcPts val="600"/>
              </a:spcAft>
            </a:pPr>
            <a:r>
              <a:rPr lang="en-US" sz="2700" b="1" smtClean="0">
                <a:solidFill>
                  <a:srgbClr val="660066"/>
                </a:solidFill>
                <a:latin typeface="HP001 4 hàng" panose="020B0603050302020204" pitchFamily="34" charset="0"/>
                <a:ea typeface="Calibri" panose="020F0502020204030204" pitchFamily="34" charset="0"/>
                <a:cs typeface="Times New Roman" panose="02020603050405020304" pitchFamily="18" charset="0"/>
              </a:rPr>
              <a:t>284</a:t>
            </a:r>
            <a:endParaRPr lang="en-US" sz="1500">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8" name="Text Box 140"/>
              <p:cNvSpPr txBox="1"/>
              <p:nvPr/>
            </p:nvSpPr>
            <p:spPr>
              <a:xfrm>
                <a:off x="5206112" y="2521367"/>
                <a:ext cx="544977" cy="489585"/>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spcAft>
                    <a:spcPts val="600"/>
                  </a:spcAft>
                </a:pPr>
                <a14:m>
                  <m:oMathPara xmlns:m="http://schemas.openxmlformats.org/officeDocument/2006/math">
                    <m:oMathParaPr>
                      <m:jc m:val="centerGroup"/>
                    </m:oMathParaPr>
                    <m:oMath xmlns:m="http://schemas.openxmlformats.org/officeDocument/2006/math">
                      <m:r>
                        <a:rPr lang="en-US" sz="1500" b="1" i="1">
                          <a:solidFill>
                            <a:srgbClr val="3E1B59"/>
                          </a:solidFill>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1500" b="1">
                  <a:solidFill>
                    <a:srgbClr val="3E1B59"/>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8" name="Text Box 140"/>
              <p:cNvSpPr txBox="1">
                <a:spLocks noRot="1" noChangeAspect="1" noMove="1" noResize="1" noEditPoints="1" noAdjustHandles="1" noChangeArrowheads="1" noChangeShapeType="1" noTextEdit="1"/>
              </p:cNvSpPr>
              <p:nvPr/>
            </p:nvSpPr>
            <p:spPr>
              <a:xfrm>
                <a:off x="5206112" y="2521367"/>
                <a:ext cx="544977" cy="489585"/>
              </a:xfrm>
              <a:prstGeom prst="rect">
                <a:avLst/>
              </a:prstGeom>
              <a:blipFill>
                <a:blip r:embed="rId7"/>
                <a:stretch>
                  <a:fillRect/>
                </a:stretch>
              </a:blipFill>
              <a:ln w="6350">
                <a:noFill/>
              </a:ln>
            </p:spPr>
            <p:txBody>
              <a:bodyPr/>
              <a:lstStyle/>
              <a:p>
                <a:r>
                  <a:rPr lang="en-US">
                    <a:noFill/>
                  </a:rPr>
                  <a:t> </a:t>
                </a:r>
              </a:p>
            </p:txBody>
          </p:sp>
        </mc:Fallback>
      </mc:AlternateContent>
      <p:cxnSp>
        <p:nvCxnSpPr>
          <p:cNvPr id="57" name="Straight Connector 56"/>
          <p:cNvCxnSpPr/>
          <p:nvPr/>
        </p:nvCxnSpPr>
        <p:spPr>
          <a:xfrm>
            <a:off x="1217693" y="3221916"/>
            <a:ext cx="542868" cy="0"/>
          </a:xfrm>
          <a:prstGeom prst="line">
            <a:avLst/>
          </a:prstGeom>
          <a:ln w="28575">
            <a:solidFill>
              <a:srgbClr val="4A206A"/>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391094" y="3222264"/>
            <a:ext cx="542868" cy="0"/>
          </a:xfrm>
          <a:prstGeom prst="line">
            <a:avLst/>
          </a:prstGeom>
          <a:ln w="28575">
            <a:solidFill>
              <a:srgbClr val="4A206A"/>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540022" y="3217082"/>
            <a:ext cx="542868" cy="0"/>
          </a:xfrm>
          <a:prstGeom prst="line">
            <a:avLst/>
          </a:prstGeom>
          <a:ln w="28575">
            <a:solidFill>
              <a:srgbClr val="4A206A"/>
            </a:solidFill>
          </a:ln>
        </p:spPr>
        <p:style>
          <a:lnRef idx="1">
            <a:schemeClr val="accent1"/>
          </a:lnRef>
          <a:fillRef idx="0">
            <a:schemeClr val="accent1"/>
          </a:fillRef>
          <a:effectRef idx="0">
            <a:schemeClr val="accent1"/>
          </a:effectRef>
          <a:fontRef idx="minor">
            <a:schemeClr val="tx1"/>
          </a:fontRef>
        </p:style>
      </p:cxnSp>
      <p:sp>
        <p:nvSpPr>
          <p:cNvPr id="64" name="Text Box 140"/>
          <p:cNvSpPr txBox="1"/>
          <p:nvPr/>
        </p:nvSpPr>
        <p:spPr>
          <a:xfrm>
            <a:off x="1511498" y="3288021"/>
            <a:ext cx="544977" cy="489585"/>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spcAft>
                <a:spcPts val="600"/>
              </a:spcAft>
            </a:pPr>
            <a:r>
              <a:rPr lang="en-US" sz="2700" b="1">
                <a:solidFill>
                  <a:srgbClr val="660066"/>
                </a:solidFill>
                <a:latin typeface="HP001 4 hàng" panose="020B0603050302020204" pitchFamily="34" charset="0"/>
                <a:ea typeface="Calibri" panose="020F0502020204030204" pitchFamily="34" charset="0"/>
                <a:cs typeface="Times New Roman" panose="02020603050405020304" pitchFamily="18" charset="0"/>
              </a:rPr>
              <a:t>4</a:t>
            </a:r>
            <a:endParaRPr lang="en-US" sz="1500">
              <a:latin typeface="Calibri" panose="020F0502020204030204" pitchFamily="34" charset="0"/>
              <a:ea typeface="Calibri" panose="020F0502020204030204" pitchFamily="34" charset="0"/>
              <a:cs typeface="Times New Roman" panose="02020603050405020304" pitchFamily="18" charset="0"/>
            </a:endParaRPr>
          </a:p>
        </p:txBody>
      </p:sp>
      <p:sp>
        <p:nvSpPr>
          <p:cNvPr id="65" name="TextBox 64"/>
          <p:cNvSpPr txBox="1"/>
          <p:nvPr/>
        </p:nvSpPr>
        <p:spPr>
          <a:xfrm>
            <a:off x="1369951" y="2400319"/>
            <a:ext cx="410012" cy="415498"/>
          </a:xfrm>
          <a:prstGeom prst="rect">
            <a:avLst/>
          </a:prstGeom>
          <a:noFill/>
        </p:spPr>
        <p:txBody>
          <a:bodyPr wrap="square" rtlCol="0">
            <a:spAutoFit/>
          </a:bodyPr>
          <a:lstStyle/>
          <a:p>
            <a:r>
              <a:rPr lang="en-US" sz="2100" b="1">
                <a:solidFill>
                  <a:srgbClr val="FF0000"/>
                </a:solidFill>
                <a:latin typeface="Times New Roman" panose="02020603050405020304" pitchFamily="18" charset="0"/>
                <a:cs typeface="Times New Roman" panose="02020603050405020304" pitchFamily="18" charset="0"/>
              </a:rPr>
              <a:t>.</a:t>
            </a:r>
          </a:p>
        </p:txBody>
      </p:sp>
      <p:sp>
        <p:nvSpPr>
          <p:cNvPr id="66" name="Text Box 140"/>
          <p:cNvSpPr txBox="1"/>
          <p:nvPr/>
        </p:nvSpPr>
        <p:spPr>
          <a:xfrm>
            <a:off x="1317486" y="3277997"/>
            <a:ext cx="544977" cy="489585"/>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spcAft>
                <a:spcPts val="600"/>
              </a:spcAft>
            </a:pPr>
            <a:r>
              <a:rPr lang="en-US" sz="2700" b="1" smtClean="0">
                <a:solidFill>
                  <a:srgbClr val="660066"/>
                </a:solidFill>
                <a:latin typeface="HP001 4 hàng" panose="020B0603050302020204" pitchFamily="34" charset="0"/>
                <a:ea typeface="Calibri" panose="020F0502020204030204" pitchFamily="34" charset="0"/>
                <a:cs typeface="Times New Roman" panose="02020603050405020304" pitchFamily="18" charset="0"/>
              </a:rPr>
              <a:t>4</a:t>
            </a:r>
            <a:endParaRPr lang="en-US" sz="1500">
              <a:latin typeface="Calibri" panose="020F0502020204030204" pitchFamily="34" charset="0"/>
              <a:ea typeface="Calibri" panose="020F0502020204030204" pitchFamily="34" charset="0"/>
              <a:cs typeface="Times New Roman" panose="02020603050405020304" pitchFamily="18" charset="0"/>
            </a:endParaRPr>
          </a:p>
        </p:txBody>
      </p:sp>
      <p:sp>
        <p:nvSpPr>
          <p:cNvPr id="67" name="Text Box 140"/>
          <p:cNvSpPr txBox="1"/>
          <p:nvPr/>
        </p:nvSpPr>
        <p:spPr>
          <a:xfrm>
            <a:off x="1116221" y="3297830"/>
            <a:ext cx="544977" cy="489585"/>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spcAft>
                <a:spcPts val="600"/>
              </a:spcAft>
            </a:pPr>
            <a:r>
              <a:rPr lang="en-US" sz="2700" b="1">
                <a:solidFill>
                  <a:srgbClr val="660066"/>
                </a:solidFill>
                <a:latin typeface="HP001 4 hàng" panose="020B0603050302020204" pitchFamily="34" charset="0"/>
                <a:ea typeface="Calibri" panose="020F0502020204030204" pitchFamily="34" charset="0"/>
                <a:cs typeface="Times New Roman" panose="02020603050405020304" pitchFamily="18" charset="0"/>
              </a:rPr>
              <a:t>5</a:t>
            </a:r>
            <a:endParaRPr lang="en-US" sz="1500">
              <a:latin typeface="Calibri" panose="020F0502020204030204" pitchFamily="34" charset="0"/>
              <a:ea typeface="Calibri" panose="020F0502020204030204" pitchFamily="34" charset="0"/>
              <a:cs typeface="Times New Roman" panose="02020603050405020304" pitchFamily="18" charset="0"/>
            </a:endParaRPr>
          </a:p>
        </p:txBody>
      </p:sp>
      <p:sp>
        <p:nvSpPr>
          <p:cNvPr id="68" name="Text Box 140"/>
          <p:cNvSpPr txBox="1"/>
          <p:nvPr/>
        </p:nvSpPr>
        <p:spPr>
          <a:xfrm>
            <a:off x="3662699" y="3298178"/>
            <a:ext cx="544977" cy="489585"/>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spcAft>
                <a:spcPts val="600"/>
              </a:spcAft>
            </a:pPr>
            <a:r>
              <a:rPr lang="en-US" sz="2700" b="1">
                <a:solidFill>
                  <a:srgbClr val="660066"/>
                </a:solidFill>
                <a:latin typeface="HP001 4 hàng" panose="020B0603050302020204" pitchFamily="34" charset="0"/>
                <a:ea typeface="Calibri" panose="020F0502020204030204" pitchFamily="34" charset="0"/>
                <a:cs typeface="Times New Roman" panose="02020603050405020304" pitchFamily="18" charset="0"/>
              </a:rPr>
              <a:t>6</a:t>
            </a:r>
            <a:endParaRPr lang="en-US" sz="1500">
              <a:latin typeface="Calibri" panose="020F0502020204030204" pitchFamily="34" charset="0"/>
              <a:ea typeface="Calibri" panose="020F0502020204030204" pitchFamily="34" charset="0"/>
              <a:cs typeface="Times New Roman" panose="02020603050405020304" pitchFamily="18" charset="0"/>
            </a:endParaRPr>
          </a:p>
        </p:txBody>
      </p:sp>
      <p:sp>
        <p:nvSpPr>
          <p:cNvPr id="69" name="Text Box 140"/>
          <p:cNvSpPr txBox="1"/>
          <p:nvPr/>
        </p:nvSpPr>
        <p:spPr>
          <a:xfrm>
            <a:off x="3459079" y="3295736"/>
            <a:ext cx="544977" cy="489585"/>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spcAft>
                <a:spcPts val="600"/>
              </a:spcAft>
            </a:pPr>
            <a:r>
              <a:rPr lang="en-US" sz="2700" b="1">
                <a:solidFill>
                  <a:srgbClr val="660066"/>
                </a:solidFill>
                <a:latin typeface="HP001 4 hàng" panose="020B0603050302020204" pitchFamily="34" charset="0"/>
                <a:ea typeface="Calibri" panose="020F0502020204030204" pitchFamily="34" charset="0"/>
                <a:cs typeface="Times New Roman" panose="02020603050405020304" pitchFamily="18" charset="0"/>
              </a:rPr>
              <a:t>9</a:t>
            </a:r>
            <a:endParaRPr lang="en-US" sz="1500">
              <a:latin typeface="Calibri" panose="020F0502020204030204" pitchFamily="34" charset="0"/>
              <a:ea typeface="Calibri" panose="020F0502020204030204" pitchFamily="34" charset="0"/>
              <a:cs typeface="Times New Roman" panose="02020603050405020304" pitchFamily="18" charset="0"/>
            </a:endParaRPr>
          </a:p>
        </p:txBody>
      </p:sp>
      <p:sp>
        <p:nvSpPr>
          <p:cNvPr id="70" name="TextBox 69"/>
          <p:cNvSpPr txBox="1"/>
          <p:nvPr/>
        </p:nvSpPr>
        <p:spPr>
          <a:xfrm>
            <a:off x="3517822" y="2389631"/>
            <a:ext cx="412925" cy="415498"/>
          </a:xfrm>
          <a:prstGeom prst="rect">
            <a:avLst/>
          </a:prstGeom>
          <a:noFill/>
        </p:spPr>
        <p:txBody>
          <a:bodyPr wrap="square" rtlCol="0">
            <a:spAutoFit/>
          </a:bodyPr>
          <a:lstStyle/>
          <a:p>
            <a:r>
              <a:rPr lang="en-US" sz="2100" b="1">
                <a:solidFill>
                  <a:srgbClr val="FF0000"/>
                </a:solidFill>
                <a:latin typeface="Times New Roman" panose="02020603050405020304" pitchFamily="18" charset="0"/>
                <a:cs typeface="Times New Roman" panose="02020603050405020304" pitchFamily="18" charset="0"/>
              </a:rPr>
              <a:t>.</a:t>
            </a:r>
          </a:p>
        </p:txBody>
      </p:sp>
      <p:sp>
        <p:nvSpPr>
          <p:cNvPr id="71" name="Text Box 140"/>
          <p:cNvSpPr txBox="1"/>
          <p:nvPr/>
        </p:nvSpPr>
        <p:spPr>
          <a:xfrm>
            <a:off x="3288071" y="3288369"/>
            <a:ext cx="544977" cy="489585"/>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spcAft>
                <a:spcPts val="600"/>
              </a:spcAft>
            </a:pPr>
            <a:r>
              <a:rPr lang="en-US" sz="2700" b="1">
                <a:solidFill>
                  <a:srgbClr val="660066"/>
                </a:solidFill>
                <a:latin typeface="HP001 4 hàng" panose="020B0603050302020204" pitchFamily="34" charset="0"/>
                <a:ea typeface="Calibri" panose="020F0502020204030204" pitchFamily="34" charset="0"/>
                <a:cs typeface="Times New Roman" panose="02020603050405020304" pitchFamily="18" charset="0"/>
              </a:rPr>
              <a:t>8</a:t>
            </a:r>
            <a:endParaRPr lang="en-US" sz="1500">
              <a:latin typeface="Calibri" panose="020F0502020204030204" pitchFamily="34" charset="0"/>
              <a:ea typeface="Calibri" panose="020F0502020204030204" pitchFamily="34" charset="0"/>
              <a:cs typeface="Times New Roman" panose="02020603050405020304" pitchFamily="18" charset="0"/>
            </a:endParaRPr>
          </a:p>
        </p:txBody>
      </p:sp>
      <p:sp>
        <p:nvSpPr>
          <p:cNvPr id="72" name="Text Box 140"/>
          <p:cNvSpPr txBox="1"/>
          <p:nvPr/>
        </p:nvSpPr>
        <p:spPr>
          <a:xfrm>
            <a:off x="5838514" y="3288369"/>
            <a:ext cx="544977" cy="489585"/>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spcAft>
                <a:spcPts val="600"/>
              </a:spcAft>
            </a:pPr>
            <a:r>
              <a:rPr lang="en-US" sz="2700" b="1" smtClean="0">
                <a:solidFill>
                  <a:srgbClr val="660066"/>
                </a:solidFill>
                <a:latin typeface="HP001 4 hàng" panose="020B0603050302020204" pitchFamily="34" charset="0"/>
                <a:ea typeface="Calibri" panose="020F0502020204030204" pitchFamily="34" charset="0"/>
                <a:cs typeface="Times New Roman" panose="02020603050405020304" pitchFamily="18" charset="0"/>
              </a:rPr>
              <a:t>6</a:t>
            </a:r>
            <a:endParaRPr lang="en-US" sz="1500">
              <a:latin typeface="Calibri" panose="020F0502020204030204" pitchFamily="34" charset="0"/>
              <a:ea typeface="Calibri" panose="020F0502020204030204" pitchFamily="34" charset="0"/>
              <a:cs typeface="Times New Roman" panose="02020603050405020304" pitchFamily="18" charset="0"/>
            </a:endParaRPr>
          </a:p>
        </p:txBody>
      </p:sp>
      <p:sp>
        <p:nvSpPr>
          <p:cNvPr id="73" name="Text Box 140"/>
          <p:cNvSpPr txBox="1"/>
          <p:nvPr/>
        </p:nvSpPr>
        <p:spPr>
          <a:xfrm>
            <a:off x="5671845" y="3288369"/>
            <a:ext cx="544977" cy="489585"/>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spcAft>
                <a:spcPts val="600"/>
              </a:spcAft>
            </a:pPr>
            <a:r>
              <a:rPr lang="en-US" sz="2700" b="1" smtClean="0">
                <a:solidFill>
                  <a:srgbClr val="660066"/>
                </a:solidFill>
                <a:latin typeface="HP001 4 hàng" panose="020B0603050302020204" pitchFamily="34" charset="0"/>
                <a:ea typeface="Calibri" panose="020F0502020204030204" pitchFamily="34" charset="0"/>
                <a:cs typeface="Times New Roman" panose="02020603050405020304" pitchFamily="18" charset="0"/>
              </a:rPr>
              <a:t>1</a:t>
            </a:r>
            <a:endParaRPr lang="en-US" sz="1500" b="1">
              <a:latin typeface="Calibri" panose="020F0502020204030204" pitchFamily="34" charset="0"/>
              <a:ea typeface="Calibri" panose="020F0502020204030204" pitchFamily="34" charset="0"/>
              <a:cs typeface="Times New Roman" panose="02020603050405020304" pitchFamily="18" charset="0"/>
            </a:endParaRPr>
          </a:p>
        </p:txBody>
      </p:sp>
      <p:sp>
        <p:nvSpPr>
          <p:cNvPr id="74" name="TextBox 73"/>
          <p:cNvSpPr txBox="1"/>
          <p:nvPr/>
        </p:nvSpPr>
        <p:spPr>
          <a:xfrm>
            <a:off x="5508897" y="2409606"/>
            <a:ext cx="412925" cy="415498"/>
          </a:xfrm>
          <a:prstGeom prst="rect">
            <a:avLst/>
          </a:prstGeom>
          <a:noFill/>
        </p:spPr>
        <p:txBody>
          <a:bodyPr wrap="square" rtlCol="0">
            <a:spAutoFit/>
          </a:bodyPr>
          <a:lstStyle/>
          <a:p>
            <a:r>
              <a:rPr lang="en-US" sz="2100" b="1">
                <a:solidFill>
                  <a:srgbClr val="FF0000"/>
                </a:solidFill>
                <a:latin typeface="Times New Roman" panose="02020603050405020304" pitchFamily="18" charset="0"/>
                <a:cs typeface="Times New Roman" panose="02020603050405020304" pitchFamily="18" charset="0"/>
              </a:rPr>
              <a:t>.</a:t>
            </a:r>
          </a:p>
        </p:txBody>
      </p:sp>
      <p:sp>
        <p:nvSpPr>
          <p:cNvPr id="75" name="Text Box 140"/>
          <p:cNvSpPr txBox="1"/>
          <p:nvPr/>
        </p:nvSpPr>
        <p:spPr>
          <a:xfrm>
            <a:off x="5430615" y="3293925"/>
            <a:ext cx="544977" cy="489585"/>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spcAft>
                <a:spcPts val="600"/>
              </a:spcAft>
            </a:pPr>
            <a:r>
              <a:rPr lang="en-US" sz="2700" b="1">
                <a:solidFill>
                  <a:srgbClr val="660066"/>
                </a:solidFill>
                <a:latin typeface="HP001 4 hàng" panose="020B0603050302020204" pitchFamily="34" charset="0"/>
                <a:ea typeface="Calibri" panose="020F0502020204030204" pitchFamily="34" charset="0"/>
                <a:cs typeface="Times New Roman" panose="02020603050405020304" pitchFamily="18" charset="0"/>
              </a:rPr>
              <a:t>7</a:t>
            </a:r>
            <a:endParaRPr lang="en-US" sz="1500" b="1">
              <a:latin typeface="Calibri" panose="020F0502020204030204" pitchFamily="34" charset="0"/>
              <a:ea typeface="Calibri" panose="020F0502020204030204" pitchFamily="34" charset="0"/>
              <a:cs typeface="Times New Roman" panose="02020603050405020304" pitchFamily="18" charset="0"/>
            </a:endParaRPr>
          </a:p>
        </p:txBody>
      </p:sp>
      <p:sp>
        <p:nvSpPr>
          <p:cNvPr id="58" name="Oval 57"/>
          <p:cNvSpPr/>
          <p:nvPr/>
        </p:nvSpPr>
        <p:spPr>
          <a:xfrm>
            <a:off x="593812" y="240976"/>
            <a:ext cx="377687" cy="3504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latin typeface="+mj-lt"/>
              </a:rPr>
              <a:t>2</a:t>
            </a:r>
            <a:endParaRPr lang="en-US" sz="2000" b="1" dirty="0">
              <a:latin typeface="+mj-lt"/>
            </a:endParaRPr>
          </a:p>
        </p:txBody>
      </p:sp>
      <p:sp>
        <p:nvSpPr>
          <p:cNvPr id="59" name="TextBox 58"/>
          <p:cNvSpPr txBox="1"/>
          <p:nvPr/>
        </p:nvSpPr>
        <p:spPr>
          <a:xfrm>
            <a:off x="1094041" y="139152"/>
            <a:ext cx="3564342" cy="523220"/>
          </a:xfrm>
          <a:prstGeom prst="rect">
            <a:avLst/>
          </a:prstGeom>
          <a:noFill/>
        </p:spPr>
        <p:txBody>
          <a:bodyPr wrap="square" rtlCol="0">
            <a:spAutoFit/>
          </a:bodyPr>
          <a:lstStyle/>
          <a:p>
            <a:r>
              <a:rPr lang="vi-VN" sz="2800" b="1" dirty="0" smtClean="0">
                <a:solidFill>
                  <a:srgbClr val="002060"/>
                </a:solidFill>
                <a:latin typeface="+mj-lt"/>
              </a:rPr>
              <a:t>Đặt tính rồi tính.</a:t>
            </a:r>
            <a:endParaRPr lang="en-US" sz="2800" b="1" dirty="0">
              <a:solidFill>
                <a:srgbClr val="002060"/>
              </a:solidFill>
              <a:latin typeface="+mj-lt"/>
            </a:endParaRPr>
          </a:p>
        </p:txBody>
      </p:sp>
      <p:cxnSp>
        <p:nvCxnSpPr>
          <p:cNvPr id="60" name="Straight Connector 59"/>
          <p:cNvCxnSpPr/>
          <p:nvPr/>
        </p:nvCxnSpPr>
        <p:spPr>
          <a:xfrm>
            <a:off x="1165096" y="654223"/>
            <a:ext cx="125751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064304" y="654223"/>
            <a:ext cx="56425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990739" y="651325"/>
            <a:ext cx="7597116" cy="461665"/>
          </a:xfrm>
          <a:prstGeom prst="rect">
            <a:avLst/>
          </a:prstGeom>
          <a:noFill/>
        </p:spPr>
        <p:txBody>
          <a:bodyPr wrap="square" rtlCol="0">
            <a:spAutoFit/>
          </a:bodyPr>
          <a:lstStyle/>
          <a:p>
            <a:r>
              <a:rPr lang="vi-VN" sz="2400" dirty="0" smtClean="0">
                <a:solidFill>
                  <a:srgbClr val="002060"/>
                </a:solidFill>
                <a:latin typeface="+mj-lt"/>
              </a:rPr>
              <a:t>a) 536 + 8		67 + 829		432 + 284</a:t>
            </a:r>
            <a:endParaRPr lang="en-US" sz="2400" dirty="0">
              <a:solidFill>
                <a:srgbClr val="002060"/>
              </a:solidFill>
              <a:latin typeface="+mj-lt"/>
            </a:endParaRPr>
          </a:p>
        </p:txBody>
      </p:sp>
      <p:sp>
        <p:nvSpPr>
          <p:cNvPr id="82" name="TextBox 81"/>
          <p:cNvSpPr txBox="1"/>
          <p:nvPr/>
        </p:nvSpPr>
        <p:spPr>
          <a:xfrm>
            <a:off x="990739" y="1094188"/>
            <a:ext cx="7597116" cy="461665"/>
          </a:xfrm>
          <a:prstGeom prst="rect">
            <a:avLst/>
          </a:prstGeom>
          <a:noFill/>
        </p:spPr>
        <p:txBody>
          <a:bodyPr wrap="square" rtlCol="0">
            <a:spAutoFit/>
          </a:bodyPr>
          <a:lstStyle/>
          <a:p>
            <a:r>
              <a:rPr lang="vi-VN" sz="2400" dirty="0">
                <a:solidFill>
                  <a:srgbClr val="002060"/>
                </a:solidFill>
                <a:latin typeface="+mj-lt"/>
              </a:rPr>
              <a:t>b</a:t>
            </a:r>
            <a:r>
              <a:rPr lang="vi-VN" sz="2400" dirty="0" smtClean="0">
                <a:solidFill>
                  <a:srgbClr val="002060"/>
                </a:solidFill>
                <a:latin typeface="+mj-lt"/>
              </a:rPr>
              <a:t>) 253 – 7 		561 – 42 		795 – 638 </a:t>
            </a:r>
            <a:endParaRPr lang="en-US" sz="2400" dirty="0">
              <a:solidFill>
                <a:srgbClr val="002060"/>
              </a:solidFill>
              <a:latin typeface="+mj-lt"/>
            </a:endParaRPr>
          </a:p>
        </p:txBody>
      </p:sp>
      <p:sp>
        <p:nvSpPr>
          <p:cNvPr id="83" name="Text Box 140"/>
          <p:cNvSpPr txBox="1"/>
          <p:nvPr/>
        </p:nvSpPr>
        <p:spPr>
          <a:xfrm>
            <a:off x="620119" y="2206964"/>
            <a:ext cx="547669" cy="470135"/>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spcAft>
                <a:spcPts val="600"/>
              </a:spcAft>
            </a:pPr>
            <a:r>
              <a:rPr lang="en-US" sz="2700" b="1">
                <a:solidFill>
                  <a:srgbClr val="660066"/>
                </a:solidFill>
                <a:latin typeface="HP001 4 hàng" panose="020B0603050302020204" pitchFamily="34" charset="0"/>
                <a:ea typeface="Calibri" panose="020F0502020204030204" pitchFamily="34" charset="0"/>
                <a:cs typeface="Times New Roman" panose="02020603050405020304" pitchFamily="18" charset="0"/>
              </a:rPr>
              <a:t>a</a:t>
            </a:r>
            <a:r>
              <a:rPr lang="en-US" sz="2700" b="1" smtClean="0">
                <a:solidFill>
                  <a:srgbClr val="660066"/>
                </a:solidFill>
                <a:latin typeface="HP001 4 hàng" panose="020B0603050302020204" pitchFamily="34" charset="0"/>
                <a:ea typeface="Calibri" panose="020F0502020204030204" pitchFamily="34" charset="0"/>
                <a:cs typeface="Times New Roman" panose="02020603050405020304" pitchFamily="18" charset="0"/>
              </a:rPr>
              <a:t>)</a:t>
            </a:r>
            <a:endParaRPr lang="en-US" sz="1500">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746551048"/>
      </p:ext>
    </p:extLst>
  </p:cSld>
  <p:clrMapOvr>
    <a:masterClrMapping/>
  </p:clrMapOvr>
  <mc:AlternateContent xmlns:mc="http://schemas.openxmlformats.org/markup-compatibility/2006" xmlns:p14="http://schemas.microsoft.com/office/powerpoint/2010/main">
    <mc:Choice Requires="p14">
      <p:transition spd="slow" p14:dur="2000" advTm="303264"/>
    </mc:Choice>
    <mc:Fallback xmlns="">
      <p:transition spd="slow" advTm="30326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down)">
                                      <p:cBhvr>
                                        <p:cTn id="7" dur="500"/>
                                        <p:tgtEl>
                                          <p:spTgt spid="80"/>
                                        </p:tgtEl>
                                      </p:cBhvr>
                                    </p:animEffect>
                                  </p:childTnLst>
                                </p:cTn>
                              </p:par>
                              <p:par>
                                <p:cTn id="8" presetID="22" presetClass="entr" presetSubtype="4" fill="hold"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wipe(down)">
                                      <p:cBhvr>
                                        <p:cTn id="10" dur="500"/>
                                        <p:tgtEl>
                                          <p:spTgt spid="6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barn(inVertical)">
                                      <p:cBhvr>
                                        <p:cTn id="15" dur="500"/>
                                        <p:tgtEl>
                                          <p:spTgt spid="3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3"/>
                                        </p:tgtEl>
                                        <p:attrNameLst>
                                          <p:attrName>style.visibility</p:attrName>
                                        </p:attrNameLst>
                                      </p:cBhvr>
                                      <p:to>
                                        <p:strVal val="visible"/>
                                      </p:to>
                                    </p:set>
                                    <p:animEffect transition="in" filter="wipe(down)">
                                      <p:cBhvr>
                                        <p:cTn id="18" dur="500"/>
                                        <p:tgtEl>
                                          <p:spTgt spid="8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barn(inVertical)">
                                      <p:cBhvr>
                                        <p:cTn id="21" dur="500"/>
                                        <p:tgtEl>
                                          <p:spTgt spid="3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wipe(left)">
                                      <p:cBhvr>
                                        <p:cTn id="29" dur="500"/>
                                        <p:tgtEl>
                                          <p:spTgt spid="37"/>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ipe(left)">
                                      <p:cBhvr>
                                        <p:cTn id="32" dur="500"/>
                                        <p:tgtEl>
                                          <p:spTgt spid="38"/>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left)">
                                      <p:cBhvr>
                                        <p:cTn id="35" dur="500"/>
                                        <p:tgtEl>
                                          <p:spTgt spid="40"/>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wipe(left)">
                                      <p:cBhvr>
                                        <p:cTn id="38" dur="500"/>
                                        <p:tgtEl>
                                          <p:spTgt spid="41"/>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wipe(left)">
                                      <p:cBhvr>
                                        <p:cTn id="41" dur="500"/>
                                        <p:tgtEl>
                                          <p:spTgt spid="42"/>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wipe(left)">
                                      <p:cBhvr>
                                        <p:cTn id="44" dur="500"/>
                                        <p:tgtEl>
                                          <p:spTgt spid="43"/>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wipe(left)">
                                      <p:cBhvr>
                                        <p:cTn id="50" dur="500"/>
                                        <p:tgtEl>
                                          <p:spTgt spid="45"/>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wipe(left)">
                                      <p:cBhvr>
                                        <p:cTn id="53" dur="500"/>
                                        <p:tgtEl>
                                          <p:spTgt spid="46"/>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wipe(left)">
                                      <p:cBhvr>
                                        <p:cTn id="56" dur="500"/>
                                        <p:tgtEl>
                                          <p:spTgt spid="47"/>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57"/>
                                        </p:tgtEl>
                                        <p:attrNameLst>
                                          <p:attrName>style.visibility</p:attrName>
                                        </p:attrNameLst>
                                      </p:cBhvr>
                                      <p:to>
                                        <p:strVal val="visible"/>
                                      </p:to>
                                    </p:set>
                                    <p:animEffect transition="in" filter="barn(inVertical)">
                                      <p:cBhvr>
                                        <p:cTn id="64" dur="500"/>
                                        <p:tgtEl>
                                          <p:spTgt spid="57"/>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barn(inVertical)">
                                      <p:cBhvr>
                                        <p:cTn id="69" dur="500"/>
                                        <p:tgtEl>
                                          <p:spTgt spid="61"/>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62"/>
                                        </p:tgtEl>
                                        <p:attrNameLst>
                                          <p:attrName>style.visibility</p:attrName>
                                        </p:attrNameLst>
                                      </p:cBhvr>
                                      <p:to>
                                        <p:strVal val="visible"/>
                                      </p:to>
                                    </p:set>
                                    <p:animEffect transition="in" filter="barn(inVertical)">
                                      <p:cBhvr>
                                        <p:cTn id="74" dur="500"/>
                                        <p:tgtEl>
                                          <p:spTgt spid="62"/>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64"/>
                                        </p:tgtEl>
                                        <p:attrNameLst>
                                          <p:attrName>style.visibility</p:attrName>
                                        </p:attrNameLst>
                                      </p:cBhvr>
                                      <p:to>
                                        <p:strVal val="visible"/>
                                      </p:to>
                                    </p:set>
                                    <p:animEffect transition="in" filter="wipe(left)">
                                      <p:cBhvr>
                                        <p:cTn id="79" dur="500"/>
                                        <p:tgtEl>
                                          <p:spTgt spid="64"/>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65"/>
                                        </p:tgtEl>
                                        <p:attrNameLst>
                                          <p:attrName>style.visibility</p:attrName>
                                        </p:attrNameLst>
                                      </p:cBhvr>
                                      <p:to>
                                        <p:strVal val="visible"/>
                                      </p:to>
                                    </p:set>
                                    <p:animEffect transition="in" filter="barn(inVertical)">
                                      <p:cBhvr>
                                        <p:cTn id="84" dur="500"/>
                                        <p:tgtEl>
                                          <p:spTgt spid="65"/>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left)">
                                      <p:cBhvr>
                                        <p:cTn id="89" dur="500"/>
                                        <p:tgtEl>
                                          <p:spTgt spid="66"/>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68"/>
                                        </p:tgtEl>
                                        <p:attrNameLst>
                                          <p:attrName>style.visibility</p:attrName>
                                        </p:attrNameLst>
                                      </p:cBhvr>
                                      <p:to>
                                        <p:strVal val="visible"/>
                                      </p:to>
                                    </p:set>
                                    <p:animEffect transition="in" filter="wipe(left)">
                                      <p:cBhvr>
                                        <p:cTn id="99" dur="500"/>
                                        <p:tgtEl>
                                          <p:spTgt spid="68"/>
                                        </p:tgtEl>
                                      </p:cBhvr>
                                    </p:animEffect>
                                  </p:childTnLst>
                                </p:cTn>
                              </p:par>
                            </p:childTnLst>
                          </p:cTn>
                        </p:par>
                      </p:childTnLst>
                    </p:cTn>
                  </p:par>
                  <p:par>
                    <p:cTn id="100" fill="hold">
                      <p:stCondLst>
                        <p:cond delay="indefinite"/>
                      </p:stCondLst>
                      <p:childTnLst>
                        <p:par>
                          <p:cTn id="101" fill="hold">
                            <p:stCondLst>
                              <p:cond delay="0"/>
                            </p:stCondLst>
                            <p:childTnLst>
                              <p:par>
                                <p:cTn id="102" presetID="16" presetClass="entr" presetSubtype="21" fill="hold" grpId="0" nodeType="clickEffect">
                                  <p:stCondLst>
                                    <p:cond delay="0"/>
                                  </p:stCondLst>
                                  <p:childTnLst>
                                    <p:set>
                                      <p:cBhvr>
                                        <p:cTn id="103" dur="1" fill="hold">
                                          <p:stCondLst>
                                            <p:cond delay="0"/>
                                          </p:stCondLst>
                                        </p:cTn>
                                        <p:tgtEl>
                                          <p:spTgt spid="70"/>
                                        </p:tgtEl>
                                        <p:attrNameLst>
                                          <p:attrName>style.visibility</p:attrName>
                                        </p:attrNameLst>
                                      </p:cBhvr>
                                      <p:to>
                                        <p:strVal val="visible"/>
                                      </p:to>
                                    </p:set>
                                    <p:animEffect transition="in" filter="barn(inVertical)">
                                      <p:cBhvr>
                                        <p:cTn id="104" dur="500"/>
                                        <p:tgtEl>
                                          <p:spTgt spid="70"/>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69"/>
                                        </p:tgtEl>
                                        <p:attrNameLst>
                                          <p:attrName>style.visibility</p:attrName>
                                        </p:attrNameLst>
                                      </p:cBhvr>
                                      <p:to>
                                        <p:strVal val="visible"/>
                                      </p:to>
                                    </p:set>
                                    <p:animEffect transition="in" filter="wipe(left)">
                                      <p:cBhvr>
                                        <p:cTn id="109" dur="500"/>
                                        <p:tgtEl>
                                          <p:spTgt spid="69"/>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71"/>
                                        </p:tgtEl>
                                        <p:attrNameLst>
                                          <p:attrName>style.visibility</p:attrName>
                                        </p:attrNameLst>
                                      </p:cBhvr>
                                      <p:to>
                                        <p:strVal val="visible"/>
                                      </p:to>
                                    </p:set>
                                    <p:animEffect transition="in" filter="wipe(left)">
                                      <p:cBhvr>
                                        <p:cTn id="114" dur="500"/>
                                        <p:tgtEl>
                                          <p:spTgt spid="71"/>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childTnLst>
                                    <p:set>
                                      <p:cBhvr>
                                        <p:cTn id="118" dur="1" fill="hold">
                                          <p:stCondLst>
                                            <p:cond delay="0"/>
                                          </p:stCondLst>
                                        </p:cTn>
                                        <p:tgtEl>
                                          <p:spTgt spid="72"/>
                                        </p:tgtEl>
                                        <p:attrNameLst>
                                          <p:attrName>style.visibility</p:attrName>
                                        </p:attrNameLst>
                                      </p:cBhvr>
                                      <p:to>
                                        <p:strVal val="visible"/>
                                      </p:to>
                                    </p:set>
                                    <p:animEffect transition="in" filter="wipe(left)">
                                      <p:cBhvr>
                                        <p:cTn id="119" dur="500"/>
                                        <p:tgtEl>
                                          <p:spTgt spid="72"/>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grpId="0" nodeType="clickEffect">
                                  <p:stCondLst>
                                    <p:cond delay="0"/>
                                  </p:stCondLst>
                                  <p:childTnLst>
                                    <p:set>
                                      <p:cBhvr>
                                        <p:cTn id="123" dur="1" fill="hold">
                                          <p:stCondLst>
                                            <p:cond delay="0"/>
                                          </p:stCondLst>
                                        </p:cTn>
                                        <p:tgtEl>
                                          <p:spTgt spid="73"/>
                                        </p:tgtEl>
                                        <p:attrNameLst>
                                          <p:attrName>style.visibility</p:attrName>
                                        </p:attrNameLst>
                                      </p:cBhvr>
                                      <p:to>
                                        <p:strVal val="visible"/>
                                      </p:to>
                                    </p:set>
                                    <p:animEffect transition="in" filter="wipe(left)">
                                      <p:cBhvr>
                                        <p:cTn id="124" dur="500"/>
                                        <p:tgtEl>
                                          <p:spTgt spid="73"/>
                                        </p:tgtEl>
                                      </p:cBhvr>
                                    </p:animEffect>
                                  </p:childTnLst>
                                </p:cTn>
                              </p:par>
                            </p:childTnLst>
                          </p:cTn>
                        </p:par>
                      </p:childTnLst>
                    </p:cTn>
                  </p:par>
                  <p:par>
                    <p:cTn id="125" fill="hold">
                      <p:stCondLst>
                        <p:cond delay="indefinite"/>
                      </p:stCondLst>
                      <p:childTnLst>
                        <p:par>
                          <p:cTn id="126" fill="hold">
                            <p:stCondLst>
                              <p:cond delay="0"/>
                            </p:stCondLst>
                            <p:childTnLst>
                              <p:par>
                                <p:cTn id="127" presetID="16" presetClass="entr" presetSubtype="21" fill="hold" grpId="0" nodeType="clickEffect">
                                  <p:stCondLst>
                                    <p:cond delay="0"/>
                                  </p:stCondLst>
                                  <p:childTnLst>
                                    <p:set>
                                      <p:cBhvr>
                                        <p:cTn id="128" dur="1" fill="hold">
                                          <p:stCondLst>
                                            <p:cond delay="0"/>
                                          </p:stCondLst>
                                        </p:cTn>
                                        <p:tgtEl>
                                          <p:spTgt spid="74"/>
                                        </p:tgtEl>
                                        <p:attrNameLst>
                                          <p:attrName>style.visibility</p:attrName>
                                        </p:attrNameLst>
                                      </p:cBhvr>
                                      <p:to>
                                        <p:strVal val="visible"/>
                                      </p:to>
                                    </p:set>
                                    <p:animEffect transition="in" filter="barn(inVertical)">
                                      <p:cBhvr>
                                        <p:cTn id="129" dur="500"/>
                                        <p:tgtEl>
                                          <p:spTgt spid="74"/>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8" fill="hold" grpId="0" nodeType="click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wipe(left)">
                                      <p:cBhvr>
                                        <p:cTn id="134"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7" grpId="0"/>
      <p:bldP spid="38" grpId="0"/>
      <p:bldP spid="40" grpId="0"/>
      <p:bldP spid="41" grpId="0"/>
      <p:bldP spid="42" grpId="0"/>
      <p:bldP spid="43" grpId="0"/>
      <p:bldP spid="44" grpId="0"/>
      <p:bldP spid="45" grpId="0"/>
      <p:bldP spid="46" grpId="0"/>
      <p:bldP spid="47" grpId="0"/>
      <p:bldP spid="48" grpId="0"/>
      <p:bldP spid="64" grpId="0"/>
      <p:bldP spid="65" grpId="0"/>
      <p:bldP spid="66" grpId="0"/>
      <p:bldP spid="67" grpId="0"/>
      <p:bldP spid="68" grpId="0"/>
      <p:bldP spid="69" grpId="0"/>
      <p:bldP spid="70" grpId="0"/>
      <p:bldP spid="71" grpId="0"/>
      <p:bldP spid="72" grpId="0"/>
      <p:bldP spid="73" grpId="0"/>
      <p:bldP spid="74" grpId="0"/>
      <p:bldP spid="75" grpId="0"/>
      <p:bldP spid="83"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5|11.6|5.9|14.8|2|15.9|0.9|1|4.8|0.8|0.9|0.9|30.1|0.9|6.2|3.9|21.4|5.2|1|5.9|14.9|4.4|1.6|3.3|12.5|0.7|6.3|9.3"/>
</p:tagLst>
</file>

<file path=ppt/tags/tag2.xml><?xml version="1.0" encoding="utf-8"?>
<p:tagLst xmlns:a="http://schemas.openxmlformats.org/drawingml/2006/main" xmlns:r="http://schemas.openxmlformats.org/officeDocument/2006/relationships" xmlns:p="http://schemas.openxmlformats.org/presentationml/2006/main">
  <p:tag name="TIMING" val="|12.5|11.6|5.9|14.8|2|15.9|0.9|1|4.8|0.8|0.9|0.9|30.1|0.9|6.2|3.9|21.4|5.2|1|5.9|14.9|4.4|1.6|3.3|12.5|0.7|6.3|9.3"/>
</p:tagLst>
</file>

<file path=ppt/theme/theme1.xml><?xml version="1.0" encoding="utf-8"?>
<a:theme xmlns:a="http://schemas.openxmlformats.org/drawingml/2006/main" name="Science Subject for Pre-K: Observe insect life by Slidesgo">
  <a:themeElements>
    <a:clrScheme name="Simple Light">
      <a:dk1>
        <a:srgbClr val="434343"/>
      </a:dk1>
      <a:lt1>
        <a:srgbClr val="FFFFFF"/>
      </a:lt1>
      <a:dk2>
        <a:srgbClr val="2270B6"/>
      </a:dk2>
      <a:lt2>
        <a:srgbClr val="A9CF54"/>
      </a:lt2>
      <a:accent1>
        <a:srgbClr val="8DAA5D"/>
      </a:accent1>
      <a:accent2>
        <a:srgbClr val="FFC200"/>
      </a:accent2>
      <a:accent3>
        <a:srgbClr val="FF6E85"/>
      </a:accent3>
      <a:accent4>
        <a:srgbClr val="EE324F"/>
      </a:accent4>
      <a:accent5>
        <a:srgbClr val="968DFF"/>
      </a:accent5>
      <a:accent6>
        <a:srgbClr val="5A4833"/>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TotalTime>
  <Words>533</Words>
  <Application>Microsoft Office PowerPoint</Application>
  <PresentationFormat>On-screen Show (16:9)</PresentationFormat>
  <Paragraphs>139</Paragraphs>
  <Slides>16</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Calibri</vt:lpstr>
      <vt:lpstr>Cambria Math</vt:lpstr>
      <vt:lpstr>Arial</vt:lpstr>
      <vt:lpstr>Times New Roman</vt:lpstr>
      <vt:lpstr>Barlow</vt:lpstr>
      <vt:lpstr>HP001 4 hàng</vt:lpstr>
      <vt:lpstr>Nunito</vt:lpstr>
      <vt:lpstr>Ranchers</vt:lpstr>
      <vt:lpstr>Science Subject for Pre-K: Observe insect life by Slidesgo</vt:lpstr>
      <vt:lpstr>CHÀO MỪNG CÁC EM  ĐẾN VỚI TIẾT TOÁN!</vt:lpstr>
      <vt:lpstr>PowerPoint Presentation</vt:lpstr>
      <vt:lpstr>PowerPoint Presentation</vt:lpstr>
      <vt:lpstr>PowerPoint Presentation</vt:lpstr>
      <vt:lpstr>PowerPoint Presentation</vt:lpstr>
      <vt:lpstr>BÀI 70: ÔN TẬP PHÉP CỘNG, PHÉP TRỪ TRONG PHẠM VI 1 000 (TIẾT 2)</vt:lpstr>
      <vt:lpstr>Thực hiện được phép cộng, phép trừ trong phạm vi 1000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Thực hiện được phép cộng, phép trừ trong phạm vi 1000</vt:lpstr>
      <vt:lpstr>CHÀO TẠM BIỆT CÁC EM!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TIẾT TOÁN!</dc:title>
  <cp:lastModifiedBy>Admin</cp:lastModifiedBy>
  <cp:revision>14</cp:revision>
  <dcterms:modified xsi:type="dcterms:W3CDTF">2024-02-26T03:19:07Z</dcterms:modified>
</cp:coreProperties>
</file>