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76" r:id="rId1"/>
    <p:sldMasterId id="2147483931" r:id="rId2"/>
    <p:sldMasterId id="2147483956" r:id="rId3"/>
    <p:sldMasterId id="2147483968" r:id="rId4"/>
  </p:sldMasterIdLst>
  <p:notesMasterIdLst>
    <p:notesMasterId r:id="rId22"/>
  </p:notesMasterIdLst>
  <p:sldIdLst>
    <p:sldId id="257" r:id="rId5"/>
    <p:sldId id="2639" r:id="rId6"/>
    <p:sldId id="2651" r:id="rId7"/>
    <p:sldId id="2636" r:id="rId8"/>
    <p:sldId id="2645" r:id="rId9"/>
    <p:sldId id="2652" r:id="rId10"/>
    <p:sldId id="2653" r:id="rId11"/>
    <p:sldId id="2654" r:id="rId12"/>
    <p:sldId id="2655" r:id="rId13"/>
    <p:sldId id="2656" r:id="rId14"/>
    <p:sldId id="2657" r:id="rId15"/>
    <p:sldId id="2658" r:id="rId16"/>
    <p:sldId id="285" r:id="rId17"/>
    <p:sldId id="2659" r:id="rId18"/>
    <p:sldId id="2660" r:id="rId19"/>
    <p:sldId id="2661" r:id="rId20"/>
    <p:sldId id="330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CD5F2"/>
    <a:srgbClr val="EDD495"/>
    <a:srgbClr val="DB8568"/>
    <a:srgbClr val="A4ABCF"/>
    <a:srgbClr val="67A9A2"/>
    <a:srgbClr val="B3BD57"/>
    <a:srgbClr val="000000"/>
    <a:srgbClr val="2DCBFF"/>
    <a:srgbClr val="FFFFFF"/>
    <a:srgbClr val="BCE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9" autoAdjust="0"/>
    <p:restoredTop sz="87687" autoAdjust="0"/>
  </p:normalViewPr>
  <p:slideViewPr>
    <p:cSldViewPr snapToGrid="0">
      <p:cViewPr varScale="1">
        <p:scale>
          <a:sx n="87" d="100"/>
          <a:sy n="87" d="100"/>
        </p:scale>
        <p:origin x="69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1C186-2994-4DBA-89ED-76C183B726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744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78920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19144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0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25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77196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69771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362690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5864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00889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DF8D8D1-271C-46BB-B9D3-013B96148659}" type="datetimeFigureOut">
              <a:rPr lang="zh-CN" altLang="en-US" sz="1350" smtClean="0">
                <a:solidFill>
                  <a:prstClr val="black"/>
                </a:solidFill>
              </a:rPr>
              <a:pPr defTabSz="685800"/>
              <a:t>2024/4/14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DF12BF3B-B18A-491F-9B1F-53B4ABD3F834}" type="slidenum">
              <a:rPr lang="zh-CN" alt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70860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DF8D8D1-271C-46BB-B9D3-013B96148659}" type="datetimeFigureOut">
              <a:rPr lang="zh-CN" altLang="en-US" sz="1350" smtClean="0">
                <a:solidFill>
                  <a:prstClr val="black"/>
                </a:solidFill>
              </a:rPr>
              <a:pPr defTabSz="685800"/>
              <a:t>2024/4/14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DF12BF3B-B18A-491F-9B1F-53B4ABD3F834}" type="slidenum">
              <a:rPr lang="zh-CN" alt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07621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DF8D8D1-271C-46BB-B9D3-013B96148659}" type="datetimeFigureOut">
              <a:rPr lang="zh-CN" altLang="en-US" sz="1350" smtClean="0">
                <a:solidFill>
                  <a:prstClr val="black"/>
                </a:solidFill>
              </a:rPr>
              <a:pPr defTabSz="685800"/>
              <a:t>2024/4/14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DF12BF3B-B18A-491F-9B1F-53B4ABD3F834}" type="slidenum">
              <a:rPr lang="zh-CN" alt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6869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DF8D8D1-271C-46BB-B9D3-013B96148659}" type="datetimeFigureOut">
              <a:rPr lang="zh-CN" altLang="en-US" sz="1350" smtClean="0">
                <a:solidFill>
                  <a:prstClr val="black"/>
                </a:solidFill>
              </a:rPr>
              <a:pPr defTabSz="685800"/>
              <a:t>2024/4/14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DF12BF3B-B18A-491F-9B1F-53B4ABD3F834}" type="slidenum">
              <a:rPr lang="zh-CN" alt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22825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DF8D8D1-271C-46BB-B9D3-013B96148659}" type="datetimeFigureOut">
              <a:rPr lang="zh-CN" altLang="en-US" sz="1350" smtClean="0">
                <a:solidFill>
                  <a:prstClr val="black"/>
                </a:solidFill>
              </a:rPr>
              <a:pPr defTabSz="685800"/>
              <a:t>2024/4/14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DF12BF3B-B18A-491F-9B1F-53B4ABD3F834}" type="slidenum">
              <a:rPr lang="zh-CN" alt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86923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DF8D8D1-271C-46BB-B9D3-013B96148659}" type="datetimeFigureOut">
              <a:rPr lang="zh-CN" altLang="en-US" sz="1350" smtClean="0">
                <a:solidFill>
                  <a:prstClr val="black"/>
                </a:solidFill>
              </a:rPr>
              <a:pPr defTabSz="685800"/>
              <a:t>2024/4/14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DF12BF3B-B18A-491F-9B1F-53B4ABD3F834}" type="slidenum">
              <a:rPr lang="zh-CN" alt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1011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679402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DF8D8D1-271C-46BB-B9D3-013B96148659}" type="datetimeFigureOut">
              <a:rPr lang="zh-CN" altLang="en-US" sz="1350" smtClean="0">
                <a:solidFill>
                  <a:prstClr val="black"/>
                </a:solidFill>
              </a:rPr>
              <a:pPr defTabSz="685800"/>
              <a:t>2024/4/14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DF12BF3B-B18A-491F-9B1F-53B4ABD3F834}" type="slidenum">
              <a:rPr lang="zh-CN" alt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39007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DF8D8D1-271C-46BB-B9D3-013B96148659}" type="datetimeFigureOut">
              <a:rPr lang="zh-CN" altLang="en-US" sz="1350" smtClean="0">
                <a:solidFill>
                  <a:prstClr val="black"/>
                </a:solidFill>
              </a:rPr>
              <a:pPr defTabSz="685800"/>
              <a:t>2024/4/14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DF12BF3B-B18A-491F-9B1F-53B4ABD3F834}" type="slidenum">
              <a:rPr lang="zh-CN" alt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89460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DF8D8D1-271C-46BB-B9D3-013B96148659}" type="datetimeFigureOut">
              <a:rPr lang="zh-CN" altLang="en-US" sz="1350" smtClean="0">
                <a:solidFill>
                  <a:prstClr val="black"/>
                </a:solidFill>
              </a:rPr>
              <a:pPr defTabSz="685800"/>
              <a:t>2024/4/14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DF12BF3B-B18A-491F-9B1F-53B4ABD3F834}" type="slidenum">
              <a:rPr lang="zh-CN" alt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49912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614608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5B3F2F-A20E-462C-8AD4-9EE83D695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E389888-82C6-4C29-AE33-25ACA3F18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B81320-1AE9-4B61-871E-74CB1056C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80597E-38DC-4B36-8AEC-F7E003276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2EFA28-CE79-4FAE-82F3-0D51A607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65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A7DED9-4B33-42A9-BBEF-D83B68EDE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ECCE06-1661-44FD-9A0E-675E97AB3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67B45B-EFE5-42AC-8448-6AC9F2D94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C13704-A311-45FA-A3F8-4E4891A3E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F703B2-7999-4E45-8F24-9DABD82ED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08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AECE1-5DF9-41C6-94DF-BD109CAFD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1F18A-A1A1-4B78-92D5-9B1870265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831CA-B9A9-41BB-86F9-2346D3B79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100DE5-3B48-4B99-804E-BC0BB4965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DB5360-E597-4372-9E38-FED7B577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4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C04759-8D6B-483A-82E9-BE291C1C3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53C83-AA3E-45C4-B621-5AA8F906C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FC918C-5D2A-40A4-A1CA-33E48E5A6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8AAECB-907A-4337-86F7-7095FB29E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B3E28A-B397-4696-B088-146301BF4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893CE-2B49-4FA7-8F91-0D94364D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8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830DB-845C-4AE3-84B1-175F47C5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1A007A-89D7-4D9F-9816-B412A1221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30B04C-C662-49BF-9B00-81BBB799E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BB0305-2C08-43AD-9BF8-A205BDB01B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3A9BCF1-87DA-448F-BB1E-0788B50CE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34DB64-73AB-482C-8C9F-27FA3130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DF6CB28-4693-4439-B79E-EEED0F812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910B11-D0D4-4691-81AA-A8876EE1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0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B0EDA8-6957-46E8-AA03-4424B998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01E1E89-398C-458E-B55E-8AFF13EDB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F781E11-C507-4C97-9864-37323207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0B1BD9-4435-44C7-813C-DAE4E578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8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3117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A6ABA1-760A-4E84-AF25-16F36891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3426A1C-9E90-4E45-90C2-3061E69DF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F1BC6C-E445-408A-A739-02A307A6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29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411B34-F405-40A8-A1E6-92F861458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F8CC63-3BC3-482D-B7A9-CFDA82C6E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56D9DBF-E9AB-41C6-BF7E-4581F6E32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D6322ED-FA92-429C-AA2B-E5A2F954F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3440DE-72B3-465C-9344-87778A176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7FF6A7-5D05-4DBA-855F-61DEB2733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4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BAFA1C-0D8A-400F-8228-91E275988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771BAFE-72DD-4E86-AD62-2E64870212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D4BAE3-D6DB-4125-917A-C637F5D02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BCA8ED0-4243-4F77-874A-1340142A8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75DEF19-F36D-4997-9784-927667BB2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105578-4082-4A20-99A9-404AFE804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6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4A99D-F471-41B8-A050-17836A95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3E07D8-1CA4-4058-9E7B-8FC83A289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147F04-DE67-42A3-BF57-FA56BF4DE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DC5EDD-1465-4CEF-82B0-5989E0C5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3FE36D-DD6A-4B71-AF16-5EAA87A0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3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0FA34BE-68A0-479B-B5A5-04D05C071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CC135A8-DA8F-4904-9F39-80F4F5C86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7BC57-95BE-48D6-8867-67938413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EDC9AA-B269-42D8-BCE1-06FA26D9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57BFA8-DA7B-48FA-82BC-CEB5213A5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87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57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7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3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73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5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7" y="-57114"/>
            <a:ext cx="1130576" cy="113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78746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53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937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3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48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5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3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25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25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005420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69120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1" y="227060"/>
            <a:ext cx="1067569" cy="5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14150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25"/>
            </a:lvl2pPr>
            <a:lvl3pPr marL="685732" indent="0">
              <a:buNone/>
              <a:defRPr sz="900"/>
            </a:lvl3pPr>
            <a:lvl4pPr marL="1028598" indent="0">
              <a:buNone/>
              <a:defRPr sz="825"/>
            </a:lvl4pPr>
            <a:lvl5pPr marL="1371464" indent="0">
              <a:buNone/>
              <a:defRPr sz="825"/>
            </a:lvl5pPr>
            <a:lvl6pPr marL="1714331" indent="0">
              <a:buNone/>
              <a:defRPr sz="825"/>
            </a:lvl6pPr>
            <a:lvl7pPr marL="2057195" indent="0">
              <a:buNone/>
              <a:defRPr sz="825"/>
            </a:lvl7pPr>
            <a:lvl8pPr marL="2400060" indent="0">
              <a:buNone/>
              <a:defRPr sz="825"/>
            </a:lvl8pPr>
            <a:lvl9pPr marL="2742926" indent="0">
              <a:buNone/>
              <a:defRPr sz="8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19044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25"/>
            </a:lvl2pPr>
            <a:lvl3pPr marL="685732" indent="0">
              <a:buNone/>
              <a:defRPr sz="900"/>
            </a:lvl3pPr>
            <a:lvl4pPr marL="1028598" indent="0">
              <a:buNone/>
              <a:defRPr sz="825"/>
            </a:lvl4pPr>
            <a:lvl5pPr marL="1371464" indent="0">
              <a:buNone/>
              <a:defRPr sz="825"/>
            </a:lvl5pPr>
            <a:lvl6pPr marL="1714331" indent="0">
              <a:buNone/>
              <a:defRPr sz="825"/>
            </a:lvl6pPr>
            <a:lvl7pPr marL="2057195" indent="0">
              <a:buNone/>
              <a:defRPr sz="825"/>
            </a:lvl7pPr>
            <a:lvl8pPr marL="2400060" indent="0">
              <a:buNone/>
              <a:defRPr sz="825"/>
            </a:lvl8pPr>
            <a:lvl9pPr marL="2742926" indent="0">
              <a:buNone/>
              <a:defRPr sz="8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7943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D4C5508-144E-4978-BAA9-9451D360DD4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86887-ACC7-478C-B2C3-CF2D8BFAD57F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62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slow">
    <p:randomBar dir="vert"/>
  </p:transition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B344A11-A660-4699-8636-7A9AE910061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0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F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83B76A2-F577-48D2-B4C6-17398F64A1D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CE56980-3496-441A-B249-797053A4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FD6EE3-758D-43F4-9EE4-67FC6C855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2EB3EE-1B62-44EC-8630-9F719E13A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9747C-9F0B-46AE-8B82-7810D9DFC55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523373-F27B-4AC5-B7EE-C548FD7FB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10832-6598-48C5-ADD3-6FF3B2764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69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5A3928B-8116-43D9-AD99-2B609F2B5D2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5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23.png"/><Relationship Id="rId4" Type="http://schemas.openxmlformats.org/officeDocument/2006/relationships/image" Target="../media/image27.emf"/><Relationship Id="rId9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24.png"/><Relationship Id="rId4" Type="http://schemas.openxmlformats.org/officeDocument/2006/relationships/image" Target="../media/image27.emf"/><Relationship Id="rId9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EFA1E413-BB2C-4492-BB6B-E77A1A075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" y="-3571"/>
            <a:ext cx="9139163" cy="460771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EC998241-9000-451F-A25A-61F95F844041}"/>
              </a:ext>
            </a:extLst>
          </p:cNvPr>
          <p:cNvGrpSpPr/>
          <p:nvPr/>
        </p:nvGrpSpPr>
        <p:grpSpPr>
          <a:xfrm>
            <a:off x="-199363" y="8875"/>
            <a:ext cx="2176753" cy="3277304"/>
            <a:chOff x="-265817" y="11832"/>
            <a:chExt cx="2902337" cy="436973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1D67632-969C-4A1A-BB95-5DEA8C625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FC160FF-E695-42A8-97A1-86E4EDEE8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3468C21-0A0C-411F-92CB-6FA49ABA501D}"/>
              </a:ext>
            </a:extLst>
          </p:cNvPr>
          <p:cNvGrpSpPr/>
          <p:nvPr/>
        </p:nvGrpSpPr>
        <p:grpSpPr>
          <a:xfrm>
            <a:off x="-151139" y="2320000"/>
            <a:ext cx="4775669" cy="3471760"/>
            <a:chOff x="-221875" y="3278528"/>
            <a:chExt cx="6367558" cy="462901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7A79B34-FD0F-41D6-8312-04D884361578}"/>
                </a:ext>
              </a:extLst>
            </p:cNvPr>
            <p:cNvGrpSpPr/>
            <p:nvPr/>
          </p:nvGrpSpPr>
          <p:grpSpPr>
            <a:xfrm>
              <a:off x="872746" y="3278528"/>
              <a:ext cx="4133436" cy="3429000"/>
              <a:chOff x="2205383" y="-995424"/>
              <a:chExt cx="8266872" cy="6858000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9EFADBC2-E24A-462B-8FCA-7A4D3FC958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5383" y="-995424"/>
                <a:ext cx="7721600" cy="6858000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46B4B1FB-AD4F-4383-927E-360C36887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255" y="-287802"/>
                <a:ext cx="4191000" cy="6019799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A6B49B6-E3D4-47FE-97C5-B19723582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354" y="4153565"/>
              <a:ext cx="2253184" cy="227263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FE453F3-6F4E-4F2E-B6F2-F36F5C6AB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376" y="5429245"/>
              <a:ext cx="2412307" cy="156680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664E3EB-16A7-48E3-AD11-B0D5DFAFC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80355">
              <a:off x="1399294" y="5622798"/>
              <a:ext cx="2274923" cy="229456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25F70AD-D2B8-4F95-B196-AEBF0BE1D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1640">
              <a:off x="-221875" y="5390119"/>
              <a:ext cx="2274923" cy="2294563"/>
            </a:xfrm>
            <a:prstGeom prst="rect">
              <a:avLst/>
            </a:prstGeom>
          </p:spPr>
        </p:pic>
      </p:grpSp>
      <p:pic>
        <p:nvPicPr>
          <p:cNvPr id="16" name="图片 96">
            <a:extLst>
              <a:ext uri="{FF2B5EF4-FFF2-40B4-BE49-F238E27FC236}">
                <a16:creationId xmlns:a16="http://schemas.microsoft.com/office/drawing/2014/main" id="{CBF3DBF0-0066-4F43-9AB4-0602A7CC7F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>
            <a:fillRect/>
          </a:stretch>
        </p:blipFill>
        <p:spPr>
          <a:xfrm>
            <a:off x="2333275" y="8875"/>
            <a:ext cx="6782070" cy="41070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B5540A-413B-47EE-BEE1-E7075F0B3203}"/>
              </a:ext>
            </a:extLst>
          </p:cNvPr>
          <p:cNvSpPr txBox="1"/>
          <p:nvPr/>
        </p:nvSpPr>
        <p:spPr>
          <a:xfrm>
            <a:off x="3961764" y="1081233"/>
            <a:ext cx="3942414" cy="530913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pPr defTabSz="685732">
              <a:buClrTx/>
            </a:pPr>
            <a:r>
              <a:rPr lang="en-US" sz="3000" b="1" kern="1200" dirty="0" err="1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Đạo</a:t>
            </a:r>
            <a:r>
              <a:rPr lang="en-US" sz="3000" b="1" kern="120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đức</a:t>
            </a:r>
            <a:r>
              <a:rPr lang="en-US" sz="3000" b="1" kern="120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b="1" kern="1200" dirty="0" err="1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kern="120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 15</a:t>
            </a:r>
            <a:endParaRPr lang="en-US" sz="3000" b="1" kern="120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TM Rockwell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460E13-8800-405B-901A-5845B7A885DD}"/>
              </a:ext>
            </a:extLst>
          </p:cNvPr>
          <p:cNvSpPr txBox="1"/>
          <p:nvPr/>
        </p:nvSpPr>
        <p:spPr>
          <a:xfrm>
            <a:off x="2684335" y="1423568"/>
            <a:ext cx="6172200" cy="2146740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 defTabSz="685732">
              <a:buClrTx/>
            </a:pPr>
            <a:r>
              <a:rPr lang="en-US" sz="4950" kern="1200" dirty="0">
                <a:solidFill>
                  <a:srgbClr val="FF000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Thực </a:t>
            </a:r>
            <a:r>
              <a:rPr lang="en-US" sz="4950" kern="1200" dirty="0" err="1">
                <a:solidFill>
                  <a:srgbClr val="FF000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hiện</a:t>
            </a:r>
            <a:r>
              <a:rPr lang="en-US" sz="4950" kern="1200" dirty="0">
                <a:solidFill>
                  <a:srgbClr val="FF000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 </a:t>
            </a:r>
            <a:r>
              <a:rPr lang="en-US" sz="4950" kern="1200" dirty="0" err="1">
                <a:solidFill>
                  <a:srgbClr val="FF000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quy</a:t>
            </a:r>
            <a:r>
              <a:rPr lang="en-US" sz="4950" kern="1200" dirty="0">
                <a:solidFill>
                  <a:srgbClr val="FF000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 </a:t>
            </a:r>
            <a:r>
              <a:rPr lang="en-US" sz="4950" kern="1200" dirty="0" err="1">
                <a:solidFill>
                  <a:srgbClr val="FF000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định</a:t>
            </a:r>
            <a:r>
              <a:rPr lang="en-US" sz="4950" kern="1200" dirty="0">
                <a:solidFill>
                  <a:srgbClr val="FF000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 </a:t>
            </a:r>
          </a:p>
          <a:p>
            <a:pPr algn="ctr" defTabSz="685732">
              <a:buClrTx/>
            </a:pPr>
            <a:r>
              <a:rPr lang="en-US" sz="4950" kern="1200" dirty="0" err="1">
                <a:solidFill>
                  <a:srgbClr val="FF000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nơi</a:t>
            </a:r>
            <a:r>
              <a:rPr lang="en-US" sz="4950" kern="1200" dirty="0">
                <a:solidFill>
                  <a:srgbClr val="FF000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 </a:t>
            </a:r>
            <a:r>
              <a:rPr lang="en-US" sz="4950" kern="1200" dirty="0" err="1">
                <a:solidFill>
                  <a:srgbClr val="FF000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công</a:t>
            </a:r>
            <a:r>
              <a:rPr lang="en-US" sz="4950" kern="1200" dirty="0">
                <a:solidFill>
                  <a:srgbClr val="FF000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 </a:t>
            </a:r>
            <a:r>
              <a:rPr lang="en-US" sz="4950" kern="1200" dirty="0" err="1">
                <a:solidFill>
                  <a:srgbClr val="FF000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cộng</a:t>
            </a:r>
            <a:endParaRPr lang="en-US" sz="4950" kern="1200" dirty="0">
              <a:solidFill>
                <a:srgbClr val="FF0000"/>
              </a:solidFill>
              <a:effectLst>
                <a:outerShdw blurRad="12700" dist="38100" dir="2700000" algn="tl">
                  <a:srgbClr val="000000">
                    <a:alpha val="46000"/>
                  </a:srgbClr>
                </a:outerShdw>
              </a:effectLst>
              <a:latin typeface="UTM ViceroyJF" panose="02040603050506020204" pitchFamily="18" charset="0"/>
            </a:endParaRPr>
          </a:p>
          <a:p>
            <a:pPr algn="ctr" defTabSz="685732">
              <a:buClrTx/>
            </a:pPr>
            <a:r>
              <a:rPr lang="en-US" sz="3600" kern="1200" dirty="0">
                <a:solidFill>
                  <a:srgbClr val="FF000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          </a:t>
            </a:r>
            <a:r>
              <a:rPr lang="en-US" sz="3600" b="1" kern="1200" dirty="0">
                <a:solidFill>
                  <a:srgbClr val="00206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( </a:t>
            </a:r>
            <a:r>
              <a:rPr lang="en-US" sz="3600" b="1" kern="1200" err="1">
                <a:solidFill>
                  <a:srgbClr val="00206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Tiết</a:t>
            </a:r>
            <a:r>
              <a:rPr lang="en-US" sz="3600" b="1" kern="1200">
                <a:solidFill>
                  <a:srgbClr val="00206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 3 </a:t>
            </a:r>
            <a:r>
              <a:rPr lang="en-US" sz="3600" b="1" kern="1200" dirty="0">
                <a:solidFill>
                  <a:srgbClr val="002060"/>
                </a:solidFill>
                <a:effectLst>
                  <a:outerShdw blurRad="12700" dist="38100" dir="2700000" algn="tl">
                    <a:srgbClr val="000000">
                      <a:alpha val="46000"/>
                    </a:srgbClr>
                  </a:outerShdw>
                </a:effectLst>
                <a:latin typeface="UTM ViceroyJF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1092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6">
            <a:extLst>
              <a:ext uri="{FF2B5EF4-FFF2-40B4-BE49-F238E27FC236}">
                <a16:creationId xmlns:a16="http://schemas.microsoft.com/office/drawing/2014/main" id="{B63682ED-0F16-45C8-919B-669D919924CF}"/>
              </a:ext>
            </a:extLst>
          </p:cNvPr>
          <p:cNvSpPr/>
          <p:nvPr/>
        </p:nvSpPr>
        <p:spPr>
          <a:xfrm>
            <a:off x="193875" y="64738"/>
            <a:ext cx="8750461" cy="475285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2" name="图片 15">
            <a:extLst>
              <a:ext uri="{FF2B5EF4-FFF2-40B4-BE49-F238E27FC236}">
                <a16:creationId xmlns:a16="http://schemas.microsoft.com/office/drawing/2014/main" id="{4084750D-6D4D-4BE7-A3F1-F6887726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9" y="4265638"/>
            <a:ext cx="1351586" cy="877862"/>
          </a:xfrm>
          <a:prstGeom prst="rect">
            <a:avLst/>
          </a:prstGeom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0E1C3E86-5CF0-4325-BFCD-242BE0819C03}"/>
              </a:ext>
            </a:extLst>
          </p:cNvPr>
          <p:cNvGrpSpPr/>
          <p:nvPr/>
        </p:nvGrpSpPr>
        <p:grpSpPr>
          <a:xfrm>
            <a:off x="-148321" y="0"/>
            <a:ext cx="1573946" cy="2369723"/>
            <a:chOff x="-265817" y="11832"/>
            <a:chExt cx="2902337" cy="4369739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67715D-405A-4786-94EC-22C91FFC5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B6B12BFD-8696-42E2-939C-95B218C5E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145617-AE77-4805-AA0B-A88175EE3C1A}"/>
              </a:ext>
            </a:extLst>
          </p:cNvPr>
          <p:cNvSpPr txBox="1"/>
          <p:nvPr/>
        </p:nvSpPr>
        <p:spPr>
          <a:xfrm>
            <a:off x="1001184" y="516121"/>
            <a:ext cx="7630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Sắm vai xử lý tình huống</a:t>
            </a:r>
            <a:endParaRPr kumimoji="0" lang="en-US" sz="3600" b="1" i="0" u="none" strike="noStrike" kern="1200" cap="none" spc="0" normalizeH="0" baseline="0" noProof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FF3E3-DDD9-4410-8592-899836990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31" y="1687636"/>
            <a:ext cx="3920919" cy="2761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8ACBFA-DD84-4642-9E09-797521029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9105" y="1748355"/>
            <a:ext cx="3898798" cy="27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6">
            <a:extLst>
              <a:ext uri="{FF2B5EF4-FFF2-40B4-BE49-F238E27FC236}">
                <a16:creationId xmlns:a16="http://schemas.microsoft.com/office/drawing/2014/main" id="{B63682ED-0F16-45C8-919B-669D919924CF}"/>
              </a:ext>
            </a:extLst>
          </p:cNvPr>
          <p:cNvSpPr/>
          <p:nvPr/>
        </p:nvSpPr>
        <p:spPr>
          <a:xfrm>
            <a:off x="193875" y="64738"/>
            <a:ext cx="8750461" cy="475285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2" name="图片 15">
            <a:extLst>
              <a:ext uri="{FF2B5EF4-FFF2-40B4-BE49-F238E27FC236}">
                <a16:creationId xmlns:a16="http://schemas.microsoft.com/office/drawing/2014/main" id="{4084750D-6D4D-4BE7-A3F1-F6887726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9" y="4265638"/>
            <a:ext cx="1351586" cy="877862"/>
          </a:xfrm>
          <a:prstGeom prst="rect">
            <a:avLst/>
          </a:prstGeom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0E1C3E86-5CF0-4325-BFCD-242BE0819C03}"/>
              </a:ext>
            </a:extLst>
          </p:cNvPr>
          <p:cNvGrpSpPr/>
          <p:nvPr/>
        </p:nvGrpSpPr>
        <p:grpSpPr>
          <a:xfrm>
            <a:off x="-148321" y="0"/>
            <a:ext cx="1573946" cy="2369723"/>
            <a:chOff x="-265817" y="11832"/>
            <a:chExt cx="2902337" cy="4369739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67715D-405A-4786-94EC-22C91FFC5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B6B12BFD-8696-42E2-939C-95B218C5E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6D9CAA-64DE-4856-A46C-8E296FC1C3A9}"/>
              </a:ext>
            </a:extLst>
          </p:cNvPr>
          <p:cNvGrpSpPr/>
          <p:nvPr/>
        </p:nvGrpSpPr>
        <p:grpSpPr>
          <a:xfrm>
            <a:off x="516630" y="3183290"/>
            <a:ext cx="7915134" cy="1521279"/>
            <a:chOff x="675724" y="301836"/>
            <a:chExt cx="16579894" cy="157452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F7C678F-0F8D-4AF8-AC7C-460BB954E9BC}"/>
                </a:ext>
              </a:extLst>
            </p:cNvPr>
            <p:cNvGrpSpPr/>
            <p:nvPr/>
          </p:nvGrpSpPr>
          <p:grpSpPr>
            <a:xfrm>
              <a:off x="675724" y="301836"/>
              <a:ext cx="16579894" cy="1574522"/>
              <a:chOff x="2408681" y="-1512534"/>
              <a:chExt cx="11110939" cy="12911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Rectangle: Diagonal Corners Rounded 26">
                <a:extLst>
                  <a:ext uri="{FF2B5EF4-FFF2-40B4-BE49-F238E27FC236}">
                    <a16:creationId xmlns:a16="http://schemas.microsoft.com/office/drawing/2014/main" id="{20A95A7E-F8AD-4E31-B2CD-3335948104CB}"/>
                  </a:ext>
                </a:extLst>
              </p:cNvPr>
              <p:cNvSpPr/>
              <p:nvPr/>
            </p:nvSpPr>
            <p:spPr>
              <a:xfrm>
                <a:off x="2453057" y="-1512534"/>
                <a:ext cx="11066563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Rectangle: Diagonal Corners Rounded 27">
                <a:extLst>
                  <a:ext uri="{FF2B5EF4-FFF2-40B4-BE49-F238E27FC236}">
                    <a16:creationId xmlns:a16="http://schemas.microsoft.com/office/drawing/2014/main" id="{38B4F8AE-15BE-438F-8E8D-43811022210B}"/>
                  </a:ext>
                </a:extLst>
              </p:cNvPr>
              <p:cNvSpPr/>
              <p:nvPr/>
            </p:nvSpPr>
            <p:spPr>
              <a:xfrm>
                <a:off x="2408681" y="-1458678"/>
                <a:ext cx="11110937" cy="1237325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 cap="flat" cmpd="sng" algn="ctr">
                <a:solidFill>
                  <a:srgbClr val="FFC23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7C7E9D-E2C8-44D7-9881-79396B8F6CAF}"/>
                </a:ext>
              </a:extLst>
            </p:cNvPr>
            <p:cNvSpPr txBox="1"/>
            <p:nvPr/>
          </p:nvSpPr>
          <p:spPr>
            <a:xfrm>
              <a:off x="1607096" y="638344"/>
              <a:ext cx="15318748" cy="111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B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ạn nam đang đùa nghịch với các nút bấm trong thang máy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E849F3F-A3C9-4725-9224-91A61A886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978" y="236800"/>
            <a:ext cx="4023521" cy="283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6">
            <a:extLst>
              <a:ext uri="{FF2B5EF4-FFF2-40B4-BE49-F238E27FC236}">
                <a16:creationId xmlns:a16="http://schemas.microsoft.com/office/drawing/2014/main" id="{B63682ED-0F16-45C8-919B-669D919924CF}"/>
              </a:ext>
            </a:extLst>
          </p:cNvPr>
          <p:cNvSpPr/>
          <p:nvPr/>
        </p:nvSpPr>
        <p:spPr>
          <a:xfrm>
            <a:off x="193875" y="64738"/>
            <a:ext cx="8750461" cy="475285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2" name="图片 15">
            <a:extLst>
              <a:ext uri="{FF2B5EF4-FFF2-40B4-BE49-F238E27FC236}">
                <a16:creationId xmlns:a16="http://schemas.microsoft.com/office/drawing/2014/main" id="{4084750D-6D4D-4BE7-A3F1-F6887726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9" y="4265638"/>
            <a:ext cx="1351586" cy="877862"/>
          </a:xfrm>
          <a:prstGeom prst="rect">
            <a:avLst/>
          </a:prstGeom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0E1C3E86-5CF0-4325-BFCD-242BE0819C03}"/>
              </a:ext>
            </a:extLst>
          </p:cNvPr>
          <p:cNvGrpSpPr/>
          <p:nvPr/>
        </p:nvGrpSpPr>
        <p:grpSpPr>
          <a:xfrm>
            <a:off x="-148321" y="0"/>
            <a:ext cx="1573946" cy="2369723"/>
            <a:chOff x="-265817" y="11832"/>
            <a:chExt cx="2902337" cy="4369739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67715D-405A-4786-94EC-22C91FFC5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B6B12BFD-8696-42E2-939C-95B218C5E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6D9CAA-64DE-4856-A46C-8E296FC1C3A9}"/>
              </a:ext>
            </a:extLst>
          </p:cNvPr>
          <p:cNvGrpSpPr/>
          <p:nvPr/>
        </p:nvGrpSpPr>
        <p:grpSpPr>
          <a:xfrm>
            <a:off x="516630" y="3183290"/>
            <a:ext cx="7915134" cy="1521279"/>
            <a:chOff x="675724" y="301836"/>
            <a:chExt cx="16579894" cy="157452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F7C678F-0F8D-4AF8-AC7C-460BB954E9BC}"/>
                </a:ext>
              </a:extLst>
            </p:cNvPr>
            <p:cNvGrpSpPr/>
            <p:nvPr/>
          </p:nvGrpSpPr>
          <p:grpSpPr>
            <a:xfrm>
              <a:off x="675724" y="301836"/>
              <a:ext cx="16579894" cy="1574522"/>
              <a:chOff x="2408681" y="-1512534"/>
              <a:chExt cx="11110939" cy="12911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Rectangle: Diagonal Corners Rounded 26">
                <a:extLst>
                  <a:ext uri="{FF2B5EF4-FFF2-40B4-BE49-F238E27FC236}">
                    <a16:creationId xmlns:a16="http://schemas.microsoft.com/office/drawing/2014/main" id="{20A95A7E-F8AD-4E31-B2CD-3335948104CB}"/>
                  </a:ext>
                </a:extLst>
              </p:cNvPr>
              <p:cNvSpPr/>
              <p:nvPr/>
            </p:nvSpPr>
            <p:spPr>
              <a:xfrm>
                <a:off x="2453057" y="-1512534"/>
                <a:ext cx="11066563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Rectangle: Diagonal Corners Rounded 27">
                <a:extLst>
                  <a:ext uri="{FF2B5EF4-FFF2-40B4-BE49-F238E27FC236}">
                    <a16:creationId xmlns:a16="http://schemas.microsoft.com/office/drawing/2014/main" id="{38B4F8AE-15BE-438F-8E8D-43811022210B}"/>
                  </a:ext>
                </a:extLst>
              </p:cNvPr>
              <p:cNvSpPr/>
              <p:nvPr/>
            </p:nvSpPr>
            <p:spPr>
              <a:xfrm>
                <a:off x="2408681" y="-1458678"/>
                <a:ext cx="11110937" cy="1237325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 cap="flat" cmpd="sng" algn="ctr">
                <a:solidFill>
                  <a:srgbClr val="FFC23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7C7E9D-E2C8-44D7-9881-79396B8F6CAF}"/>
                </a:ext>
              </a:extLst>
            </p:cNvPr>
            <p:cNvSpPr txBox="1"/>
            <p:nvPr/>
          </p:nvSpPr>
          <p:spPr>
            <a:xfrm>
              <a:off x="1607096" y="623322"/>
              <a:ext cx="15318748" cy="111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C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ác bạn nhỏ sẽ làm gì khi có người già bước vào trạm xe buýt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F2EDFC5-B928-4C7E-9F47-D0066F4B3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962" y="246347"/>
            <a:ext cx="3898798" cy="27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9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407E71-A3AA-454E-BF30-53DBA031F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9A4A-F6FF-4942-B1C2-8F37CAE3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725" y="-171450"/>
            <a:ext cx="9204725" cy="4690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5E6E0-1642-4F77-BC5A-F23E6405E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50" y="1"/>
            <a:ext cx="1771650" cy="5164814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11" y="4129323"/>
            <a:ext cx="8205378" cy="107132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553" y="2370372"/>
            <a:ext cx="1681589" cy="2148483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B06F0CF2-5924-4D81-9A09-876446901179}"/>
              </a:ext>
            </a:extLst>
          </p:cNvPr>
          <p:cNvSpPr txBox="1"/>
          <p:nvPr/>
        </p:nvSpPr>
        <p:spPr>
          <a:xfrm>
            <a:off x="4008449" y="644159"/>
            <a:ext cx="1127103" cy="4154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THỬ TÀI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48667C2-75A3-4ED2-B394-EE2C23E86A74}"/>
              </a:ext>
            </a:extLst>
          </p:cNvPr>
          <p:cNvSpPr txBox="1"/>
          <p:nvPr/>
        </p:nvSpPr>
        <p:spPr>
          <a:xfrm>
            <a:off x="2628901" y="-62865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2817447" y="1028789"/>
            <a:ext cx="3448381" cy="71558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kern="1200">
                <a:solidFill>
                  <a:srgbClr val="FFC233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iCiel Cadena" panose="02000503000000020004" pitchFamily="50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DBF8B55D-260B-4E9C-9FD9-46CAFE6B5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828" y="2263570"/>
            <a:ext cx="1716410" cy="2479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BD2F3-6F43-430A-A5B2-5724481D5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30714" y="1"/>
            <a:ext cx="1771650" cy="516481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6D9B37-B65A-4EC9-BBA8-939C477F3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0724" y="-171450"/>
            <a:ext cx="9376174" cy="7429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EF7960-5BD3-46CC-B65E-B94863F51C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5129" y="1684524"/>
            <a:ext cx="3072881" cy="216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407E71-A3AA-454E-BF30-53DBA031F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9A4A-F6FF-4942-B1C2-8F37CAE3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725" y="-171450"/>
            <a:ext cx="9204725" cy="4690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5E6E0-1642-4F77-BC5A-F23E6405E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50" y="1"/>
            <a:ext cx="1771650" cy="5164814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11" y="4129323"/>
            <a:ext cx="8205378" cy="107132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553" y="2370372"/>
            <a:ext cx="1681589" cy="2148483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B06F0CF2-5924-4D81-9A09-876446901179}"/>
              </a:ext>
            </a:extLst>
          </p:cNvPr>
          <p:cNvSpPr txBox="1"/>
          <p:nvPr/>
        </p:nvSpPr>
        <p:spPr>
          <a:xfrm>
            <a:off x="4008449" y="644159"/>
            <a:ext cx="1127103" cy="4154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Arial" panose="020B0604020202020204"/>
                <a:sym typeface="Arial" panose="020B0604020202020204"/>
              </a:rPr>
              <a:t>THỬ TÀI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48667C2-75A3-4ED2-B394-EE2C23E86A74}"/>
              </a:ext>
            </a:extLst>
          </p:cNvPr>
          <p:cNvSpPr txBox="1"/>
          <p:nvPr/>
        </p:nvSpPr>
        <p:spPr>
          <a:xfrm>
            <a:off x="2628901" y="-62865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2817447" y="1028789"/>
            <a:ext cx="3448381" cy="71558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Arial" panose="020B0604020202020204"/>
                <a:sym typeface="Arial" panose="020B0604020202020204"/>
              </a:rPr>
              <a:t>DIỄN VIÊN NHÍ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DBF8B55D-260B-4E9C-9FD9-46CAFE6B5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828" y="2263570"/>
            <a:ext cx="1716410" cy="2479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BD2F3-6F43-430A-A5B2-5724481D5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30714" y="1"/>
            <a:ext cx="1771650" cy="516481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6D9B37-B65A-4EC9-BBA8-939C477F3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0724" y="-171450"/>
            <a:ext cx="9376174" cy="742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E42D0E-A1A6-4EBC-AEA7-D28013D7D1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2009" y="1861395"/>
            <a:ext cx="2891851" cy="204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5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6">
            <a:extLst>
              <a:ext uri="{FF2B5EF4-FFF2-40B4-BE49-F238E27FC236}">
                <a16:creationId xmlns:a16="http://schemas.microsoft.com/office/drawing/2014/main" id="{B63682ED-0F16-45C8-919B-669D919924CF}"/>
              </a:ext>
            </a:extLst>
          </p:cNvPr>
          <p:cNvSpPr/>
          <p:nvPr/>
        </p:nvSpPr>
        <p:spPr>
          <a:xfrm>
            <a:off x="193875" y="64738"/>
            <a:ext cx="8750461" cy="475285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2" name="图片 15">
            <a:extLst>
              <a:ext uri="{FF2B5EF4-FFF2-40B4-BE49-F238E27FC236}">
                <a16:creationId xmlns:a16="http://schemas.microsoft.com/office/drawing/2014/main" id="{4084750D-6D4D-4BE7-A3F1-F6887726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9" y="4265638"/>
            <a:ext cx="1351586" cy="877862"/>
          </a:xfrm>
          <a:prstGeom prst="rect">
            <a:avLst/>
          </a:prstGeom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0E1C3E86-5CF0-4325-BFCD-242BE0819C03}"/>
              </a:ext>
            </a:extLst>
          </p:cNvPr>
          <p:cNvGrpSpPr/>
          <p:nvPr/>
        </p:nvGrpSpPr>
        <p:grpSpPr>
          <a:xfrm>
            <a:off x="-148321" y="0"/>
            <a:ext cx="1573946" cy="2369723"/>
            <a:chOff x="-265817" y="11832"/>
            <a:chExt cx="2902337" cy="4369739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67715D-405A-4786-94EC-22C91FFC5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B6B12BFD-8696-42E2-939C-95B218C5E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145617-AE77-4805-AA0B-A88175EE3C1A}"/>
              </a:ext>
            </a:extLst>
          </p:cNvPr>
          <p:cNvSpPr txBox="1"/>
          <p:nvPr/>
        </p:nvSpPr>
        <p:spPr>
          <a:xfrm>
            <a:off x="1698067" y="170168"/>
            <a:ext cx="58495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Sắm vai tuyên truyền các quy định nơi công cộng.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E84586-7FC2-439F-8808-26D3116B3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86" y="1279755"/>
            <a:ext cx="3019963" cy="23562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323764-5571-45FE-B64B-1F64DEA7C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093" y="1585687"/>
            <a:ext cx="2731210" cy="2686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3BB799-8D1E-4C83-8AEE-2EBEB1FFE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324" y="2369724"/>
            <a:ext cx="2869428" cy="238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6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407E71-A3AA-454E-BF30-53DBA031F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9A4A-F6FF-4942-B1C2-8F37CAE3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725" y="-171450"/>
            <a:ext cx="9204725" cy="4690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5E6E0-1642-4F77-BC5A-F23E6405E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50" y="1"/>
            <a:ext cx="1771650" cy="5164814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11" y="4129323"/>
            <a:ext cx="8205378" cy="107132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553" y="2370372"/>
            <a:ext cx="1681589" cy="2148483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B06F0CF2-5924-4D81-9A09-876446901179}"/>
              </a:ext>
            </a:extLst>
          </p:cNvPr>
          <p:cNvSpPr txBox="1"/>
          <p:nvPr/>
        </p:nvSpPr>
        <p:spPr>
          <a:xfrm>
            <a:off x="4008449" y="644159"/>
            <a:ext cx="1127103" cy="4154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Arial" panose="020B0604020202020204"/>
                <a:sym typeface="Arial" panose="020B0604020202020204"/>
              </a:rPr>
              <a:t>THỬ TÀI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48667C2-75A3-4ED2-B394-EE2C23E86A74}"/>
              </a:ext>
            </a:extLst>
          </p:cNvPr>
          <p:cNvSpPr txBox="1"/>
          <p:nvPr/>
        </p:nvSpPr>
        <p:spPr>
          <a:xfrm>
            <a:off x="2628901" y="-62865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2817447" y="1028789"/>
            <a:ext cx="3448381" cy="71558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Arial" panose="020B0604020202020204"/>
                <a:sym typeface="Arial" panose="020B0604020202020204"/>
              </a:rPr>
              <a:t>DIỄN VIÊN NHÍ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DBF8B55D-260B-4E9C-9FD9-46CAFE6B5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828" y="2263570"/>
            <a:ext cx="1716410" cy="2479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BD2F3-6F43-430A-A5B2-5724481D5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30714" y="1"/>
            <a:ext cx="1771650" cy="516481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6D9B37-B65A-4EC9-BBA8-939C477F3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0724" y="-171450"/>
            <a:ext cx="937617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58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96" y="3686683"/>
            <a:ext cx="2252605" cy="1055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4330"/>
            <a:ext cx="9144000" cy="9391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4" y="3989208"/>
            <a:ext cx="9144000" cy="1154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02" y="2004042"/>
            <a:ext cx="1550194" cy="257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96" y="3300440"/>
            <a:ext cx="1342872" cy="14857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75" y="3540062"/>
            <a:ext cx="901095" cy="10064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3857302"/>
            <a:ext cx="2094194" cy="816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5" y="4383806"/>
            <a:ext cx="826235" cy="47406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8" y="2971491"/>
            <a:ext cx="1698179" cy="20814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57" y="671571"/>
            <a:ext cx="977966" cy="9448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06" y="3962862"/>
            <a:ext cx="3668754" cy="10154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4" y="261925"/>
            <a:ext cx="1616790" cy="47148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95" y="279499"/>
            <a:ext cx="1400175" cy="13287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5" y="921482"/>
            <a:ext cx="1227373" cy="14813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32" y="2249131"/>
            <a:ext cx="1278542" cy="9144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0" y="4718572"/>
            <a:ext cx="271463" cy="278606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2" y="305758"/>
            <a:ext cx="1110400" cy="47148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524332" y="2241034"/>
            <a:ext cx="558549" cy="539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52769" y="1010419"/>
            <a:ext cx="5436579" cy="19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313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6">
            <a:extLst>
              <a:ext uri="{FF2B5EF4-FFF2-40B4-BE49-F238E27FC236}">
                <a16:creationId xmlns:a16="http://schemas.microsoft.com/office/drawing/2014/main" id="{B63682ED-0F16-45C8-919B-669D919924CF}"/>
              </a:ext>
            </a:extLst>
          </p:cNvPr>
          <p:cNvSpPr/>
          <p:nvPr/>
        </p:nvSpPr>
        <p:spPr>
          <a:xfrm>
            <a:off x="193875" y="64738"/>
            <a:ext cx="8750461" cy="475285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2" name="图片 15">
            <a:extLst>
              <a:ext uri="{FF2B5EF4-FFF2-40B4-BE49-F238E27FC236}">
                <a16:creationId xmlns:a16="http://schemas.microsoft.com/office/drawing/2014/main" id="{4084750D-6D4D-4BE7-A3F1-F6887726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9" y="4265638"/>
            <a:ext cx="1351586" cy="877862"/>
          </a:xfrm>
          <a:prstGeom prst="rect">
            <a:avLst/>
          </a:prstGeom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0E1C3E86-5CF0-4325-BFCD-242BE0819C03}"/>
              </a:ext>
            </a:extLst>
          </p:cNvPr>
          <p:cNvGrpSpPr/>
          <p:nvPr/>
        </p:nvGrpSpPr>
        <p:grpSpPr>
          <a:xfrm>
            <a:off x="-148321" y="0"/>
            <a:ext cx="1573946" cy="2369723"/>
            <a:chOff x="-265817" y="11832"/>
            <a:chExt cx="2902337" cy="4369739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67715D-405A-4786-94EC-22C91FFC5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B6B12BFD-8696-42E2-939C-95B218C5E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145617-AE77-4805-AA0B-A88175EE3C1A}"/>
              </a:ext>
            </a:extLst>
          </p:cNvPr>
          <p:cNvSpPr txBox="1"/>
          <p:nvPr/>
        </p:nvSpPr>
        <p:spPr>
          <a:xfrm>
            <a:off x="1122781" y="173505"/>
            <a:ext cx="76301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/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hãy quan sát tranh 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kern="1200">
                <a:ln/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 ý kiến của em về việc làm của Tin. Nếu là Tin em sẽ làm gì?</a:t>
            </a:r>
            <a:endParaRPr kumimoji="0" lang="en-US" sz="2400" b="1" i="0" u="none" strike="noStrike" kern="1200" cap="none" spc="0" normalizeH="0" baseline="0" noProof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93A2A8-928E-4B76-ADED-FF3AEFFA0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735" y="1241687"/>
            <a:ext cx="4709520" cy="346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6">
            <a:extLst>
              <a:ext uri="{FF2B5EF4-FFF2-40B4-BE49-F238E27FC236}">
                <a16:creationId xmlns:a16="http://schemas.microsoft.com/office/drawing/2014/main" id="{B63682ED-0F16-45C8-919B-669D919924CF}"/>
              </a:ext>
            </a:extLst>
          </p:cNvPr>
          <p:cNvSpPr/>
          <p:nvPr/>
        </p:nvSpPr>
        <p:spPr>
          <a:xfrm>
            <a:off x="193875" y="64738"/>
            <a:ext cx="8750461" cy="475285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2" name="图片 15">
            <a:extLst>
              <a:ext uri="{FF2B5EF4-FFF2-40B4-BE49-F238E27FC236}">
                <a16:creationId xmlns:a16="http://schemas.microsoft.com/office/drawing/2014/main" id="{4084750D-6D4D-4BE7-A3F1-F6887726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9" y="4265638"/>
            <a:ext cx="1351586" cy="877862"/>
          </a:xfrm>
          <a:prstGeom prst="rect">
            <a:avLst/>
          </a:prstGeom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0E1C3E86-5CF0-4325-BFCD-242BE0819C03}"/>
              </a:ext>
            </a:extLst>
          </p:cNvPr>
          <p:cNvGrpSpPr/>
          <p:nvPr/>
        </p:nvGrpSpPr>
        <p:grpSpPr>
          <a:xfrm>
            <a:off x="-148321" y="0"/>
            <a:ext cx="1573946" cy="2369723"/>
            <a:chOff x="-265817" y="11832"/>
            <a:chExt cx="2902337" cy="4369739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67715D-405A-4786-94EC-22C91FFC5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B6B12BFD-8696-42E2-939C-95B218C5E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pic>
        <p:nvPicPr>
          <p:cNvPr id="9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7A2C3F2-4EEF-4384-AF9F-C1D9053B6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53" y="2158953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E5A7D2-44B1-4476-AAF4-086913AAD88A}"/>
              </a:ext>
            </a:extLst>
          </p:cNvPr>
          <p:cNvSpPr txBox="1"/>
          <p:nvPr/>
        </p:nvSpPr>
        <p:spPr>
          <a:xfrm>
            <a:off x="3182234" y="4011722"/>
            <a:ext cx="3130251" cy="507831"/>
          </a:xfrm>
          <a:custGeom>
            <a:avLst/>
            <a:gdLst>
              <a:gd name="connsiteX0" fmla="*/ 0 w 3130251"/>
              <a:gd name="connsiteY0" fmla="*/ 0 h 507831"/>
              <a:gd name="connsiteX1" fmla="*/ 3130251 w 3130251"/>
              <a:gd name="connsiteY1" fmla="*/ 0 h 507831"/>
              <a:gd name="connsiteX2" fmla="*/ 3130251 w 3130251"/>
              <a:gd name="connsiteY2" fmla="*/ 507831 h 507831"/>
              <a:gd name="connsiteX3" fmla="*/ 0 w 3130251"/>
              <a:gd name="connsiteY3" fmla="*/ 507831 h 507831"/>
              <a:gd name="connsiteX4" fmla="*/ 0 w 3130251"/>
              <a:gd name="connsiteY4" fmla="*/ 0 h 5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251" h="507831" fill="none" extrusionOk="0">
                <a:moveTo>
                  <a:pt x="0" y="0"/>
                </a:moveTo>
                <a:cubicBezTo>
                  <a:pt x="1277654" y="5222"/>
                  <a:pt x="2785941" y="24918"/>
                  <a:pt x="3130251" y="0"/>
                </a:cubicBezTo>
                <a:cubicBezTo>
                  <a:pt x="3089381" y="198007"/>
                  <a:pt x="3159883" y="319919"/>
                  <a:pt x="3130251" y="507831"/>
                </a:cubicBezTo>
                <a:cubicBezTo>
                  <a:pt x="1695952" y="343070"/>
                  <a:pt x="1083654" y="625981"/>
                  <a:pt x="0" y="507831"/>
                </a:cubicBezTo>
                <a:cubicBezTo>
                  <a:pt x="4756" y="354827"/>
                  <a:pt x="41630" y="192490"/>
                  <a:pt x="0" y="0"/>
                </a:cubicBezTo>
                <a:close/>
              </a:path>
              <a:path w="3130251" h="507831" stroke="0" extrusionOk="0">
                <a:moveTo>
                  <a:pt x="0" y="0"/>
                </a:moveTo>
                <a:cubicBezTo>
                  <a:pt x="1452684" y="11849"/>
                  <a:pt x="2226880" y="-161459"/>
                  <a:pt x="3130251" y="0"/>
                </a:cubicBezTo>
                <a:cubicBezTo>
                  <a:pt x="3133062" y="147570"/>
                  <a:pt x="3128422" y="290137"/>
                  <a:pt x="3130251" y="507831"/>
                </a:cubicBezTo>
                <a:cubicBezTo>
                  <a:pt x="2575824" y="361971"/>
                  <a:pt x="1214114" y="429507"/>
                  <a:pt x="0" y="507831"/>
                </a:cubicBezTo>
                <a:cubicBezTo>
                  <a:pt x="34635" y="282893"/>
                  <a:pt x="-4042" y="112798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zihun7hao-wennuantongzhiti" panose="020F0502020204030204"/>
              </a:rPr>
              <a:t>THẢO</a:t>
            </a:r>
            <a:r>
              <a:rPr kumimoji="0" lang="en-US" sz="27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zihun7hao-wennuantongzhiti" panose="020F0502020204030204"/>
              </a:rPr>
              <a:t> LUẬN NHÓM</a:t>
            </a:r>
            <a:endParaRPr kumimoji="0" lang="en-US" sz="27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zihun7hao-wennuantongzhit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4A4BFA-5F97-40A3-ACA9-18CDAAA7357B}"/>
              </a:ext>
            </a:extLst>
          </p:cNvPr>
          <p:cNvSpPr/>
          <p:nvPr/>
        </p:nvSpPr>
        <p:spPr>
          <a:xfrm>
            <a:off x="1474999" y="325907"/>
            <a:ext cx="71867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vi-VN" sz="2800" i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lang="en-US" sz="2800" i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vi-VN" sz="2800" i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ức tranh vẽ gì?</a:t>
            </a:r>
            <a:endParaRPr lang="en-US" sz="2800" kern="120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buClrTx/>
              <a:buFontTx/>
              <a:buNone/>
            </a:pPr>
            <a:r>
              <a:rPr lang="vi-VN" sz="2800" i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+ Em nhận xét gì về việc làm của Tin ?Em </a:t>
            </a:r>
            <a:r>
              <a:rPr lang="en-US" sz="2800" i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lang="vi-VN" sz="2800" i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tình hay không </a:t>
            </a:r>
            <a:r>
              <a:rPr lang="en-US" sz="2800" i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lang="vi-VN" sz="2800" i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tình với việc làm của Tin ? Vì sao? Em hãy đưa ra lời khuyên cho các bạn.</a:t>
            </a:r>
            <a:endParaRPr lang="en-US" sz="2800" kern="120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71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7603350" y="3049873"/>
            <a:ext cx="1718862" cy="2093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26" y="-145669"/>
            <a:ext cx="7010398" cy="44999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40B901-6E43-4CA9-B3F3-DE34E8DDADE9}"/>
              </a:ext>
            </a:extLst>
          </p:cNvPr>
          <p:cNvSpPr txBox="1"/>
          <p:nvPr/>
        </p:nvSpPr>
        <p:spPr>
          <a:xfrm>
            <a:off x="2299570" y="1984298"/>
            <a:ext cx="5303780" cy="6511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tabLst>
                <a:tab pos="325755" algn="l"/>
              </a:tabLst>
            </a:pPr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CHIA SẺ TRƯỚC LỚP</a:t>
            </a:r>
            <a:endParaRPr lang="vi-VN" sz="4000" b="1" i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28" y="4111811"/>
            <a:ext cx="2977742" cy="308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86" y="5183156"/>
            <a:ext cx="1239440" cy="135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185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35677 -0.839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7" y="-4197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46914E-6 L 0.49705 -0.9135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-4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6">
            <a:extLst>
              <a:ext uri="{FF2B5EF4-FFF2-40B4-BE49-F238E27FC236}">
                <a16:creationId xmlns:a16="http://schemas.microsoft.com/office/drawing/2014/main" id="{B63682ED-0F16-45C8-919B-669D919924CF}"/>
              </a:ext>
            </a:extLst>
          </p:cNvPr>
          <p:cNvSpPr/>
          <p:nvPr/>
        </p:nvSpPr>
        <p:spPr>
          <a:xfrm>
            <a:off x="193875" y="64738"/>
            <a:ext cx="8750461" cy="475285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2" name="图片 15">
            <a:extLst>
              <a:ext uri="{FF2B5EF4-FFF2-40B4-BE49-F238E27FC236}">
                <a16:creationId xmlns:a16="http://schemas.microsoft.com/office/drawing/2014/main" id="{4084750D-6D4D-4BE7-A3F1-F6887726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9" y="4265638"/>
            <a:ext cx="1351586" cy="877862"/>
          </a:xfrm>
          <a:prstGeom prst="rect">
            <a:avLst/>
          </a:prstGeom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0E1C3E86-5CF0-4325-BFCD-242BE0819C03}"/>
              </a:ext>
            </a:extLst>
          </p:cNvPr>
          <p:cNvGrpSpPr/>
          <p:nvPr/>
        </p:nvGrpSpPr>
        <p:grpSpPr>
          <a:xfrm>
            <a:off x="-148321" y="0"/>
            <a:ext cx="1573946" cy="2369723"/>
            <a:chOff x="-265817" y="11832"/>
            <a:chExt cx="2902337" cy="4369739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67715D-405A-4786-94EC-22C91FFC5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B6B12BFD-8696-42E2-939C-95B218C5E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E28DC9A-0305-4356-8A5C-9134EF6CA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74" y="1175568"/>
            <a:ext cx="3731352" cy="274364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26D9CAA-64DE-4856-A46C-8E296FC1C3A9}"/>
              </a:ext>
            </a:extLst>
          </p:cNvPr>
          <p:cNvGrpSpPr/>
          <p:nvPr/>
        </p:nvGrpSpPr>
        <p:grpSpPr>
          <a:xfrm>
            <a:off x="4234447" y="937766"/>
            <a:ext cx="4796090" cy="3019395"/>
            <a:chOff x="675724" y="301836"/>
            <a:chExt cx="16646109" cy="157452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F7C678F-0F8D-4AF8-AC7C-460BB954E9BC}"/>
                </a:ext>
              </a:extLst>
            </p:cNvPr>
            <p:cNvGrpSpPr/>
            <p:nvPr/>
          </p:nvGrpSpPr>
          <p:grpSpPr>
            <a:xfrm>
              <a:off x="675724" y="301836"/>
              <a:ext cx="16579894" cy="1574522"/>
              <a:chOff x="2408681" y="-1512534"/>
              <a:chExt cx="11110939" cy="12911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Rectangle: Diagonal Corners Rounded 26">
                <a:extLst>
                  <a:ext uri="{FF2B5EF4-FFF2-40B4-BE49-F238E27FC236}">
                    <a16:creationId xmlns:a16="http://schemas.microsoft.com/office/drawing/2014/main" id="{20A95A7E-F8AD-4E31-B2CD-3335948104CB}"/>
                  </a:ext>
                </a:extLst>
              </p:cNvPr>
              <p:cNvSpPr/>
              <p:nvPr/>
            </p:nvSpPr>
            <p:spPr>
              <a:xfrm>
                <a:off x="2453057" y="-1512534"/>
                <a:ext cx="11066563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5" name="Rectangle: Diagonal Corners Rounded 27">
                <a:extLst>
                  <a:ext uri="{FF2B5EF4-FFF2-40B4-BE49-F238E27FC236}">
                    <a16:creationId xmlns:a16="http://schemas.microsoft.com/office/drawing/2014/main" id="{38B4F8AE-15BE-438F-8E8D-43811022210B}"/>
                  </a:ext>
                </a:extLst>
              </p:cNvPr>
              <p:cNvSpPr/>
              <p:nvPr/>
            </p:nvSpPr>
            <p:spPr>
              <a:xfrm>
                <a:off x="2408681" y="-1458678"/>
                <a:ext cx="11110937" cy="1237325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 cap="flat" cmpd="sng" algn="ctr">
                <a:solidFill>
                  <a:srgbClr val="FFC23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7C7E9D-E2C8-44D7-9881-79396B8F6CAF}"/>
                </a:ext>
              </a:extLst>
            </p:cNvPr>
            <p:cNvSpPr txBox="1"/>
            <p:nvPr/>
          </p:nvSpPr>
          <p:spPr>
            <a:xfrm>
              <a:off x="2003084" y="545218"/>
              <a:ext cx="15318749" cy="1191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Tin và mẹ đi tàu du lịch. Mẹ bảo Tin mặc áo phao nhưng Tin không mặc và trả lời là vướng lắm.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2E376A8-D180-4FD4-BA39-1ED8860EDDAA}"/>
              </a:ext>
            </a:extLst>
          </p:cNvPr>
          <p:cNvGrpSpPr/>
          <p:nvPr/>
        </p:nvGrpSpPr>
        <p:grpSpPr>
          <a:xfrm>
            <a:off x="4253526" y="937766"/>
            <a:ext cx="5099520" cy="3021269"/>
            <a:chOff x="675724" y="301836"/>
            <a:chExt cx="17699244" cy="157549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4302762-C1E9-4CCF-9B28-BAF597775387}"/>
                </a:ext>
              </a:extLst>
            </p:cNvPr>
            <p:cNvGrpSpPr/>
            <p:nvPr/>
          </p:nvGrpSpPr>
          <p:grpSpPr>
            <a:xfrm>
              <a:off x="675724" y="301836"/>
              <a:ext cx="16579894" cy="1574522"/>
              <a:chOff x="2408681" y="-1512534"/>
              <a:chExt cx="11110939" cy="12911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Rectangle: Diagonal Corners Rounded 26">
                <a:extLst>
                  <a:ext uri="{FF2B5EF4-FFF2-40B4-BE49-F238E27FC236}">
                    <a16:creationId xmlns:a16="http://schemas.microsoft.com/office/drawing/2014/main" id="{B9BE0E51-9D9B-4151-878C-C6CBE9FE7386}"/>
                  </a:ext>
                </a:extLst>
              </p:cNvPr>
              <p:cNvSpPr/>
              <p:nvPr/>
            </p:nvSpPr>
            <p:spPr>
              <a:xfrm>
                <a:off x="2453057" y="-1512534"/>
                <a:ext cx="11066563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40" name="Rectangle: Diagonal Corners Rounded 27">
                <a:extLst>
                  <a:ext uri="{FF2B5EF4-FFF2-40B4-BE49-F238E27FC236}">
                    <a16:creationId xmlns:a16="http://schemas.microsoft.com/office/drawing/2014/main" id="{7F7F08D7-9A42-4455-9D6C-AB40FE69AF2B}"/>
                  </a:ext>
                </a:extLst>
              </p:cNvPr>
              <p:cNvSpPr/>
              <p:nvPr/>
            </p:nvSpPr>
            <p:spPr>
              <a:xfrm>
                <a:off x="2408681" y="-1458678"/>
                <a:ext cx="11110937" cy="1237325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 cap="flat" cmpd="sng" algn="ctr">
                <a:solidFill>
                  <a:srgbClr val="FFC23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42ADD6C-9EAE-498E-81B0-466237025357}"/>
                </a:ext>
              </a:extLst>
            </p:cNvPr>
            <p:cNvSpPr txBox="1"/>
            <p:nvPr/>
          </p:nvSpPr>
          <p:spPr>
            <a:xfrm>
              <a:off x="2003081" y="545218"/>
              <a:ext cx="16371887" cy="1332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Không đổng tình với việc làm của Tin vì Tin không thực hiện quỵ định phải mặc áo phao khi đi tàu biển.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F48C9D-D6FF-42DD-BB2D-ACF391EEE23A}"/>
              </a:ext>
            </a:extLst>
          </p:cNvPr>
          <p:cNvGrpSpPr/>
          <p:nvPr/>
        </p:nvGrpSpPr>
        <p:grpSpPr>
          <a:xfrm>
            <a:off x="4227255" y="974773"/>
            <a:ext cx="5099520" cy="3019395"/>
            <a:chOff x="675724" y="301836"/>
            <a:chExt cx="17699244" cy="157452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1D4E20E-22A6-4B7C-81C7-C195331B2343}"/>
                </a:ext>
              </a:extLst>
            </p:cNvPr>
            <p:cNvGrpSpPr/>
            <p:nvPr/>
          </p:nvGrpSpPr>
          <p:grpSpPr>
            <a:xfrm>
              <a:off x="675724" y="301836"/>
              <a:ext cx="16579894" cy="1574522"/>
              <a:chOff x="2408681" y="-1512534"/>
              <a:chExt cx="11110939" cy="12911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Rectangle: Diagonal Corners Rounded 26">
                <a:extLst>
                  <a:ext uri="{FF2B5EF4-FFF2-40B4-BE49-F238E27FC236}">
                    <a16:creationId xmlns:a16="http://schemas.microsoft.com/office/drawing/2014/main" id="{9FC5D73A-4A79-43F0-A679-276E448B992F}"/>
                  </a:ext>
                </a:extLst>
              </p:cNvPr>
              <p:cNvSpPr/>
              <p:nvPr/>
            </p:nvSpPr>
            <p:spPr>
              <a:xfrm>
                <a:off x="2453057" y="-1512534"/>
                <a:ext cx="11066563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46" name="Rectangle: Diagonal Corners Rounded 27">
                <a:extLst>
                  <a:ext uri="{FF2B5EF4-FFF2-40B4-BE49-F238E27FC236}">
                    <a16:creationId xmlns:a16="http://schemas.microsoft.com/office/drawing/2014/main" id="{D25470EF-DD34-457E-B0DF-9A47AA50D4A1}"/>
                  </a:ext>
                </a:extLst>
              </p:cNvPr>
              <p:cNvSpPr/>
              <p:nvPr/>
            </p:nvSpPr>
            <p:spPr>
              <a:xfrm>
                <a:off x="2408681" y="-1458678"/>
                <a:ext cx="11110937" cy="1237325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 cap="flat" cmpd="sng" algn="ctr">
                <a:solidFill>
                  <a:srgbClr val="FFC23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5F6FE88-FCFB-49F2-BC9F-58EE78E0A132}"/>
                </a:ext>
              </a:extLst>
            </p:cNvPr>
            <p:cNvSpPr txBox="1"/>
            <p:nvPr/>
          </p:nvSpPr>
          <p:spPr>
            <a:xfrm>
              <a:off x="2003081" y="545218"/>
              <a:ext cx="16371887" cy="107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Tin nên mặc áo phao để tuân thủ quy định nhằm đảm bảo an toàn tính mạng khi đi tàu, thuyền.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2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6">
            <a:extLst>
              <a:ext uri="{FF2B5EF4-FFF2-40B4-BE49-F238E27FC236}">
                <a16:creationId xmlns:a16="http://schemas.microsoft.com/office/drawing/2014/main" id="{B63682ED-0F16-45C8-919B-669D919924CF}"/>
              </a:ext>
            </a:extLst>
          </p:cNvPr>
          <p:cNvSpPr/>
          <p:nvPr/>
        </p:nvSpPr>
        <p:spPr>
          <a:xfrm>
            <a:off x="193875" y="64738"/>
            <a:ext cx="8750461" cy="475285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2" name="图片 15">
            <a:extLst>
              <a:ext uri="{FF2B5EF4-FFF2-40B4-BE49-F238E27FC236}">
                <a16:creationId xmlns:a16="http://schemas.microsoft.com/office/drawing/2014/main" id="{4084750D-6D4D-4BE7-A3F1-F6887726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9" y="4265638"/>
            <a:ext cx="1351586" cy="877862"/>
          </a:xfrm>
          <a:prstGeom prst="rect">
            <a:avLst/>
          </a:prstGeom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0E1C3E86-5CF0-4325-BFCD-242BE0819C03}"/>
              </a:ext>
            </a:extLst>
          </p:cNvPr>
          <p:cNvGrpSpPr/>
          <p:nvPr/>
        </p:nvGrpSpPr>
        <p:grpSpPr>
          <a:xfrm>
            <a:off x="-148321" y="0"/>
            <a:ext cx="1573946" cy="2369723"/>
            <a:chOff x="-265817" y="11832"/>
            <a:chExt cx="2902337" cy="4369739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67715D-405A-4786-94EC-22C91FFC5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B6B12BFD-8696-42E2-939C-95B218C5E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145617-AE77-4805-AA0B-A88175EE3C1A}"/>
              </a:ext>
            </a:extLst>
          </p:cNvPr>
          <p:cNvSpPr txBox="1"/>
          <p:nvPr/>
        </p:nvSpPr>
        <p:spPr>
          <a:xfrm>
            <a:off x="1276956" y="228246"/>
            <a:ext cx="76301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/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Các em hãy quan sát tranh 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Nhận xét về việc làm của Na. Nếu là Na, em sẽ làm gì?</a:t>
            </a:r>
            <a:endParaRPr kumimoji="0" lang="en-US" sz="2400" b="1" i="0" u="none" strike="noStrike" kern="1200" cap="none" spc="0" normalizeH="0" baseline="0" noProof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8FB1A8-1943-45B2-8C91-E6C79C9DF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271" y="1289978"/>
            <a:ext cx="5065668" cy="33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6">
            <a:extLst>
              <a:ext uri="{FF2B5EF4-FFF2-40B4-BE49-F238E27FC236}">
                <a16:creationId xmlns:a16="http://schemas.microsoft.com/office/drawing/2014/main" id="{B63682ED-0F16-45C8-919B-669D919924CF}"/>
              </a:ext>
            </a:extLst>
          </p:cNvPr>
          <p:cNvSpPr/>
          <p:nvPr/>
        </p:nvSpPr>
        <p:spPr>
          <a:xfrm>
            <a:off x="193875" y="64738"/>
            <a:ext cx="8750461" cy="475285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2" name="图片 15">
            <a:extLst>
              <a:ext uri="{FF2B5EF4-FFF2-40B4-BE49-F238E27FC236}">
                <a16:creationId xmlns:a16="http://schemas.microsoft.com/office/drawing/2014/main" id="{4084750D-6D4D-4BE7-A3F1-F6887726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9" y="4265638"/>
            <a:ext cx="1351586" cy="877862"/>
          </a:xfrm>
          <a:prstGeom prst="rect">
            <a:avLst/>
          </a:prstGeom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0E1C3E86-5CF0-4325-BFCD-242BE0819C03}"/>
              </a:ext>
            </a:extLst>
          </p:cNvPr>
          <p:cNvGrpSpPr/>
          <p:nvPr/>
        </p:nvGrpSpPr>
        <p:grpSpPr>
          <a:xfrm>
            <a:off x="-148321" y="0"/>
            <a:ext cx="1573946" cy="2369723"/>
            <a:chOff x="-265817" y="11832"/>
            <a:chExt cx="2902337" cy="4369739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67715D-405A-4786-94EC-22C91FFC5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B6B12BFD-8696-42E2-939C-95B218C5E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pic>
        <p:nvPicPr>
          <p:cNvPr id="9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7A2C3F2-4EEF-4384-AF9F-C1D9053B6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53" y="2158953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E5A7D2-44B1-4476-AAF4-086913AAD88A}"/>
              </a:ext>
            </a:extLst>
          </p:cNvPr>
          <p:cNvSpPr txBox="1"/>
          <p:nvPr/>
        </p:nvSpPr>
        <p:spPr>
          <a:xfrm>
            <a:off x="3182234" y="4011722"/>
            <a:ext cx="3130251" cy="507831"/>
          </a:xfrm>
          <a:custGeom>
            <a:avLst/>
            <a:gdLst>
              <a:gd name="connsiteX0" fmla="*/ 0 w 3130251"/>
              <a:gd name="connsiteY0" fmla="*/ 0 h 507831"/>
              <a:gd name="connsiteX1" fmla="*/ 3130251 w 3130251"/>
              <a:gd name="connsiteY1" fmla="*/ 0 h 507831"/>
              <a:gd name="connsiteX2" fmla="*/ 3130251 w 3130251"/>
              <a:gd name="connsiteY2" fmla="*/ 507831 h 507831"/>
              <a:gd name="connsiteX3" fmla="*/ 0 w 3130251"/>
              <a:gd name="connsiteY3" fmla="*/ 507831 h 507831"/>
              <a:gd name="connsiteX4" fmla="*/ 0 w 3130251"/>
              <a:gd name="connsiteY4" fmla="*/ 0 h 5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251" h="507831" fill="none" extrusionOk="0">
                <a:moveTo>
                  <a:pt x="0" y="0"/>
                </a:moveTo>
                <a:cubicBezTo>
                  <a:pt x="1277654" y="5222"/>
                  <a:pt x="2785941" y="24918"/>
                  <a:pt x="3130251" y="0"/>
                </a:cubicBezTo>
                <a:cubicBezTo>
                  <a:pt x="3089381" y="198007"/>
                  <a:pt x="3159883" y="319919"/>
                  <a:pt x="3130251" y="507831"/>
                </a:cubicBezTo>
                <a:cubicBezTo>
                  <a:pt x="1695952" y="343070"/>
                  <a:pt x="1083654" y="625981"/>
                  <a:pt x="0" y="507831"/>
                </a:cubicBezTo>
                <a:cubicBezTo>
                  <a:pt x="4756" y="354827"/>
                  <a:pt x="41630" y="192490"/>
                  <a:pt x="0" y="0"/>
                </a:cubicBezTo>
                <a:close/>
              </a:path>
              <a:path w="3130251" h="507831" stroke="0" extrusionOk="0">
                <a:moveTo>
                  <a:pt x="0" y="0"/>
                </a:moveTo>
                <a:cubicBezTo>
                  <a:pt x="1452684" y="11849"/>
                  <a:pt x="2226880" y="-161459"/>
                  <a:pt x="3130251" y="0"/>
                </a:cubicBezTo>
                <a:cubicBezTo>
                  <a:pt x="3133062" y="147570"/>
                  <a:pt x="3128422" y="290137"/>
                  <a:pt x="3130251" y="507831"/>
                </a:cubicBezTo>
                <a:cubicBezTo>
                  <a:pt x="2575824" y="361971"/>
                  <a:pt x="1214114" y="429507"/>
                  <a:pt x="0" y="507831"/>
                </a:cubicBezTo>
                <a:cubicBezTo>
                  <a:pt x="34635" y="282893"/>
                  <a:pt x="-4042" y="112798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zihun7hao-wennuantongzhiti" panose="020F0502020204030204"/>
                <a:cs typeface="Arial" panose="020B0604020202020204"/>
                <a:sym typeface="Arial" panose="020B0604020202020204"/>
              </a:rPr>
              <a:t>THẢO LUẬN NHÓM</a:t>
            </a:r>
            <a:endParaRPr kumimoji="0" lang="en-US" sz="27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zihun7hao-wennuantongzhit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4A4BFA-5F97-40A3-ACA9-18CDAAA7357B}"/>
              </a:ext>
            </a:extLst>
          </p:cNvPr>
          <p:cNvSpPr/>
          <p:nvPr/>
        </p:nvSpPr>
        <p:spPr>
          <a:xfrm>
            <a:off x="1474999" y="325907"/>
            <a:ext cx="71867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vi-VN" sz="2800" i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+ Bức tranh vẽ gì?</a:t>
            </a:r>
          </a:p>
          <a:p>
            <a:pPr lvl="0">
              <a:buClrTx/>
            </a:pPr>
            <a:r>
              <a:rPr lang="vi-VN" sz="2800" i="1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+ Em nhận xét gì về việc làm của Na ?Em đồng tình hay không đồng tình với việc làm của Na ? Vì sao? Em hãy đưa ra lời khuyên cho các bạn.</a:t>
            </a:r>
          </a:p>
        </p:txBody>
      </p:sp>
    </p:spTree>
    <p:extLst>
      <p:ext uri="{BB962C8B-B14F-4D97-AF65-F5344CB8AC3E}">
        <p14:creationId xmlns:p14="http://schemas.microsoft.com/office/powerpoint/2010/main" val="5777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7603350" y="3049873"/>
            <a:ext cx="1718862" cy="2093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26" y="-145669"/>
            <a:ext cx="7010398" cy="44999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40B901-6E43-4CA9-B3F3-DE34E8DDADE9}"/>
              </a:ext>
            </a:extLst>
          </p:cNvPr>
          <p:cNvSpPr txBox="1"/>
          <p:nvPr/>
        </p:nvSpPr>
        <p:spPr>
          <a:xfrm>
            <a:off x="2299570" y="1984298"/>
            <a:ext cx="5303780" cy="6511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>
                <a:tab pos="325755" algn="l"/>
              </a:tabLst>
              <a:defRPr/>
            </a:pPr>
            <a:r>
              <a:rPr kumimoji="0" lang="en-US" sz="40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Arial" panose="020B0604020202020204"/>
                <a:sym typeface="Arial" panose="020B0604020202020204"/>
              </a:rPr>
              <a:t>CHIA SẺ TRƯỚC LỚP</a:t>
            </a:r>
            <a:endParaRPr kumimoji="0" lang="vi-VN" sz="40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egoe UI" panose="020B0502040204020203" pitchFamily="34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28" y="4111811"/>
            <a:ext cx="2977742" cy="308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86" y="5183156"/>
            <a:ext cx="1239440" cy="135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8837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35677 -0.839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7" y="-4197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46914E-6 L 0.49705 -0.9135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-4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6">
            <a:extLst>
              <a:ext uri="{FF2B5EF4-FFF2-40B4-BE49-F238E27FC236}">
                <a16:creationId xmlns:a16="http://schemas.microsoft.com/office/drawing/2014/main" id="{B63682ED-0F16-45C8-919B-669D919924CF}"/>
              </a:ext>
            </a:extLst>
          </p:cNvPr>
          <p:cNvSpPr/>
          <p:nvPr/>
        </p:nvSpPr>
        <p:spPr>
          <a:xfrm>
            <a:off x="193875" y="64738"/>
            <a:ext cx="8750461" cy="475285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2" name="图片 15">
            <a:extLst>
              <a:ext uri="{FF2B5EF4-FFF2-40B4-BE49-F238E27FC236}">
                <a16:creationId xmlns:a16="http://schemas.microsoft.com/office/drawing/2014/main" id="{4084750D-6D4D-4BE7-A3F1-F6887726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9" y="4265638"/>
            <a:ext cx="1351586" cy="877862"/>
          </a:xfrm>
          <a:prstGeom prst="rect">
            <a:avLst/>
          </a:prstGeom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0E1C3E86-5CF0-4325-BFCD-242BE0819C03}"/>
              </a:ext>
            </a:extLst>
          </p:cNvPr>
          <p:cNvGrpSpPr/>
          <p:nvPr/>
        </p:nvGrpSpPr>
        <p:grpSpPr>
          <a:xfrm>
            <a:off x="-148321" y="0"/>
            <a:ext cx="1573946" cy="2369723"/>
            <a:chOff x="-265817" y="11832"/>
            <a:chExt cx="2902337" cy="4369739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67715D-405A-4786-94EC-22C91FFC5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6826"/>
              <a:ext cx="2096560" cy="3704745"/>
            </a:xfrm>
            <a:prstGeom prst="rect">
              <a:avLst/>
            </a:prstGeom>
          </p:spPr>
        </p:pic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B6B12BFD-8696-42E2-939C-95B218C5E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17" y="11832"/>
              <a:ext cx="2902337" cy="195323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6D9CAA-64DE-4856-A46C-8E296FC1C3A9}"/>
              </a:ext>
            </a:extLst>
          </p:cNvPr>
          <p:cNvGrpSpPr/>
          <p:nvPr/>
        </p:nvGrpSpPr>
        <p:grpSpPr>
          <a:xfrm>
            <a:off x="4234447" y="937766"/>
            <a:ext cx="4796090" cy="3019395"/>
            <a:chOff x="675724" y="301836"/>
            <a:chExt cx="16646109" cy="157452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F7C678F-0F8D-4AF8-AC7C-460BB954E9BC}"/>
                </a:ext>
              </a:extLst>
            </p:cNvPr>
            <p:cNvGrpSpPr/>
            <p:nvPr/>
          </p:nvGrpSpPr>
          <p:grpSpPr>
            <a:xfrm>
              <a:off x="675724" y="301836"/>
              <a:ext cx="16579894" cy="1574522"/>
              <a:chOff x="2408681" y="-1512534"/>
              <a:chExt cx="11110939" cy="12911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Rectangle: Diagonal Corners Rounded 26">
                <a:extLst>
                  <a:ext uri="{FF2B5EF4-FFF2-40B4-BE49-F238E27FC236}">
                    <a16:creationId xmlns:a16="http://schemas.microsoft.com/office/drawing/2014/main" id="{20A95A7E-F8AD-4E31-B2CD-3335948104CB}"/>
                  </a:ext>
                </a:extLst>
              </p:cNvPr>
              <p:cNvSpPr/>
              <p:nvPr/>
            </p:nvSpPr>
            <p:spPr>
              <a:xfrm>
                <a:off x="2453057" y="-1512534"/>
                <a:ext cx="11066563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Rectangle: Diagonal Corners Rounded 27">
                <a:extLst>
                  <a:ext uri="{FF2B5EF4-FFF2-40B4-BE49-F238E27FC236}">
                    <a16:creationId xmlns:a16="http://schemas.microsoft.com/office/drawing/2014/main" id="{38B4F8AE-15BE-438F-8E8D-43811022210B}"/>
                  </a:ext>
                </a:extLst>
              </p:cNvPr>
              <p:cNvSpPr/>
              <p:nvPr/>
            </p:nvSpPr>
            <p:spPr>
              <a:xfrm>
                <a:off x="2408681" y="-1458678"/>
                <a:ext cx="11110937" cy="1237325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 cap="flat" cmpd="sng" algn="ctr">
                <a:solidFill>
                  <a:srgbClr val="FFC23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7C7E9D-E2C8-44D7-9881-79396B8F6CAF}"/>
                </a:ext>
              </a:extLst>
            </p:cNvPr>
            <p:cNvSpPr txBox="1"/>
            <p:nvPr/>
          </p:nvSpPr>
          <p:spPr>
            <a:xfrm>
              <a:off x="2003084" y="554533"/>
              <a:ext cx="15318749" cy="1075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Na đang chơi xích đu trong khu vui chơi. Na vừa đu vừa nhổ bã kẹo cao su xuống đất.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2E376A8-D180-4FD4-BA39-1ED8860EDDAA}"/>
              </a:ext>
            </a:extLst>
          </p:cNvPr>
          <p:cNvGrpSpPr/>
          <p:nvPr/>
        </p:nvGrpSpPr>
        <p:grpSpPr>
          <a:xfrm>
            <a:off x="4202730" y="920336"/>
            <a:ext cx="5099520" cy="3019395"/>
            <a:chOff x="675724" y="301836"/>
            <a:chExt cx="17699244" cy="157452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4302762-C1E9-4CCF-9B28-BAF597775387}"/>
                </a:ext>
              </a:extLst>
            </p:cNvPr>
            <p:cNvGrpSpPr/>
            <p:nvPr/>
          </p:nvGrpSpPr>
          <p:grpSpPr>
            <a:xfrm>
              <a:off x="675724" y="301836"/>
              <a:ext cx="16579894" cy="1574522"/>
              <a:chOff x="2408681" y="-1512534"/>
              <a:chExt cx="11110939" cy="12911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Rectangle: Diagonal Corners Rounded 26">
                <a:extLst>
                  <a:ext uri="{FF2B5EF4-FFF2-40B4-BE49-F238E27FC236}">
                    <a16:creationId xmlns:a16="http://schemas.microsoft.com/office/drawing/2014/main" id="{B9BE0E51-9D9B-4151-878C-C6CBE9FE7386}"/>
                  </a:ext>
                </a:extLst>
              </p:cNvPr>
              <p:cNvSpPr/>
              <p:nvPr/>
            </p:nvSpPr>
            <p:spPr>
              <a:xfrm>
                <a:off x="2453057" y="-1512534"/>
                <a:ext cx="11066563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Rectangle: Diagonal Corners Rounded 27">
                <a:extLst>
                  <a:ext uri="{FF2B5EF4-FFF2-40B4-BE49-F238E27FC236}">
                    <a16:creationId xmlns:a16="http://schemas.microsoft.com/office/drawing/2014/main" id="{7F7F08D7-9A42-4455-9D6C-AB40FE69AF2B}"/>
                  </a:ext>
                </a:extLst>
              </p:cNvPr>
              <p:cNvSpPr/>
              <p:nvPr/>
            </p:nvSpPr>
            <p:spPr>
              <a:xfrm>
                <a:off x="2408681" y="-1458678"/>
                <a:ext cx="11110937" cy="1237325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 cap="flat" cmpd="sng" algn="ctr">
                <a:solidFill>
                  <a:srgbClr val="FFC23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42ADD6C-9EAE-498E-81B0-466237025357}"/>
                </a:ext>
              </a:extLst>
            </p:cNvPr>
            <p:cNvSpPr txBox="1"/>
            <p:nvPr/>
          </p:nvSpPr>
          <p:spPr>
            <a:xfrm>
              <a:off x="2003081" y="545218"/>
              <a:ext cx="16371887" cy="818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Không đồng tình với việc làm của Na vì Na đã làm bẩn khu vui chơi.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F48C9D-D6FF-42DD-BB2D-ACF391EEE23A}"/>
              </a:ext>
            </a:extLst>
          </p:cNvPr>
          <p:cNvGrpSpPr/>
          <p:nvPr/>
        </p:nvGrpSpPr>
        <p:grpSpPr>
          <a:xfrm>
            <a:off x="4202729" y="974773"/>
            <a:ext cx="4777012" cy="3019395"/>
            <a:chOff x="675724" y="301836"/>
            <a:chExt cx="16579894" cy="157452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1D4E20E-22A6-4B7C-81C7-C195331B2343}"/>
                </a:ext>
              </a:extLst>
            </p:cNvPr>
            <p:cNvGrpSpPr/>
            <p:nvPr/>
          </p:nvGrpSpPr>
          <p:grpSpPr>
            <a:xfrm>
              <a:off x="675724" y="301836"/>
              <a:ext cx="16579894" cy="1574522"/>
              <a:chOff x="2408681" y="-1512534"/>
              <a:chExt cx="11110939" cy="12911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Rectangle: Diagonal Corners Rounded 26">
                <a:extLst>
                  <a:ext uri="{FF2B5EF4-FFF2-40B4-BE49-F238E27FC236}">
                    <a16:creationId xmlns:a16="http://schemas.microsoft.com/office/drawing/2014/main" id="{9FC5D73A-4A79-43F0-A679-276E448B992F}"/>
                  </a:ext>
                </a:extLst>
              </p:cNvPr>
              <p:cNvSpPr/>
              <p:nvPr/>
            </p:nvSpPr>
            <p:spPr>
              <a:xfrm>
                <a:off x="2453057" y="-1512534"/>
                <a:ext cx="11066563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Rectangle: Diagonal Corners Rounded 27">
                <a:extLst>
                  <a:ext uri="{FF2B5EF4-FFF2-40B4-BE49-F238E27FC236}">
                    <a16:creationId xmlns:a16="http://schemas.microsoft.com/office/drawing/2014/main" id="{D25470EF-DD34-457E-B0DF-9A47AA50D4A1}"/>
                  </a:ext>
                </a:extLst>
              </p:cNvPr>
              <p:cNvSpPr/>
              <p:nvPr/>
            </p:nvSpPr>
            <p:spPr>
              <a:xfrm>
                <a:off x="2408681" y="-1458678"/>
                <a:ext cx="11110937" cy="1237325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 cap="flat" cmpd="sng" algn="ctr">
                <a:solidFill>
                  <a:srgbClr val="FFC23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5F6FE88-FCFB-49F2-BC9F-58EE78E0A132}"/>
                </a:ext>
              </a:extLst>
            </p:cNvPr>
            <p:cNvSpPr txBox="1"/>
            <p:nvPr/>
          </p:nvSpPr>
          <p:spPr>
            <a:xfrm>
              <a:off x="1971132" y="764402"/>
              <a:ext cx="14377147" cy="81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Na nên bỏ bã kẹo cao su vào thùng rác ở góc khu vui 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E205E5F-9187-4C82-ADD9-971076ADD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82" y="1563989"/>
            <a:ext cx="3782494" cy="247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6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427</TotalTime>
  <Words>362</Words>
  <Application>Microsoft Office PowerPoint</Application>
  <PresentationFormat>On-screen Show (16:9)</PresentationFormat>
  <Paragraphs>36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等线 Light</vt:lpstr>
      <vt:lpstr>微软雅黑</vt:lpstr>
      <vt:lpstr>Arial</vt:lpstr>
      <vt:lpstr>Arial Black</vt:lpstr>
      <vt:lpstr>Calibri</vt:lpstr>
      <vt:lpstr>Calibri Light</vt:lpstr>
      <vt:lpstr>iCiel Cadena</vt:lpstr>
      <vt:lpstr>Times New Roman</vt:lpstr>
      <vt:lpstr>UTM Rockwell</vt:lpstr>
      <vt:lpstr>UTM ViceroyJF</vt:lpstr>
      <vt:lpstr>zihun7hao-wennuantongzhiti</vt:lpstr>
      <vt:lpstr>字魂107号-萌趣欢乐体</vt:lpstr>
      <vt:lpstr>Office 主题​​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QUANG TRUNG</cp:lastModifiedBy>
  <cp:revision>3</cp:revision>
  <dcterms:created xsi:type="dcterms:W3CDTF">2021-10-07T09:40:00Z</dcterms:created>
  <dcterms:modified xsi:type="dcterms:W3CDTF">2024-04-14T07:44:43Z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A5FD89BEE20E49548A2A69D76E4BEE13</vt:lpwstr>
  </property>
  <property fmtid="{D5CDD505-2E9C-101B-9397-08002B2CF9AE}" pid="3" name="KSOProductBuildVer">
    <vt:lpwstr>1033-11.2.0.10323</vt:lpwstr>
  </property>
</Properties>
</file>