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8" r:id="rId5"/>
    <p:sldId id="343" r:id="rId6"/>
    <p:sldId id="346" r:id="rId7"/>
    <p:sldId id="256" r:id="rId8"/>
    <p:sldId id="288" r:id="rId9"/>
    <p:sldId id="342" r:id="rId10"/>
    <p:sldId id="349" r:id="rId11"/>
    <p:sldId id="350" r:id="rId12"/>
    <p:sldId id="351" r:id="rId13"/>
    <p:sldId id="352" r:id="rId14"/>
    <p:sldId id="347" r:id="rId15"/>
    <p:sldId id="348" r:id="rId16"/>
    <p:sldId id="341" r:id="rId17"/>
  </p:sldIdLst>
  <p:sldSz cx="9144000" cy="5143500" type="screen16x9"/>
  <p:notesSz cx="6858000" cy="9144000"/>
  <p:embeddedFontLst>
    <p:embeddedFont>
      <p:font typeface="DFPOP1-W9" panose="020B060402020202020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-Rounded" panose="020B0500000000000000" charset="0"/>
      <p:regular r:id="rId24"/>
    </p:embeddedFont>
    <p:embeddedFont>
      <p:font typeface="宋体" panose="02010600030101010101" pitchFamily="2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43"/>
            <p14:sldId id="346"/>
            <p14:sldId id="256"/>
            <p14:sldId id="288"/>
            <p14:sldId id="342"/>
            <p14:sldId id="349"/>
            <p14:sldId id="350"/>
            <p14:sldId id="351"/>
            <p14:sldId id="352"/>
            <p14:sldId id="347"/>
            <p14:sldId id="348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7A"/>
    <a:srgbClr val="EF2A19"/>
    <a:srgbClr val="F02EB9"/>
    <a:srgbClr val="E638B4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33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92423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Em thích khổ thơ nào nhất? Vì sao?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6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56985" y="637923"/>
            <a:ext cx="4972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Học thuộc lòng bài thơ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0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4093" y="228168"/>
            <a:ext cx="8079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4. Nói cảm nghĩ của em về cô giáo/ thầy giáo và các bạn trong năm học vừa qua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26" name="Picture 2" descr="Tuyển tập những bài văn mẫu kể về kỷ niệm sâu sắc, 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" y="1290320"/>
            <a:ext cx="476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ai mạc triển lãm “Nhớ ơn thầy cô giáo và mái trường mến yêu” - Tạp chí  Sông 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08" y="1182275"/>
            <a:ext cx="3739501" cy="26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366" y="1182275"/>
            <a:ext cx="76984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i="1" u="sng" smtClean="0"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nghĩ gì về bạn bè và thầy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cô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giáo?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năm học vừa qua , em có điều gì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đáng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về một người bạn hay về thầy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cô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giáo?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tay lớp 1 , chuẩn bị lên lớp 2 , em vui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buồn?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có điều gì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 mới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133350" y="1742371"/>
            <a:ext cx="9512298" cy="300423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746592" y="1874884"/>
            <a:ext cx="1843541" cy="934344"/>
            <a:chOff x="3267305" y="1804051"/>
            <a:chExt cx="1843541" cy="934344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08674"/>
              <a:ext cx="18149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67305" y="180405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973148" y="2928552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47762" y="1048510"/>
            <a:ext cx="67412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ÔN TẬP VÀ ĐÁNH GIÁ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4716" y="82775"/>
            <a:ext cx="144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Đọc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17157" y="0"/>
            <a:ext cx="5432514" cy="5147832"/>
            <a:chOff x="2017157" y="0"/>
            <a:chExt cx="5432514" cy="5147832"/>
          </a:xfrm>
        </p:grpSpPr>
        <p:grpSp>
          <p:nvGrpSpPr>
            <p:cNvPr id="8" name="Group 7"/>
            <p:cNvGrpSpPr/>
            <p:nvPr/>
          </p:nvGrpSpPr>
          <p:grpSpPr>
            <a:xfrm>
              <a:off x="2017157" y="0"/>
              <a:ext cx="5432514" cy="5147832"/>
              <a:chOff x="2017157" y="0"/>
              <a:chExt cx="5432514" cy="514783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4" b="9542"/>
              <a:stretch/>
            </p:blipFill>
            <p:spPr>
              <a:xfrm>
                <a:off x="2017157" y="0"/>
                <a:ext cx="5432514" cy="51478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487706" y="82775"/>
                <a:ext cx="900953" cy="347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809614" y="558660"/>
              <a:ext cx="386274" cy="33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86" y="914400"/>
            <a:ext cx="83058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Lời chào trong bài thơ là lời của ai?</a:t>
            </a:r>
          </a:p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Lời chào gửi đến ai và đến những đồ vật nào ở lớp?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c) Theo em, muốn được cô giáo “luôn ở bên”, bạn nhỏ cần làm gì?</a:t>
            </a:r>
          </a:p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d) Em thích khổ thơ nào nhất? Vì sao?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2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86" y="914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Lời chào trong bài thơ là lời của ai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33286" y="1823700"/>
            <a:ext cx="6350000" cy="13665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trong bài thơ này là của các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 học xong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812800"/>
            <a:ext cx="8010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Lời chào gửi đến ai và đến những đồ vật nào ở lớp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094863" y="2000681"/>
            <a:ext cx="6963462" cy="13665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gửi đến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đó có cô giáo và Một số sự vật quen thuộc như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 ngồi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894736"/>
            <a:ext cx="792169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Theo em, muốn được cô giáo “luôn ở bên”, bạn nhỏ cần làm gì?</a:t>
            </a:r>
          </a:p>
          <a:p>
            <a:pPr algn="just">
              <a:spcAft>
                <a:spcPts val="600"/>
              </a:spcAft>
            </a:pP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1500" y="289580"/>
            <a:ext cx="3474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Trả lời câu hỏi</a:t>
            </a:r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357349" y="2030178"/>
            <a:ext cx="6350000" cy="13665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cô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cần làm theo lời cô dạy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954521b-b4ab-4ce3-8aa8-8bfa99a4c36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375</Words>
  <Application>Microsoft Office PowerPoint</Application>
  <PresentationFormat>On-screen Show (16:9)</PresentationFormat>
  <Paragraphs>40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DFPOP1-W9</vt:lpstr>
      <vt:lpstr>Calibri</vt:lpstr>
      <vt:lpstr>华康少女文字W5</vt:lpstr>
      <vt:lpstr>Arial-Rounded</vt:lpstr>
      <vt:lpstr>Arial</vt:lpstr>
      <vt:lpstr>宋体</vt:lpstr>
      <vt:lpstr>微软雅黑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158</cp:revision>
  <dcterms:created xsi:type="dcterms:W3CDTF">2020-08-13T09:19:08Z</dcterms:created>
  <dcterms:modified xsi:type="dcterms:W3CDTF">2020-12-23T14:48:56Z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