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6" r:id="rId2"/>
    <p:sldId id="260" r:id="rId3"/>
    <p:sldId id="295" r:id="rId4"/>
    <p:sldId id="357" r:id="rId5"/>
    <p:sldId id="298" r:id="rId6"/>
    <p:sldId id="284" r:id="rId7"/>
    <p:sldId id="301" r:id="rId8"/>
    <p:sldId id="378" r:id="rId9"/>
    <p:sldId id="374" r:id="rId10"/>
    <p:sldId id="306" r:id="rId11"/>
    <p:sldId id="314" r:id="rId12"/>
    <p:sldId id="294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B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3EF2-FFF6-49AD-AA4B-BFF77A573EC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3804F-5287-4363-871C-778FF0B37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0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2133" y="3106088"/>
            <a:ext cx="5785834" cy="108491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3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endParaRPr lang="en-US" altLang="vi-VN" sz="33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4E5DBB-60C7-4495-8F1F-7C9E4B20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6" name="WordArt 20">
            <a:extLst>
              <a:ext uri="{FF2B5EF4-FFF2-40B4-BE49-F238E27FC236}">
                <a16:creationId xmlns:a16="http://schemas.microsoft.com/office/drawing/2014/main" id="{F395E4E8-7CA7-4738-9A58-DF5584BAB1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1567" y="3200401"/>
            <a:ext cx="401622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333"/>
              </a:avLst>
            </a:prstTxWarp>
          </a:bodyPr>
          <a:lstStyle/>
          <a:p>
            <a:r>
              <a:rPr lang="en-US" sz="28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1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295076-25BB-4DD1-A5D2-B1BA94B29AC8}"/>
              </a:ext>
            </a:extLst>
          </p:cNvPr>
          <p:cNvSpPr txBox="1"/>
          <p:nvPr/>
        </p:nvSpPr>
        <p:spPr>
          <a:xfrm>
            <a:off x="2831212" y="1096697"/>
            <a:ext cx="652957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CHÀO MỪNG CÁC CON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ĐẾN VỚI TIẾT HỌC TOÁN</a:t>
            </a:r>
            <a:r>
              <a:rPr lang="vi-VN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3789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3615" y="2832170"/>
            <a:ext cx="577734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B348DC-51FE-4BCE-823A-1F5F7996C3E1}"/>
              </a:ext>
            </a:extLst>
          </p:cNvPr>
          <p:cNvCxnSpPr/>
          <p:nvPr/>
        </p:nvCxnSpPr>
        <p:spPr>
          <a:xfrm>
            <a:off x="897775" y="515389"/>
            <a:ext cx="10972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85EF37-E453-4BD5-BB01-DC056634050B}"/>
              </a:ext>
            </a:extLst>
          </p:cNvPr>
          <p:cNvCxnSpPr>
            <a:cxnSpLocks/>
          </p:cNvCxnSpPr>
          <p:nvPr/>
        </p:nvCxnSpPr>
        <p:spPr>
          <a:xfrm>
            <a:off x="897775" y="867295"/>
            <a:ext cx="5985163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E68992-BE7A-40F3-8B71-4543F39AA668}"/>
              </a:ext>
            </a:extLst>
          </p:cNvPr>
          <p:cNvCxnSpPr>
            <a:cxnSpLocks/>
          </p:cNvCxnSpPr>
          <p:nvPr/>
        </p:nvCxnSpPr>
        <p:spPr>
          <a:xfrm>
            <a:off x="7139767" y="867295"/>
            <a:ext cx="473080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724A1B7-9A78-4887-8CFE-1066F01AD623}"/>
              </a:ext>
            </a:extLst>
          </p:cNvPr>
          <p:cNvCxnSpPr>
            <a:cxnSpLocks/>
          </p:cNvCxnSpPr>
          <p:nvPr/>
        </p:nvCxnSpPr>
        <p:spPr>
          <a:xfrm>
            <a:off x="897775" y="1271589"/>
            <a:ext cx="20116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D1AA1F8-1AE8-49F5-B4B8-14AEDD385FD4}"/>
              </a:ext>
            </a:extLst>
          </p:cNvPr>
          <p:cNvSpPr txBox="1"/>
          <p:nvPr/>
        </p:nvSpPr>
        <p:spPr>
          <a:xfrm>
            <a:off x="1903615" y="2814637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SG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0" y="0"/>
            <a:ext cx="1209754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1586555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06" y="2767280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67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SG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424" y="1699694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4818" y="1761249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1283" y="1705602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605" y="1761249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52524" y="1761249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43CE57-61B5-4019-9F41-933E3313AFCD}"/>
              </a:ext>
            </a:extLst>
          </p:cNvPr>
          <p:cNvCxnSpPr/>
          <p:nvPr/>
        </p:nvCxnSpPr>
        <p:spPr>
          <a:xfrm>
            <a:off x="897775" y="598516"/>
            <a:ext cx="10972800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83714D0-81C9-4CDF-954B-8D00A5173609}"/>
              </a:ext>
            </a:extLst>
          </p:cNvPr>
          <p:cNvCxnSpPr>
            <a:cxnSpLocks/>
          </p:cNvCxnSpPr>
          <p:nvPr/>
        </p:nvCxnSpPr>
        <p:spPr>
          <a:xfrm>
            <a:off x="767361" y="1100052"/>
            <a:ext cx="562675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D21D52-6FAC-4AAE-8C7B-356E6A274015}"/>
              </a:ext>
            </a:extLst>
          </p:cNvPr>
          <p:cNvCxnSpPr>
            <a:cxnSpLocks/>
          </p:cNvCxnSpPr>
          <p:nvPr/>
        </p:nvCxnSpPr>
        <p:spPr>
          <a:xfrm flipV="1">
            <a:off x="1501364" y="1100052"/>
            <a:ext cx="9205429" cy="1939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B4265739-5F4A-4CAA-AA2B-4A2639834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41" y="471478"/>
            <a:ext cx="9326033" cy="189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Four children holding ruler | Premium Vector">
            <a:extLst>
              <a:ext uri="{FF2B5EF4-FFF2-40B4-BE49-F238E27FC236}">
                <a16:creationId xmlns:a16="http://schemas.microsoft.com/office/drawing/2014/main" id="{DACA8C8E-6C8A-4625-B002-F8A805D1A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138" y="2154357"/>
            <a:ext cx="5519315" cy="24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2">
            <a:extLst>
              <a:ext uri="{FF2B5EF4-FFF2-40B4-BE49-F238E27FC236}">
                <a16:creationId xmlns:a16="http://schemas.microsoft.com/office/drawing/2014/main" id="{00E622DF-193B-4D68-A3D8-E552CF3FAEC6}"/>
              </a:ext>
            </a:extLst>
          </p:cNvPr>
          <p:cNvGrpSpPr/>
          <p:nvPr/>
        </p:nvGrpSpPr>
        <p:grpSpPr>
          <a:xfrm>
            <a:off x="1752696" y="-100631"/>
            <a:ext cx="9634728" cy="2346537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5A9F958E-6310-4530-A32B-1BEA1FF3D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id="{23662BEA-978E-4F8A-93C7-1CFDEAABA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48916248-FCE1-43FF-9465-8274242C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207642B0-22DD-4E07-AE05-33B7E33E8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id="{FDEE4C20-8325-403E-9E6D-90194D41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795C00-C065-4836-BA36-9F2683F1AE2D}"/>
              </a:ext>
            </a:extLst>
          </p:cNvPr>
          <p:cNvSpPr txBox="1"/>
          <p:nvPr/>
        </p:nvSpPr>
        <p:spPr>
          <a:xfrm>
            <a:off x="1996795" y="209446"/>
            <a:ext cx="955688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39: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vi 100 </a:t>
            </a:r>
            <a:endParaRPr lang="vi-VN" sz="4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9878A-5B3A-4034-ABC1-9E80D3375B03}"/>
              </a:ext>
            </a:extLst>
          </p:cNvPr>
          <p:cNvSpPr txBox="1"/>
          <p:nvPr/>
        </p:nvSpPr>
        <p:spPr>
          <a:xfrm>
            <a:off x="424859" y="4732083"/>
            <a:ext cx="11933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</a:p>
          <a:p>
            <a:pPr marL="571500" indent="-571500">
              <a:buFontTx/>
              <a:buChar char="-"/>
            </a:pP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thức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chuẩn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-  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toán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phép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tính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4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Pictures\tải xuống (4).jpg">
            <a:extLst>
              <a:ext uri="{FF2B5EF4-FFF2-40B4-BE49-F238E27FC236}">
                <a16:creationId xmlns:a16="http://schemas.microsoft.com/office/drawing/2014/main" id="{AE2FB652-0195-4BE3-9939-834FF179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"/>
            <a:ext cx="12192000" cy="673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5782F23-8366-4776-9788-98EB36045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467" y="2275417"/>
            <a:ext cx="6479117" cy="29548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altLang="en-US" sz="7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5006289" y="1827568"/>
            <a:ext cx="3025130" cy="1"/>
          </a:xfrm>
          <a:prstGeom prst="line">
            <a:avLst/>
          </a:prstGeom>
          <a:ln w="57150">
            <a:solidFill>
              <a:schemeClr val="accent1"/>
            </a:solidFill>
          </a:ln>
          <a:effectLst>
            <a:glow rad="139700">
              <a:srgbClr val="92D050">
                <a:alpha val="40000"/>
              </a:srgbClr>
            </a:glo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68" y="2693824"/>
            <a:ext cx="4895850" cy="4365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86149-0FD5-4707-8FF6-402D08A44331}"/>
              </a:ext>
            </a:extLst>
          </p:cNvPr>
          <p:cNvSpPr txBox="1"/>
          <p:nvPr/>
        </p:nvSpPr>
        <p:spPr>
          <a:xfrm>
            <a:off x="1970944" y="1604077"/>
            <a:ext cx="709354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39: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phép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phạm</a:t>
            </a:r>
            <a:r>
              <a:rPr lang="en-US" sz="4000" b="1" dirty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vi 100 </a:t>
            </a:r>
            <a:endParaRPr lang="vi-VN" sz="40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4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15146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B3FCE1-1E24-4E9F-9F50-673CDB3F71A1}"/>
              </a:ext>
            </a:extLst>
          </p:cNvPr>
          <p:cNvSpPr/>
          <p:nvPr/>
        </p:nvSpPr>
        <p:spPr>
          <a:xfrm>
            <a:off x="1271365" y="4178300"/>
            <a:ext cx="10383078" cy="2172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83ACD-E576-4A7D-9C67-D7FFF42703FF}"/>
              </a:ext>
            </a:extLst>
          </p:cNvPr>
          <p:cNvSpPr/>
          <p:nvPr/>
        </p:nvSpPr>
        <p:spPr>
          <a:xfrm>
            <a:off x="1271365" y="2432050"/>
            <a:ext cx="10383079" cy="1219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ttle boy holding blank board - Download Free Vectors, Clipart ...">
            <a:extLst>
              <a:ext uri="{FF2B5EF4-FFF2-40B4-BE49-F238E27FC236}">
                <a16:creationId xmlns:a16="http://schemas.microsoft.com/office/drawing/2014/main" id="{3940C0FF-6024-48E2-AF8A-3A7304483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1" y="14818"/>
            <a:ext cx="5942675" cy="189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1">
            <a:extLst>
              <a:ext uri="{FF2B5EF4-FFF2-40B4-BE49-F238E27FC236}">
                <a16:creationId xmlns:a16="http://schemas.microsoft.com/office/drawing/2014/main" id="{3CE35BC2-63A8-4723-A3C3-826352EA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1151468"/>
            <a:ext cx="254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982353-BFEB-49B4-A341-F8A5A24E1033}"/>
              </a:ext>
            </a:extLst>
          </p:cNvPr>
          <p:cNvSpPr/>
          <p:nvPr/>
        </p:nvSpPr>
        <p:spPr>
          <a:xfrm>
            <a:off x="450734" y="2872893"/>
            <a:ext cx="11543607" cy="222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970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0" y="0"/>
            <a:ext cx="11905416" cy="64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</a:rPr>
              <a:t>2.   a,</a:t>
            </a:r>
            <a:r>
              <a:rPr lang="en-US" sz="400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559908" y="5500262"/>
            <a:ext cx="1169517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4181268" y="5559273"/>
            <a:ext cx="1378684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565391" y="5244235"/>
            <a:ext cx="1378684" cy="12312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9475366" y="1831110"/>
            <a:ext cx="1217847" cy="116827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1806082" y="1756166"/>
            <a:ext cx="1344758" cy="13181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992427" y="5851201"/>
            <a:ext cx="1308493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5354" y="1999746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9248" y="5463186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6800" y="5950774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3079 L -0.28737 0.638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57" y="3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b,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26.</a:t>
            </a:r>
            <a:endParaRPr lang="en-SG" sz="3400" dirty="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559908" y="5500262"/>
            <a:ext cx="1169517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4181268" y="5559273"/>
            <a:ext cx="1378684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565391" y="5244235"/>
            <a:ext cx="1378684" cy="12312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9475366" y="1831110"/>
            <a:ext cx="1217847" cy="1168273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1806082" y="1756166"/>
            <a:ext cx="1344758" cy="131815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992427" y="5851201"/>
            <a:ext cx="1308493" cy="111155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5354" y="1999746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9248" y="5463186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6800" y="5950774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  <p:sp>
        <p:nvSpPr>
          <p:cNvPr id="18" name="Hình Bầu dục 10">
            <a:extLst>
              <a:ext uri="{FF2B5EF4-FFF2-40B4-BE49-F238E27FC236}">
                <a16:creationId xmlns:a16="http://schemas.microsoft.com/office/drawing/2014/main" id="{CFE47AE9-3CCB-4E4F-900C-2A7597759055}"/>
              </a:ext>
            </a:extLst>
          </p:cNvPr>
          <p:cNvSpPr/>
          <p:nvPr/>
        </p:nvSpPr>
        <p:spPr>
          <a:xfrm>
            <a:off x="3325091" y="3574473"/>
            <a:ext cx="2892829" cy="3283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7030A0"/>
              </a:solidFill>
            </a:endParaRPr>
          </a:p>
        </p:txBody>
      </p:sp>
      <p:sp>
        <p:nvSpPr>
          <p:cNvPr id="19" name="Hình Bầu dục 10">
            <a:extLst>
              <a:ext uri="{FF2B5EF4-FFF2-40B4-BE49-F238E27FC236}">
                <a16:creationId xmlns:a16="http://schemas.microsoft.com/office/drawing/2014/main" id="{34DBD200-5B9D-4BB7-A2F8-AB5793A15FAC}"/>
              </a:ext>
            </a:extLst>
          </p:cNvPr>
          <p:cNvSpPr/>
          <p:nvPr/>
        </p:nvSpPr>
        <p:spPr>
          <a:xfrm flipH="1">
            <a:off x="6370320" y="3726873"/>
            <a:ext cx="2773680" cy="3283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7030A0"/>
              </a:solidFill>
            </a:endParaRPr>
          </a:p>
        </p:txBody>
      </p:sp>
      <p:sp>
        <p:nvSpPr>
          <p:cNvPr id="21" name="Hình Bầu dục 10">
            <a:extLst>
              <a:ext uri="{FF2B5EF4-FFF2-40B4-BE49-F238E27FC236}">
                <a16:creationId xmlns:a16="http://schemas.microsoft.com/office/drawing/2014/main" id="{8C228748-BFE8-46B0-8645-E37293B89074}"/>
              </a:ext>
            </a:extLst>
          </p:cNvPr>
          <p:cNvSpPr/>
          <p:nvPr/>
        </p:nvSpPr>
        <p:spPr>
          <a:xfrm>
            <a:off x="9260607" y="3551574"/>
            <a:ext cx="2892829" cy="328352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90800" y="762000"/>
            <a:ext cx="7848600" cy="5791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9219" name="Picture 3" descr="Tweety-01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05426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53340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37719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1434">
            <a:off x="840105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040">
            <a:off x="6705600" y="49530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5070">
            <a:off x="2000250" y="180975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1905000" y="3276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ncil-01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72">
            <a:off x="1981200" y="228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baby[3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3663212" y="2640630"/>
            <a:ext cx="487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altLang="en-US" sz="6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60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altLang="en-US" sz="60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AutoShape 13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1440750"/>
            <a:ext cx="509847" cy="235649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080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242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Arial-Rounded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VIET CUONG</cp:lastModifiedBy>
  <cp:revision>71</cp:revision>
  <dcterms:created xsi:type="dcterms:W3CDTF">2020-08-07T08:50:12Z</dcterms:created>
  <dcterms:modified xsi:type="dcterms:W3CDTF">2021-05-09T15:26:40Z</dcterms:modified>
</cp:coreProperties>
</file>