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28/4/2021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3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3302443" y="2810353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28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629400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21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</a:t>
            </a:r>
          </a:p>
        </p:txBody>
      </p:sp>
      <p:sp>
        <p:nvSpPr>
          <p:cNvPr id="9" name="WordArt 32"/>
          <p:cNvSpPr>
            <a:spLocks noChangeArrowheads="1" noChangeShapeType="1" noTextEdit="1"/>
          </p:cNvSpPr>
          <p:nvPr/>
        </p:nvSpPr>
        <p:spPr bwMode="auto">
          <a:xfrm>
            <a:off x="179387" y="138626"/>
            <a:ext cx="8785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8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</a:t>
            </a:r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</a:p>
        </p:txBody>
      </p:sp>
      <p:pic>
        <p:nvPicPr>
          <p:cNvPr id="10" name="Picture 3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7620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5203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276302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6" y="5105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185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6" y="495721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2763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6270389" y="4329899"/>
            <a:ext cx="966787" cy="1066800"/>
            <a:chOff x="4911" y="3744"/>
            <a:chExt cx="609" cy="672"/>
          </a:xfrm>
        </p:grpSpPr>
        <p:pic>
          <p:nvPicPr>
            <p:cNvPr id="25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4126706" y="4186089"/>
            <a:ext cx="966787" cy="1066800"/>
            <a:chOff x="4911" y="3744"/>
            <a:chExt cx="609" cy="672"/>
          </a:xfrm>
        </p:grpSpPr>
        <p:pic>
          <p:nvPicPr>
            <p:cNvPr id="29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18845" y="4343400"/>
            <a:ext cx="966787" cy="1066800"/>
            <a:chOff x="4911" y="3744"/>
            <a:chExt cx="609" cy="672"/>
          </a:xfrm>
        </p:grpSpPr>
        <p:pic>
          <p:nvPicPr>
            <p:cNvPr id="33" name="Picture 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57400"/>
            <a:ext cx="290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1204"/>
            <a:ext cx="3267075" cy="3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17840"/>
            <a:ext cx="32004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Ôn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62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TC\Desktop\New folder (2)\IMG_E0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/>
          <a:stretch/>
        </p:blipFill>
        <p:spPr bwMode="auto">
          <a:xfrm>
            <a:off x="-76200" y="1219200"/>
            <a:ext cx="9220200" cy="5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517840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Đồng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hồ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chỉ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mấy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giờ</a:t>
            </a:r>
            <a:r>
              <a:rPr lang="en-US" sz="6000" b="1" dirty="0" smtClean="0">
                <a:solidFill>
                  <a:srgbClr val="00B050"/>
                </a:solidFill>
              </a:rPr>
              <a:t> ?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New folder (2)\IMG_E0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0" y="821584"/>
            <a:ext cx="9144000" cy="57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0224"/>
            <a:ext cx="91440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Dưới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đây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hoạt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động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Việt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ngày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chủ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nhật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5425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3810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2247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6877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5181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476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81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457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139212" y="2640629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12954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65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C\Desktop\New folder (2)\IMG_E02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r="833"/>
          <a:stretch/>
        </p:blipFill>
        <p:spPr bwMode="auto">
          <a:xfrm>
            <a:off x="0" y="808136"/>
            <a:ext cx="9067800" cy="60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776"/>
            <a:ext cx="7772400" cy="701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Lịch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chơi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thao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Rô</a:t>
            </a:r>
            <a:r>
              <a:rPr lang="en-US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</a:rPr>
              <a:t>bốt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tuần</a:t>
            </a:r>
            <a:r>
              <a:rPr lang="en-US" sz="2800" b="1" dirty="0" smtClean="0">
                <a:solidFill>
                  <a:srgbClr val="00B050"/>
                </a:solidFill>
              </a:rPr>
              <a:t> 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TC\Desktop\New folder (2)\IMG_E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296400" cy="7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J00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166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J0099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288" y="5153025"/>
            <a:ext cx="1466851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72000"/>
            <a:ext cx="2000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WordArt 9" descr="Denim"/>
          <p:cNvSpPr>
            <a:spLocks noChangeArrowheads="1" noChangeShapeType="1" noTextEdit="1"/>
          </p:cNvSpPr>
          <p:nvPr/>
        </p:nvSpPr>
        <p:spPr bwMode="auto">
          <a:xfrm rot="-156607">
            <a:off x="990600" y="1447800"/>
            <a:ext cx="708025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9292"/>
              </a:avLst>
            </a:prstTxWarp>
          </a:bodyPr>
          <a:lstStyle/>
          <a:p>
            <a:pPr algn="ctr"/>
            <a:r>
              <a:rPr lang="en-US" sz="8000" kern="10" spc="-800">
                <a:ln w="952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.VnBlackH"/>
              </a:rPr>
              <a:t>KÝNH CHóC QUý THÇY C¤ SøC KHáE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1600200" y="3886200"/>
            <a:ext cx="5715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gradFill rotWithShape="1">
                  <a:gsLst>
                    <a:gs pos="0">
                      <a:srgbClr val="FF0000"/>
                    </a:gs>
                    <a:gs pos="5000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:rPr>
              <a:t>chúc các em chăm ngoan</a:t>
            </a:r>
            <a:endParaRPr lang="en-US" sz="3600" kern="10" dirty="0">
              <a:gradFill rotWithShape="1">
                <a:gsLst>
                  <a:gs pos="0">
                    <a:srgbClr val="FF0000"/>
                  </a:gs>
                  <a:gs pos="5000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2" name="Picture 11" descr="Bauern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48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674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1249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219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687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SPARKLE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73537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.VnBlackH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</cp:revision>
  <dcterms:created xsi:type="dcterms:W3CDTF">2020-08-18T12:39:54Z</dcterms:created>
  <dcterms:modified xsi:type="dcterms:W3CDTF">2021-04-28T02:07:07Z</dcterms:modified>
</cp:coreProperties>
</file>