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0" r:id="rId3"/>
    <p:sldId id="258" r:id="rId4"/>
    <p:sldId id="286" r:id="rId5"/>
    <p:sldId id="291" r:id="rId6"/>
    <p:sldId id="289" r:id="rId7"/>
    <p:sldId id="285" r:id="rId8"/>
    <p:sldId id="288" r:id="rId9"/>
    <p:sldId id="268" r:id="rId10"/>
    <p:sldId id="27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5" d="100"/>
          <a:sy n="55" d="100"/>
        </p:scale>
        <p:origin x="-1710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24-Aug-20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811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24-Aug-20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091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24-Aug-20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582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24-Aug-20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569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24-Aug-20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9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24-Aug-20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267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24-Aug-20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353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24-Aug-20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464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24-Aug-20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033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24-Aug-20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971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24-Aug-20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672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9C9DA-7FB8-4215-9F3B-3112D3EB8C5D}" type="datetimeFigureOut">
              <a:rPr lang="en-US" smtClean="0"/>
              <a:t>24-Aug-20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377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admin\Desktop\S&#7913;c%20Kh&#7887;e%20L&#224;%20V&#224;ng%20-%20Karaoke_cut.mp4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admin\Desktop\Tr&#225;nh%20B&#7883;%20L&#7841;m%20D&#7909;ng%20T&#236;nh%20D&#7909;c%20Tr&#7867;%20Em%20-%20Quy%20T&#7855;c%205%20Ng&#243;n%20Tay%20D&#7841;y%20Con%20An%20To&#224;n%20Cho%20Tr&#7867;_cut.mp4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admin\Desktop\Ph&#242;ng%20ch&#7889;ng%20x&#226;m%20h&#7841;i%20t&#236;nh%20d&#7909;c%20tr&#7867;%20em%20t&#7853;p%201_cut.mp4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Slide PP\hinh-nen-powerpoint-de-thuong-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485900" y="1981200"/>
            <a:ext cx="6172200" cy="156966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Tự nhiên và xã hội</a:t>
            </a:r>
          </a:p>
          <a:p>
            <a:pPr algn="ctr"/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Lớp 1</a:t>
            </a:r>
            <a:endParaRPr lang="en-US" sz="4800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2973050"/>
            <a:ext cx="9067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25: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Ôn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chủ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đề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Con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sức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khỏe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Tiết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3)</a:t>
            </a:r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249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admin\Desktop\Slide PP\hinh-nen-bai-giang-dien-tu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1000" y="1828800"/>
            <a:ext cx="6781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 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Chỉ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nói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tên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bộ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phận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giác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cơ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giữ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vệ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sinh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cơ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bảo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vệ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giác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ăn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uống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vận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nghỉ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nghơi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hợp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lí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bảo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vệ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mình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4694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Sức Khỏe Là Vàng - Karaoke_cut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33349" y="100012"/>
            <a:ext cx="8705851" cy="6529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845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dmin\Desktop\Slide PP\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0" y="-119063"/>
            <a:ext cx="9525000" cy="7096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76400" y="2133600"/>
            <a:ext cx="5943600" cy="769441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8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Hoạt </a:t>
            </a:r>
            <a:r>
              <a:rPr lang="en-US" sz="8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8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vận</a:t>
            </a:r>
            <a:r>
              <a:rPr lang="en-US" sz="8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dụng</a:t>
            </a:r>
            <a:endParaRPr lang="en-US" sz="8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552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TC\Desktop\5660865cac2b46201d70cddf49a0d9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2400"/>
            <a:ext cx="9144000" cy="701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8036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Tránh Bị Lạm Dụng Tình Dục Trẻ Em - Quy Tắc 5 Ngón Tay Dạy Con An Toàn Cho Trẻ_cut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8239" y="119062"/>
            <a:ext cx="8767161" cy="6434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997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hòng chống xâm hại tình dục trẻ em tập 1_cut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2400" y="152400"/>
            <a:ext cx="8782051" cy="6586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702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Slide PP\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43000" y="3429000"/>
            <a:ext cx="7315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iết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xử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lí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tình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huống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an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bản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thân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mình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bạn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bè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thân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xung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quanh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ra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sự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cần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thiết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sự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giúp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đỡ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lớn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49322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TC\Desktop\ac6531861871d2d555d3f303316246c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360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dmin\Desktop\Slide PP\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0" y="-119063"/>
            <a:ext cx="9525000" cy="7096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90800" y="2362200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sức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khỏe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tất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cả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23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</TotalTime>
  <Words>124</Words>
  <Application>Microsoft Office PowerPoint</Application>
  <PresentationFormat>On-screen Show (4:3)</PresentationFormat>
  <Paragraphs>10</Paragraphs>
  <Slides>10</Slides>
  <Notes>0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26</cp:revision>
  <dcterms:created xsi:type="dcterms:W3CDTF">2020-08-19T04:16:16Z</dcterms:created>
  <dcterms:modified xsi:type="dcterms:W3CDTF">2020-08-24T08:19:26Z</dcterms:modified>
</cp:coreProperties>
</file>