
<file path=[Content_Types].xml><?xml version="1.0" encoding="utf-8"?>
<Types xmlns="http://schemas.openxmlformats.org/package/2006/content-types">
  <Default Extension="mp3" ContentType="audio/mpeg"/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318" r:id="rId2"/>
    <p:sldId id="292" r:id="rId3"/>
    <p:sldId id="299" r:id="rId4"/>
    <p:sldId id="300" r:id="rId5"/>
    <p:sldId id="310" r:id="rId6"/>
    <p:sldId id="316" r:id="rId7"/>
    <p:sldId id="317" r:id="rId8"/>
    <p:sldId id="306" r:id="rId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FF00"/>
    <a:srgbClr val="E6E6E6"/>
    <a:srgbClr val="FCE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737" autoAdjust="0"/>
  </p:normalViewPr>
  <p:slideViewPr>
    <p:cSldViewPr>
      <p:cViewPr varScale="1">
        <p:scale>
          <a:sx n="74" d="100"/>
          <a:sy n="74" d="100"/>
        </p:scale>
        <p:origin x="4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11" name="Rectangle 429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49112" name="Rectangle 430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049113" name="Rectangle 43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9114" name="Rectangle 43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Verdana" panose="020B060403050404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Verdana" panose="020B060403050404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Verdana" panose="020B060403050404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Verdana" panose="020B060403050404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Verdana" panose="020B0604030504040204" pitchFamily="34" charset="0"/>
              </a:rPr>
              <a:t>Fifth level</a:t>
            </a:r>
          </a:p>
        </p:txBody>
      </p:sp>
      <p:sp>
        <p:nvSpPr>
          <p:cNvPr id="1049115" name="Rectangle 433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49116" name="Rectangle 434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1FA3EF-D8E7-4C62-9B0B-135EE5951CEE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4052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093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1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906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906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6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55AB-C565-4C10-BE91-524C0ABE390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908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0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3E50-D4A4-4CC2-977E-9F5AA27C37A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0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907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07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7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2692-B6C9-4E9B-B083-09DFB78E0C3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90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9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89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89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030B-5512-4AAF-9B44-C55C5BB775D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6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9087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908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B6044-91E2-41CB-A5C7-709348BC524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9092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093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09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9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9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40B5-AB9D-4761-BF4B-08B67E636D4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97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9098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9099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10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9101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10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10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10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2CDC-6EB0-43F2-A373-A62581A0B8F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906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6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6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9502-5B98-44D2-9918-B8BBD6DE8EA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862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86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16C6-93A8-4834-919E-65EC1955D2C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05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9106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107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910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10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1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E18E-08B2-47E8-8184-28C3442D849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5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9076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9077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907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7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8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AC72-52E4-4BF8-8DA4-28BF7CE8622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Freeform 1024"/>
          <p:cNvSpPr>
            <a:spLocks noChangeArrowheads="1"/>
          </p:cNvSpPr>
          <p:nvPr/>
        </p:nvSpPr>
        <p:spPr bwMode="auto">
          <a:xfrm rot="18427436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48577" name="Rectangle 102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Verdana" panose="020B0604030504040204" pitchFamily="34" charset="0"/>
              </a:rPr>
              <a:t>Click to edit Master title style</a:t>
            </a:r>
          </a:p>
        </p:txBody>
      </p:sp>
      <p:sp>
        <p:nvSpPr>
          <p:cNvPr id="1048578" name="Rectangle 10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Verdana" panose="020B060403050404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Verdana" panose="020B060403050404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Verdana" panose="020B060403050404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Verdana" panose="020B060403050404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Verdana" panose="020B0604030504040204" pitchFamily="34" charset="0"/>
              </a:rPr>
              <a:t>Fifth level</a:t>
            </a:r>
          </a:p>
        </p:txBody>
      </p:sp>
      <p:sp>
        <p:nvSpPr>
          <p:cNvPr id="1048579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i="1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48580" name="Rectangle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i="1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48581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latin typeface="+mn-lt"/>
              </a:defRPr>
            </a:lvl1pPr>
          </a:lstStyle>
          <a:p>
            <a:fld id="{A9411246-B5C6-4A38-9656-765EB7AC479C}" type="slidenum">
              <a:rPr lang="en-US" altLang="en-US"/>
              <a:t>‹#›</a:t>
            </a:fld>
            <a:endParaRPr lang="en-US" altLang="en-US"/>
          </a:p>
        </p:txBody>
      </p:sp>
      <p:sp>
        <p:nvSpPr>
          <p:cNvPr id="1048582" name="Freeform 1030"/>
          <p:cNvSpPr>
            <a:spLocks noChangeArrowheads="1"/>
          </p:cNvSpPr>
          <p:nvPr/>
        </p:nvSpPr>
        <p:spPr bwMode="auto">
          <a:xfrm rot="18427436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</a:path>
            </a:pathLst>
          </a:custGeom>
          <a:solidFill>
            <a:srgbClr val="703D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48583" name="Freeform 1031"/>
          <p:cNvSpPr>
            <a:spLocks noChangeArrowheads="1"/>
          </p:cNvSpPr>
          <p:nvPr/>
        </p:nvSpPr>
        <p:spPr bwMode="auto">
          <a:xfrm rot="18427436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</a:path>
            </a:pathLst>
          </a:custGeom>
          <a:solidFill>
            <a:srgbClr val="FFB800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-1011"/>
          <p:cNvGrpSpPr/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48584" name="Freeform 1032"/>
            <p:cNvSpPr>
              <a:spLocks noChangeArrowheads="1"/>
            </p:cNvSpPr>
            <p:nvPr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85" name="Freeform 1033"/>
            <p:cNvSpPr>
              <a:spLocks noChangeArrowheads="1"/>
            </p:cNvSpPr>
            <p:nvPr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</a:path>
              </a:pathLst>
            </a:custGeom>
            <a:solidFill>
              <a:srgbClr val="FFEF6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86" name="Freeform 1034"/>
            <p:cNvSpPr>
              <a:spLocks noChangeArrowheads="1"/>
            </p:cNvSpPr>
            <p:nvPr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87" name="Freeform 1035"/>
            <p:cNvSpPr>
              <a:spLocks noChangeArrowheads="1"/>
            </p:cNvSpPr>
            <p:nvPr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</a:path>
              </a:pathLst>
            </a:custGeom>
            <a:solidFill>
              <a:srgbClr val="FFB8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88" name="Freeform 1036"/>
            <p:cNvSpPr>
              <a:spLocks noChangeArrowheads="1"/>
            </p:cNvSpPr>
            <p:nvPr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</a:path>
              </a:pathLst>
            </a:custGeom>
            <a:solidFill>
              <a:srgbClr val="00B2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89" name="Freeform 1037"/>
            <p:cNvSpPr>
              <a:spLocks noChangeArrowheads="1"/>
            </p:cNvSpPr>
            <p:nvPr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</a:path>
              </a:pathLst>
            </a:custGeom>
            <a:solidFill>
              <a:srgbClr val="00B2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90" name="Freeform 1038"/>
            <p:cNvSpPr>
              <a:spLocks noChangeArrowheads="1"/>
            </p:cNvSpPr>
            <p:nvPr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</a:path>
              </a:pathLst>
            </a:custGeom>
            <a:solidFill>
              <a:srgbClr val="FFB8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91" name="Freeform 1039"/>
            <p:cNvSpPr>
              <a:spLocks noChangeArrowheads="1"/>
            </p:cNvSpPr>
            <p:nvPr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</a:path>
              </a:pathLst>
            </a:custGeom>
            <a:solidFill>
              <a:srgbClr val="FFB8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92" name="Freeform 1040"/>
            <p:cNvSpPr>
              <a:spLocks noChangeArrowheads="1"/>
            </p:cNvSpPr>
            <p:nvPr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</a:path>
              </a:pathLst>
            </a:custGeom>
            <a:solidFill>
              <a:srgbClr val="FFEF6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" name="Group -1010"/>
            <p:cNvGrpSpPr/>
            <p:nvPr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6" name="Group -1009"/>
              <p:cNvGrpSpPr/>
              <p:nvPr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48593" name="Freeform 1041"/>
                <p:cNvSpPr>
                  <a:spLocks noChangeArrowheads="1"/>
                </p:cNvSpPr>
                <p:nvPr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594" name="Freeform 1042"/>
                <p:cNvSpPr>
                  <a:spLocks noChangeArrowheads="1"/>
                </p:cNvSpPr>
                <p:nvPr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595" name="Freeform 1043"/>
                <p:cNvSpPr>
                  <a:spLocks noChangeArrowheads="1"/>
                </p:cNvSpPr>
                <p:nvPr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48596" name="Freeform 1044"/>
              <p:cNvSpPr>
                <a:spLocks noChangeArrowheads="1"/>
              </p:cNvSpPr>
              <p:nvPr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597" name="Freeform 1045"/>
              <p:cNvSpPr>
                <a:spLocks noChangeArrowheads="1"/>
              </p:cNvSpPr>
              <p:nvPr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598" name="Freeform 1046"/>
              <p:cNvSpPr>
                <a:spLocks noChangeArrowheads="1"/>
              </p:cNvSpPr>
              <p:nvPr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" name="Group -1008"/>
              <p:cNvGrpSpPr/>
              <p:nvPr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48599" name="Freeform 1047"/>
                <p:cNvSpPr>
                  <a:spLocks noChangeArrowheads="1"/>
                </p:cNvSpPr>
                <p:nvPr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00" name="Freeform 1048"/>
                <p:cNvSpPr>
                  <a:spLocks noChangeArrowheads="1"/>
                </p:cNvSpPr>
                <p:nvPr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01" name="Freeform 1049"/>
                <p:cNvSpPr>
                  <a:spLocks noChangeArrowheads="1"/>
                </p:cNvSpPr>
                <p:nvPr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02" name="Freeform 1050"/>
                <p:cNvSpPr>
                  <a:spLocks noChangeArrowheads="1"/>
                </p:cNvSpPr>
                <p:nvPr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03" name="Freeform 1051"/>
                <p:cNvSpPr>
                  <a:spLocks noChangeArrowheads="1"/>
                </p:cNvSpPr>
                <p:nvPr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04" name="Freeform 1052"/>
                <p:cNvSpPr>
                  <a:spLocks noChangeArrowheads="1"/>
                </p:cNvSpPr>
                <p:nvPr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05" name="Freeform 1053"/>
                <p:cNvSpPr>
                  <a:spLocks noChangeArrowheads="1"/>
                </p:cNvSpPr>
                <p:nvPr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06" name="Freeform 1054"/>
                <p:cNvSpPr>
                  <a:spLocks noChangeArrowheads="1"/>
                </p:cNvSpPr>
                <p:nvPr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-1007"/>
          <p:cNvGrpSpPr/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8607" name="Freeform 1055"/>
            <p:cNvSpPr>
              <a:spLocks noChangeArrowheads="1"/>
            </p:cNvSpPr>
            <p:nvPr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</a:path>
              </a:pathLst>
            </a:custGeom>
            <a:solidFill>
              <a:srgbClr val="703D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608" name="Freeform 1056"/>
            <p:cNvSpPr>
              <a:spLocks noChangeArrowheads="1"/>
            </p:cNvSpPr>
            <p:nvPr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</a:path>
              </a:pathLst>
            </a:custGeom>
            <a:solidFill>
              <a:srgbClr val="703D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-1006"/>
          <p:cNvGrpSpPr/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0" name="Group -1005"/>
            <p:cNvGrpSpPr/>
            <p:nvPr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48609" name="Freeform 1057"/>
              <p:cNvSpPr>
                <a:spLocks noChangeArrowheads="1"/>
              </p:cNvSpPr>
              <p:nvPr/>
            </p:nvSpPr>
            <p:spPr bwMode="auto">
              <a:xfrm rot="18427436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" name="Group -1004"/>
              <p:cNvGrpSpPr/>
              <p:nvPr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8610" name="Freeform 1058"/>
                <p:cNvSpPr>
                  <a:spLocks noChangeArrowheads="1"/>
                </p:cNvSpPr>
                <p:nvPr/>
              </p:nvSpPr>
              <p:spPr bwMode="auto">
                <a:xfrm rot="18427436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11" name="Freeform 1059"/>
                <p:cNvSpPr>
                  <a:spLocks noChangeArrowheads="1"/>
                </p:cNvSpPr>
                <p:nvPr/>
              </p:nvSpPr>
              <p:spPr bwMode="auto">
                <a:xfrm rot="18427436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12" name="Freeform 1060"/>
                <p:cNvSpPr>
                  <a:spLocks noChangeArrowheads="1"/>
                </p:cNvSpPr>
                <p:nvPr/>
              </p:nvSpPr>
              <p:spPr bwMode="auto">
                <a:xfrm rot="18427436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13" name="Freeform 1061"/>
                <p:cNvSpPr>
                  <a:spLocks noChangeArrowheads="1"/>
                </p:cNvSpPr>
                <p:nvPr/>
              </p:nvSpPr>
              <p:spPr bwMode="auto">
                <a:xfrm rot="18427436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14" name="Freeform 1062"/>
                <p:cNvSpPr>
                  <a:spLocks noChangeArrowheads="1"/>
                </p:cNvSpPr>
                <p:nvPr/>
              </p:nvSpPr>
              <p:spPr bwMode="auto">
                <a:xfrm rot="18427436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15" name="Freeform 1063"/>
                <p:cNvSpPr>
                  <a:spLocks noChangeArrowheads="1"/>
                </p:cNvSpPr>
                <p:nvPr/>
              </p:nvSpPr>
              <p:spPr bwMode="auto">
                <a:xfrm rot="18427436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16" name="Freeform 1064"/>
                <p:cNvSpPr>
                  <a:spLocks noChangeArrowheads="1"/>
                </p:cNvSpPr>
                <p:nvPr/>
              </p:nvSpPr>
              <p:spPr bwMode="auto">
                <a:xfrm rot="18427436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17" name="Freeform 1065"/>
                <p:cNvSpPr>
                  <a:spLocks noChangeArrowheads="1"/>
                </p:cNvSpPr>
                <p:nvPr/>
              </p:nvSpPr>
              <p:spPr bwMode="auto">
                <a:xfrm rot="18427436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48618" name="Line 1066"/>
            <p:cNvSpPr>
              <a:spLocks noChangeShapeType="1"/>
            </p:cNvSpPr>
            <p:nvPr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000000"/>
          </a:solidFill>
          <a:latin typeface="+mj-lt"/>
          <a:ea typeface="+mj-ea"/>
          <a:cs typeface="+mj-cs"/>
          <a:sym typeface="Verdana" panose="020B060403050404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mic Sans MS" panose="030F0702030302020204" pitchFamily="66" charset="0"/>
          <a:sym typeface="Verdan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mic Sans MS" panose="030F0702030302020204" pitchFamily="66" charset="0"/>
          <a:sym typeface="Verdan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mic Sans MS" panose="030F0702030302020204" pitchFamily="66" charset="0"/>
          <a:sym typeface="Verdan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mic Sans MS" panose="030F0702030302020204" pitchFamily="66" charset="0"/>
          <a:sym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mic Sans MS" panose="030F0702030302020204" pitchFamily="66" charset="0"/>
          <a:sym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mic Sans MS" panose="030F0702030302020204" pitchFamily="66" charset="0"/>
          <a:sym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mic Sans MS" panose="030F0702030302020204" pitchFamily="66" charset="0"/>
          <a:sym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mic Sans MS" panose="030F0702030302020204" pitchFamily="66" charset="0"/>
          <a:sym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0000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  <a:sym typeface="Verdana" panose="020B060403050404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100000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  <a:sym typeface="Verdana" panose="020B060403050404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  <a:sym typeface="Verdana" panose="020B060403050404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10000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  <a:sym typeface="Verdana" panose="020B060403050404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  <a:sym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1" y="419649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1720409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24606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86" y="305656"/>
            <a:ext cx="9248571" cy="8019888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292817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9" y="-13310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" y="3522226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1" y="2502539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9" y="3492152"/>
            <a:ext cx="2088291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80" y="2389340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60368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52646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99448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1732348"/>
            <a:ext cx="609600" cy="609600"/>
          </a:xfrm>
          <a:prstGeom prst="rect">
            <a:avLst/>
          </a:prstGeom>
        </p:spPr>
      </p:pic>
      <p:sp>
        <p:nvSpPr>
          <p:cNvPr id="28" name="TextBox 1"/>
          <p:cNvSpPr txBox="1"/>
          <p:nvPr/>
        </p:nvSpPr>
        <p:spPr>
          <a:xfrm>
            <a:off x="1759650" y="2079617"/>
            <a:ext cx="5858933" cy="1642324"/>
          </a:xfrm>
          <a:prstGeom prst="rect">
            <a:avLst/>
          </a:prstGeom>
          <a:noFill/>
        </p:spPr>
        <p:txBody>
          <a:bodyPr wrap="square" numCol="1" rtlCol="0">
            <a:prstTxWarp prst="textInflateTop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MÔN </a:t>
            </a:r>
            <a:r>
              <a:rPr lang="vi-V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HOẠT ĐỘNG TRẢI NGHIỆM</a:t>
            </a:r>
          </a:p>
          <a:p>
            <a:r>
              <a:rPr lang="vi-V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                LỚP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1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8842" y="250624"/>
            <a:ext cx="7315873" cy="715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1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PHÒNG GD&amp; ĐT QUẬN LONG BIÊN</a:t>
            </a:r>
            <a:endParaRPr lang="vi-VN" sz="3201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201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TRƯỜNG TIỂU HỌC BỒ ĐỀ</a:t>
            </a:r>
            <a:endParaRPr lang="en-US" sz="3201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288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 bwMode="auto">
          <a:xfrm>
            <a:off x="1752600" y="284163"/>
            <a:ext cx="7086600" cy="10779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3081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-16115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HS có khả năng nhận biết, viết và đọc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445879"/>
              </p:ext>
            </p:extLst>
          </p:nvPr>
        </p:nvGraphicFramePr>
        <p:xfrm>
          <a:off x="0" y="-1611560"/>
          <a:ext cx="180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611560"/>
                        <a:ext cx="18097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-11448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600" b="1" dirty="0" err="1"/>
              <a:t>Hát</a:t>
            </a:r>
            <a:r>
              <a:rPr lang="en-US" sz="6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3360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43050"/>
            <a:ext cx="8064896" cy="4171950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043608" y="2204864"/>
            <a:ext cx="7086600" cy="25202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HOẠT LỚP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1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-16115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HS có khả năng nhận biết, viết và đọc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0" y="-1611560"/>
          <a:ext cx="180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611560"/>
                        <a:ext cx="18097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-11448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12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064896" cy="196553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nề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nếp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Nhắc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nhở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gắng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Nhắc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nhở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gắng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cờ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đỏ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752600" y="284163"/>
            <a:ext cx="7086600" cy="10779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endParaRPr lang="en-US" sz="4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1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-16115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HS có khả năng nhận biết, viết và đọc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0" y="-1611560"/>
          <a:ext cx="180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611560"/>
                        <a:ext cx="18097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-11448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41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 bwMode="auto">
          <a:xfrm>
            <a:off x="1752600" y="284163"/>
            <a:ext cx="7086600" cy="10779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vi-VN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hướng tuần 3</a:t>
            </a:r>
            <a:r>
              <a:rPr lang="en-US" sz="4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1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-16115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HS có khả năng nhận biết, viết và đọc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0" y="-1611560"/>
          <a:ext cx="180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611560"/>
                        <a:ext cx="18097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-11448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AutoShape 2" descr="Điểm sáng trường học xanh-sạch-đẹp-an toàn - Báo Gia Lai điện tử - Tin  nhanh - Chính xá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Điểm sáng trường học xanh-sạch-đẹp-an toàn - Báo Gia Lai điện tử - Tin  nhanh - Chính xá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2775" y="2348880"/>
            <a:ext cx="76316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nề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nếp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endParaRPr lang="en-US" sz="5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đua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18361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 bwMode="auto">
          <a:xfrm>
            <a:off x="899592" y="2783136"/>
            <a:ext cx="7086600" cy="10779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vi-VN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hoạt văn nghệ</a:t>
            </a:r>
            <a:endParaRPr lang="en-US" sz="4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1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-16115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HS có khả năng nhận biết, viết và đọc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0" y="-1611560"/>
          <a:ext cx="180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611560"/>
                        <a:ext cx="18097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-11448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AutoShape 2" descr="Điểm sáng trường học xanh-sạch-đẹp-an toàn - Báo Gia Lai điện tử - Tin  nhanh - Chính xá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Điểm sáng trường học xanh-sạch-đẹp-an toàn - Báo Gia Lai điện tử - Tin  nhanh - Chính xá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4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 bwMode="auto">
          <a:xfrm>
            <a:off x="2699792" y="404664"/>
            <a:ext cx="4710336" cy="10779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4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1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-16115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HS có khả năng nhận biết, viết và đọc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0" y="-1611560"/>
          <a:ext cx="180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611560"/>
                        <a:ext cx="18097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-11448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AutoShape 2" descr="Điểm sáng trường học xanh-sạch-đẹp-an toàn - Báo Gia Lai điện tử - Tin  nhanh - Chính xá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Điểm sáng trường học xanh-sạch-đẹp-an toàn - Báo Gia Lai điện tử - Tin  nhanh - Chính xá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F061554-715D-4006-8FAD-1F5ECD1C025D}"/>
              </a:ext>
            </a:extLst>
          </p:cNvPr>
          <p:cNvSpPr txBox="1"/>
          <p:nvPr/>
        </p:nvSpPr>
        <p:spPr>
          <a:xfrm>
            <a:off x="755576" y="2083401"/>
            <a:ext cx="763284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219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348880"/>
            <a:ext cx="8064896" cy="3366120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971600" y="2564903"/>
            <a:ext cx="7086600" cy="129527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1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-16115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HS có khả năng nhận biết, viết và đọc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0" y="-1611560"/>
          <a:ext cx="180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611560"/>
                        <a:ext cx="18097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-11448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6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默认设计模板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anose="020B0604030504040204" pitchFamily="34" charset="0"/>
            <a:sym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anose="020B0604030504040204" pitchFamily="34" charset="0"/>
            <a:sym typeface="Verdana" panose="020B0604030504040204" pitchFamily="34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240</Words>
  <Application>Microsoft Office PowerPoint</Application>
  <PresentationFormat>On-screen Show (4:3)</PresentationFormat>
  <Paragraphs>37</Paragraphs>
  <Slides>8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Comic Sans MS</vt:lpstr>
      <vt:lpstr>Times New Roman</vt:lpstr>
      <vt:lpstr>Verdana</vt:lpstr>
      <vt:lpstr>等线</vt:lpstr>
      <vt:lpstr>默认设计模板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 Hung</dc:creator>
  <cp:lastModifiedBy>Admin</cp:lastModifiedBy>
  <cp:revision>46</cp:revision>
  <dcterms:created xsi:type="dcterms:W3CDTF">2009-02-28T21:23:03Z</dcterms:created>
  <dcterms:modified xsi:type="dcterms:W3CDTF">2021-04-23T07:36:24Z</dcterms:modified>
</cp:coreProperties>
</file>