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12" r:id="rId2"/>
    <p:sldId id="292" r:id="rId3"/>
    <p:sldId id="299" r:id="rId4"/>
    <p:sldId id="300" r:id="rId5"/>
    <p:sldId id="308" r:id="rId6"/>
    <p:sldId id="309" r:id="rId7"/>
    <p:sldId id="293" r:id="rId8"/>
    <p:sldId id="311" r:id="rId9"/>
    <p:sldId id="307" r:id="rId10"/>
    <p:sldId id="272" r:id="rId11"/>
    <p:sldId id="305" r:id="rId12"/>
    <p:sldId id="304" r:id="rId13"/>
    <p:sldId id="310" r:id="rId14"/>
    <p:sldId id="306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E6E6E6"/>
    <a:srgbClr val="FC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37" autoAdjust="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Rectangle 4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2" name="Rectangle 430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9113" name="Rectangle 43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114" name="Rectangle 43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9115" name="Rectangle 43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6" name="Rectangle 43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FA3EF-D8E7-4C62-9B0B-135EE5951CEE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65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6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6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55AB-C565-4C10-BE91-524C0ABE39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3E50-D4A4-4CC2-977E-9F5AA27C37A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692-B6C9-4E9B-B083-09DFB78E0C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030B-5512-4AAF-9B44-C55C5BB775D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6044-91E2-41CB-A5C7-709348BC52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3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0B5-AB9D-4761-BF4B-08B67E636D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9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CDC-6EB0-43F2-A373-A62581A0B8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502-5B98-44D2-9918-B8BBD6DE8E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16C6-93A8-4834-919E-65EC1955D2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106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18E-08B2-47E8-8184-28C3442D849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7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AC72-52E4-4BF8-8DA4-28BF7CE862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024"/>
          <p:cNvSpPr>
            <a:spLocks noChangeArrowheads="1"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title style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+mn-lt"/>
              </a:defRPr>
            </a:lvl1pPr>
          </a:lstStyle>
          <a:p>
            <a:fld id="{A9411246-B5C6-4A38-9656-765EB7AC479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48582" name="Freeform 1030"/>
          <p:cNvSpPr>
            <a:spLocks noChangeArrowheads="1"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</a:path>
            </a:pathLst>
          </a:custGeom>
          <a:solidFill>
            <a:srgbClr val="703D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83" name="Freeform 1031"/>
          <p:cNvSpPr>
            <a:spLocks noChangeArrowheads="1"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</a:path>
            </a:pathLst>
          </a:custGeom>
          <a:solidFill>
            <a:srgbClr val="FFB8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-1011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8584" name="Freeform 1032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Freeform 1033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Freeform 1034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7" name="Freeform 1035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Freeform 1036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Freeform 1037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Freeform 1038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Freeform 1039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Freeform 1040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-1010"/>
            <p:cNvGrpSpPr/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" name="Group -1009"/>
              <p:cNvGrpSpPr/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8593" name="Freeform 104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4" name="Freeform 104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5" name="Freeform 104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8596" name="Freeform 104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7" name="Freeform 104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8" name="Freeform 104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-1008"/>
              <p:cNvGrpSpPr/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8599" name="Freeform 1047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0" name="Freeform 1048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1" name="Freeform 1049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2" name="Freeform 1050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3" name="Freeform 1051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4" name="Freeform 1052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5" name="Freeform 1053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6" name="Freeform 1054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-100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607" name="Freeform 1055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8" name="Freeform 1056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-1006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" name="Group -1005"/>
            <p:cNvGrpSpPr/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8609" name="Freeform 1057"/>
              <p:cNvSpPr>
                <a:spLocks noChangeArrowheads="1"/>
              </p:cNvSpPr>
              <p:nvPr/>
            </p:nvSpPr>
            <p:spPr bwMode="auto">
              <a:xfrm rot="18427436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-1004"/>
              <p:cNvGrpSpPr/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8610" name="Freeform 1058"/>
                <p:cNvSpPr>
                  <a:spLocks noChangeArrowheads="1"/>
                </p:cNvSpPr>
                <p:nvPr/>
              </p:nvSpPr>
              <p:spPr bwMode="auto">
                <a:xfrm rot="18427436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1" name="Freeform 1059"/>
                <p:cNvSpPr>
                  <a:spLocks noChangeArrowheads="1"/>
                </p:cNvSpPr>
                <p:nvPr/>
              </p:nvSpPr>
              <p:spPr bwMode="auto">
                <a:xfrm rot="18427436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2" name="Freeform 1060"/>
                <p:cNvSpPr>
                  <a:spLocks noChangeArrowheads="1"/>
                </p:cNvSpPr>
                <p:nvPr/>
              </p:nvSpPr>
              <p:spPr bwMode="auto">
                <a:xfrm rot="18427436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3" name="Freeform 1061"/>
                <p:cNvSpPr>
                  <a:spLocks noChangeArrowheads="1"/>
                </p:cNvSpPr>
                <p:nvPr/>
              </p:nvSpPr>
              <p:spPr bwMode="auto">
                <a:xfrm rot="18427436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4" name="Freeform 1062"/>
                <p:cNvSpPr>
                  <a:spLocks noChangeArrowheads="1"/>
                </p:cNvSpPr>
                <p:nvPr/>
              </p:nvSpPr>
              <p:spPr bwMode="auto">
                <a:xfrm rot="18427436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5" name="Freeform 1063"/>
                <p:cNvSpPr>
                  <a:spLocks noChangeArrowheads="1"/>
                </p:cNvSpPr>
                <p:nvPr/>
              </p:nvSpPr>
              <p:spPr bwMode="auto">
                <a:xfrm rot="18427436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6" name="Freeform 1064"/>
                <p:cNvSpPr>
                  <a:spLocks noChangeArrowheads="1"/>
                </p:cNvSpPr>
                <p:nvPr/>
              </p:nvSpPr>
              <p:spPr bwMode="auto">
                <a:xfrm rot="18427436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7" name="Freeform 1065"/>
                <p:cNvSpPr>
                  <a:spLocks noChangeArrowheads="1"/>
                </p:cNvSpPr>
                <p:nvPr/>
              </p:nvSpPr>
              <p:spPr bwMode="auto">
                <a:xfrm rot="18427436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48618" name="Line 1066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video" Target="../media/media2.mp4"/><Relationship Id="rId7" Type="http://schemas.openxmlformats.org/officeDocument/2006/relationships/oleObject" Target="../embeddings/oleObject1.bin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419649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720409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4606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86" y="305656"/>
            <a:ext cx="9248571" cy="80198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292817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13310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3522226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2502539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492152"/>
            <a:ext cx="2088291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389340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60368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52646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9944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1732348"/>
            <a:ext cx="609600" cy="609600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1759650" y="2079617"/>
            <a:ext cx="5858933" cy="1642324"/>
          </a:xfrm>
          <a:prstGeom prst="rect">
            <a:avLst/>
          </a:prstGeom>
          <a:noFill/>
        </p:spPr>
        <p:txBody>
          <a:bodyPr wrap="square" numCol="1" rtlCol="0">
            <a:prstTxWarp prst="textInflateTop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MÔN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HOẠT ĐỘNG TRẢI NGHIỆM</a:t>
            </a:r>
          </a:p>
          <a:p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LỚP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8842" y="250624"/>
            <a:ext cx="7315873" cy="71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1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 GD&amp; ĐT QUẬN LONG BIÊN</a:t>
            </a:r>
            <a:endParaRPr lang="vi-VN" sz="3201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1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TIỂU HỌC BỒ ĐỀ</a:t>
            </a:r>
            <a:endParaRPr lang="en-US" sz="3201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1720" y="404664"/>
            <a:ext cx="5658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4032448" cy="4288309"/>
          </a:xfrm>
          <a:prstGeom prst="rect">
            <a:avLst/>
          </a:prstGeom>
        </p:spPr>
      </p:pic>
      <p:pic>
        <p:nvPicPr>
          <p:cNvPr id="12292" name="Picture 4" descr="Từ bỏ thói quen xả rác bừa b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16424" cy="4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395536" y="1844824"/>
            <a:ext cx="4032448" cy="4288309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5536" y="1844824"/>
            <a:ext cx="4032448" cy="4270219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404664"/>
            <a:ext cx="6627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endParaRPr lang="en-US" sz="4800" dirty="0"/>
          </a:p>
        </p:txBody>
      </p:sp>
      <p:pic>
        <p:nvPicPr>
          <p:cNvPr id="16386" name="Picture 2" descr="Trắng đen vụ phá rừng ở Phú Yên sẽ rõ vào tháng 4-2017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1844825"/>
            <a:ext cx="4003239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Điện Biên: Báo động tình trạng ngang nhiên tàn phá rừng già Nà Pen | Môi  trường | Vietnam+ (VietnamPlu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5"/>
            <a:ext cx="40059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2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332656"/>
            <a:ext cx="61911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AutoShape 2" descr="Tài nguyên khoáng sản đang bị lạm dụ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05012"/>
            <a:ext cx="7200800" cy="43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“Ba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7888" y="332656"/>
            <a:ext cx="7086600" cy="12896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2564903"/>
            <a:ext cx="7086600" cy="12952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45879"/>
              </p:ext>
            </p:extLst>
          </p:nvPr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Em yêu cây xanh- Bài hát cực hay cho thiếu nhi về môi trường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1560" y="1828800"/>
            <a:ext cx="8064895" cy="4480520"/>
          </a:xfrm>
        </p:spPr>
      </p:pic>
    </p:spTree>
    <p:extLst>
      <p:ext uri="{BB962C8B-B14F-4D97-AF65-F5344CB8AC3E}">
        <p14:creationId xmlns:p14="http://schemas.microsoft.com/office/powerpoint/2010/main" val="29633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41719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08" y="2204864"/>
            <a:ext cx="7086600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BẢO VỆ CẢNH QUAN THIÊN NHIÊN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tình huống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6328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275004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7888" y="332656"/>
            <a:ext cx="70866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9AEB9D3-7C93-4A15-B238-175099821E56}"/>
              </a:ext>
            </a:extLst>
          </p:cNvPr>
          <p:cNvSpPr/>
          <p:nvPr/>
        </p:nvSpPr>
        <p:spPr bwMode="auto">
          <a:xfrm>
            <a:off x="1331640" y="1385392"/>
            <a:ext cx="7416824" cy="1337270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82103D-13F5-47BE-AA66-4954EB078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5552"/>
            <a:ext cx="76328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275004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7888" y="332656"/>
            <a:ext cx="70866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C9AEB9D3-7C93-4A15-B238-175099821E56}"/>
              </a:ext>
            </a:extLst>
          </p:cNvPr>
          <p:cNvSpPr/>
          <p:nvPr/>
        </p:nvSpPr>
        <p:spPr bwMode="auto">
          <a:xfrm>
            <a:off x="1331640" y="1385392"/>
            <a:ext cx="7416824" cy="1337270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82103D-13F5-47BE-AA66-4954EB078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5552"/>
            <a:ext cx="76328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582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37268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CB5F8-6FD2-41A7-B511-56387F01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78AEC-DFB3-42EA-BDA0-9093D722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3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582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3105835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“Ba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默认设计模板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362</Words>
  <Application>Microsoft Office PowerPoint</Application>
  <PresentationFormat>On-screen Show (4:3)</PresentationFormat>
  <Paragraphs>52</Paragraphs>
  <Slides>14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Verdana</vt:lpstr>
      <vt:lpstr>Wingdings</vt:lpstr>
      <vt:lpstr>等线</vt:lpstr>
      <vt:lpstr>默认设计模板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 Hung</dc:creator>
  <cp:lastModifiedBy>Admin</cp:lastModifiedBy>
  <cp:revision>36</cp:revision>
  <dcterms:created xsi:type="dcterms:W3CDTF">2009-02-28T21:23:03Z</dcterms:created>
  <dcterms:modified xsi:type="dcterms:W3CDTF">2021-04-23T07:36:08Z</dcterms:modified>
</cp:coreProperties>
</file>