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5" r:id="rId2"/>
  </p:sldMasterIdLst>
  <p:notesMasterIdLst>
    <p:notesMasterId r:id="rId14"/>
  </p:notesMasterIdLst>
  <p:sldIdLst>
    <p:sldId id="285" r:id="rId3"/>
    <p:sldId id="256" r:id="rId4"/>
    <p:sldId id="261" r:id="rId5"/>
    <p:sldId id="263" r:id="rId6"/>
    <p:sldId id="265" r:id="rId7"/>
    <p:sldId id="266" r:id="rId8"/>
    <p:sldId id="272" r:id="rId9"/>
    <p:sldId id="273" r:id="rId10"/>
    <p:sldId id="271" r:id="rId11"/>
    <p:sldId id="257" r:id="rId12"/>
    <p:sldId id="28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B378D-FDB5-48C4-8398-6DC12BA0BBF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97E77-F3B4-4762-8861-D98DD7F2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0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30/08/2020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30/08/2020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3D819-ED25-4CC5-AAA3-42BE8ADBB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7F10F-0291-42A9-8B82-54CB280B9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1BBFB-6035-455B-9A39-477F4BCA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4CA1F-59BD-4AB7-9FFD-85F1727D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B14F9-BC9A-4B71-8BE6-E5211509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9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2622-F4B6-4242-9449-4D9BB077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19E59-85C1-441F-831B-8AB46C81F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87140-2CF7-41BF-866A-9B74CE8B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BE90-BACB-4DBE-A60F-E8E25CD0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0BF83-187C-4FCA-804A-8B6BDA86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67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B0C8-22CE-4958-81A5-B0ADFB7C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6B221-29E6-40BC-8ABB-3536FA56C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CA1FB-E84B-45D6-8D85-826387E5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F06D-E417-4845-98B1-01C52DE9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4AF0-E4D4-42EA-A9CF-7F9A92E5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30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3671-CF32-4588-A5BA-9C48AE62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409EC-9D9B-4DA8-B4CC-AA061C079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176C6-66EE-4D5B-AEFB-DCDD2A14F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4BD69-7AE5-4A19-82A3-106603B0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E2D77-2181-4C1B-B0D6-D7630F31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E33CA-45D3-4E6A-A8FC-D9125354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7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2A2C-40D9-45C3-9FB3-3E65E055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C6139-2D9F-403B-8963-111F4ACFE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D9A39-AA0D-43AD-B3C7-89A5DFD49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61FE4-49FF-4417-82A7-47FD6483C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9EA122-2950-4CC6-A8C5-516E139CC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6049F-2788-4F49-871C-0344E9A8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28515-CAF6-45A5-A7FB-D599ACFD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F921F4-D4C8-4DA3-BACA-A7FEC50B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4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30/08/2020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5CFCC-5AA9-4B3C-B8DF-59D8A4B9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418C9-E8EC-46BD-88BD-A18C3FBA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40D9E-D50A-4D34-8DCB-16CD2B88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A6360-087E-41C1-A3B2-ED309E8C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88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C758B-122C-45FB-BA08-9573A2A6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8B0DF-73D1-4E73-A4D5-4B7291B8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419C3-16BA-4916-B950-160277AE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87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9352-C9D2-41A4-BA5E-4729913E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905BF-397F-49C9-8896-4245B70FD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A3D98-D5C1-43A1-9895-DFFE15C11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64786-2A01-43ED-8BF7-8E62C4CA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74876-040F-4274-B500-FE7EA429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CAB98-447C-4300-89C6-70A94CA4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4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E5EC-C2C2-4B1D-8335-F203D067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2C082-A87E-4EB6-940B-412DEE97A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82004-7062-4535-B31B-A8A14C79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03698-4D86-48C5-85CF-A473C6C3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D6659-3EEF-4B82-84B7-646CAFBC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E09D7-E5D5-4D6E-A004-B83933F0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7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DE61-F789-4C87-BDD1-4E55B1AD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DAF86-BFFB-4486-A5E2-F4E707C35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6E809-FFB3-4FD2-996C-B3B7925E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CB048-E5A1-4AF3-B6AB-CD98D350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3A446-23DC-4D83-B1B5-0314A374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57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D6688-A65C-40D3-A280-546C8AECE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A6401-92F4-4CB9-AA5E-FC2C5C528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AE2DD-77E4-43A6-82B5-DFECC2790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E8420-3216-42C0-BFEB-7DA164A8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30048-8F7D-49DB-90CB-79D7B080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4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30/08/2020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8/30/2020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30/08/2020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30/08/2020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30/08/2020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8/30/2020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30/08/2020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F82662-FF8A-4B11-8E08-959A03AE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FB1D4-CA90-4876-B8E8-2FC125CD4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FE91C-C1CE-4184-9A7C-539B98065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BBBED-6668-43EE-9707-1D587B79E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179B4-E2A1-4466-85B8-2A5933897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187809" y="2168352"/>
            <a:ext cx="23246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72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72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 </a:t>
            </a:r>
            <a:endParaRPr lang="zh-CN" altLang="en-US" sz="64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00302" y="5431464"/>
            <a:ext cx="2190023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...............</a:t>
            </a:r>
            <a:endParaRPr lang="zh-CN" altLang="zh-CN" sz="1467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1">
            <a:extLst>
              <a:ext uri="{FF2B5EF4-FFF2-40B4-BE49-F238E27FC236}">
                <a16:creationId xmlns:a16="http://schemas.microsoft.com/office/drawing/2014/main" id="{E7DAC6FD-E61E-4884-8F6F-5DAB65E7BEDA}"/>
              </a:ext>
            </a:extLst>
          </p:cNvPr>
          <p:cNvSpPr/>
          <p:nvPr/>
        </p:nvSpPr>
        <p:spPr>
          <a:xfrm>
            <a:off x="3542073" y="3880265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Du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lÞch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biÓn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ViÖt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Nam</a:t>
            </a:r>
            <a:endParaRPr lang="zh-CN" alt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86230"/>
            <a:ext cx="9144000" cy="3671570"/>
          </a:xfrm>
        </p:spPr>
        <p:txBody>
          <a:bodyPr>
            <a:normAutofit fontScale="97500"/>
          </a:bodyPr>
          <a:lstStyle/>
          <a:p>
            <a:pPr algn="just"/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n­­uíc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ta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n¬i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®©u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còng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Ñp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Thanh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Hãa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®µ N½ng,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Kh¸nh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Hßa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....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cã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b·i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næi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®­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îc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du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kh¸ch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yªu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thÝch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Nh­ng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suèt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chiÒu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dµi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Êt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n­íc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còng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cã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nhiÒu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b·i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cßn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hoang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s¬.</a:t>
            </a:r>
          </a:p>
          <a:p>
            <a:pPr algn="just"/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§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b¹n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sÏ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®­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îc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tháa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søc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b¬i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léi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n«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ïa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trªn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sãng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nhÆt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vá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sß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x©y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l©u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®µ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NÕu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Õn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Mòi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nÐ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b¹n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sÏ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®­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îc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ng¾m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nh×n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åi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mªnh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m«ng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bay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h×nh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d¹ng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åi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lu«n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thay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æi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Tru­ît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ë ®©y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rÊt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thó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vÞ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</a:t>
            </a:r>
          </a:p>
          <a:p>
            <a:pPr algn="just"/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lµ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mãn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qu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µ k×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diÖu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mµ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thiªn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nhiªn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®· ban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tÆng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n­uíc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ta.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8765" y="137795"/>
            <a:ext cx="2149475" cy="922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Avant" panose="020B7200000000000000" pitchFamily="34" charset="0"/>
                <a:cs typeface=".VnAvant" panose="020B7200000000000000" pitchFamily="34" charset="0"/>
              </a:rPr>
              <a:t>§äc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57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29393" y="5545777"/>
            <a:ext cx="4880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48" y="436377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3.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Tr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¶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lêi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c©u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hái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</a:br>
            <a:br>
              <a:rPr lang="en-US" sz="3200" dirty="0">
                <a:latin typeface=".VnAvant" panose="020B7200000000000000" pitchFamily="34" charset="0"/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a.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Trong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äc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những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b·I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biÓn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næi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tiÕng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cña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n­íc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ta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ë ®©u?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766948" y="2043713"/>
            <a:ext cx="10515600" cy="1401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>
                <a:latin typeface=".VnAvant" panose="020B7200000000000000" pitchFamily="34" charset="0"/>
              </a:rPr>
            </a:br>
            <a:br>
              <a:rPr lang="en-US" sz="3200" dirty="0">
                <a:latin typeface=".VnAvant" panose="020B7200000000000000" pitchFamily="34" charset="0"/>
              </a:rPr>
            </a:b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b. C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hóng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lµm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g×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khi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biÓn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?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948" y="4477554"/>
            <a:ext cx="10514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c. V×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sao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948" y="5461379"/>
            <a:ext cx="1073770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c.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vi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bay.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66948" y="1955431"/>
            <a:ext cx="1051405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a.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Những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b·i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næi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tiÕng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cña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n­íc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ta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cã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ë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c¸c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n¬i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nh­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Thanh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Hãa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, Đµ N½ng,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Kh¸nh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Hßa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….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6948" y="3533460"/>
            <a:ext cx="1051405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b.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Chóng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léi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, n« ®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ïa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trªn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sãng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nhÆt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vá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sß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x©y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l©u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®µ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c¸t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4969" y="1657045"/>
            <a:ext cx="10984674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b.Đ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biÓn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chóng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léi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, n« ®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ïa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trªn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sãng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nhÆt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vá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sß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x©y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l©u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®µ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c¸t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969" y="3026938"/>
            <a:ext cx="10514056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c.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những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v×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bay.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97527" y="522514"/>
            <a:ext cx="257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4. </a:t>
            </a:r>
            <a:r>
              <a:rPr lang="en-US" sz="3600" dirty="0" err="1">
                <a:latin typeface=".VnAvant" panose="020B7200000000000000" pitchFamily="34" charset="0"/>
              </a:rPr>
              <a:t>ViÕt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vë</a:t>
            </a:r>
            <a:endParaRPr lang="en-US" sz="36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C735C3-2A56-4105-AE37-71AB7841A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8453" y="738130"/>
            <a:ext cx="6397593" cy="56626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03" y="0"/>
            <a:ext cx="120653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166182"/>
            <a:ext cx="10515600" cy="1723447"/>
          </a:xfrm>
        </p:spPr>
      </p:pic>
      <p:sp>
        <p:nvSpPr>
          <p:cNvPr id="5" name="TextBox 4"/>
          <p:cNvSpPr txBox="1"/>
          <p:nvPr/>
        </p:nvSpPr>
        <p:spPr>
          <a:xfrm>
            <a:off x="2291938" y="2683824"/>
            <a:ext cx="73983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Thanh, </a:t>
            </a:r>
            <a:r>
              <a:rPr lang="en-US" sz="3600" dirty="0" err="1">
                <a:latin typeface=".VnAvant" panose="020B7200000000000000" pitchFamily="34" charset="0"/>
              </a:rPr>
              <a:t>kh¸nh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kh¸ch</a:t>
            </a:r>
            <a:r>
              <a:rPr lang="en-US" sz="3600" dirty="0">
                <a:latin typeface=".VnAvant" panose="020B7200000000000000" pitchFamily="34" charset="0"/>
              </a:rPr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79&quot;&gt;&lt;object type=&quot;3&quot; unique_id=&quot;10223&quot;&gt;&lt;property id=&quot;20148&quot; value=&quot;5&quot;/&gt;&lt;property id=&quot;20300&quot; value=&quot;Slide 2&quot;/&gt;&lt;property id=&quot;20307&quot; value=&quot;261&quot;/&gt;&lt;/object&gt;&lt;object type=&quot;3&quot; unique_id=&quot;10224&quot;&gt;&lt;property id=&quot;20148&quot; value=&quot;5&quot;/&gt;&lt;property id=&quot;20300&quot; value=&quot;Slide 3&quot;/&gt;&lt;property id=&quot;20307&quot; value=&quot;263&quot;/&gt;&lt;/object&gt;&lt;object type=&quot;3&quot; unique_id=&quot;10225&quot;&gt;&lt;property id=&quot;20148&quot; value=&quot;5&quot;/&gt;&lt;property id=&quot;20300&quot; value=&quot;Slide 5 - &amp;quot;3. Tr¶ lêi c©u hái  a. Trong bµi ®äc, nh÷ng b·I biÓn næi tiÕng cña n­uíc ta cã ë ®©u?&amp;quot;&quot;/&gt;&lt;property id=&quot;20307&quot; value=&quot;265&quot;/&gt;&lt;/object&gt;&lt;object type=&quot;3&quot; unique_id=&quot;10226&quot;&gt;&lt;property id=&quot;20148&quot; value=&quot;5&quot;/&gt;&lt;property id=&quot;20300&quot; value=&quot;Slide 6&quot;/&gt;&lt;property id=&quot;20307&quot; value=&quot;262&quot;/&gt;&lt;/object&gt;&lt;object type=&quot;3&quot; unique_id=&quot;10227&quot;&gt;&lt;property id=&quot;20148&quot; value=&quot;5&quot;/&gt;&lt;property id=&quot;20300&quot; value=&quot;Slide 11&quot;/&gt;&lt;property id=&quot;20307&quot; value=&quot;257&quot;/&gt;&lt;/object&gt;&lt;object type=&quot;3&quot; unique_id=&quot;10286&quot;&gt;&lt;property id=&quot;20148&quot; value=&quot;5&quot;/&gt;&lt;property id=&quot;20300&quot; value=&quot;Slide 7&quot;/&gt;&lt;property id=&quot;20307&quot; value=&quot;266&quot;/&gt;&lt;/object&gt;&lt;object type=&quot;3&quot; unique_id=&quot;10419&quot;&gt;&lt;property id=&quot;20148&quot; value=&quot;5&quot;/&gt;&lt;property id=&quot;20300&quot; value=&quot;Slide 4&quot;/&gt;&lt;property id=&quot;20307&quot; value=&quot;270&quot;/&gt;&lt;/object&gt;&lt;object type=&quot;3&quot; unique_id=&quot;10420&quot;&gt;&lt;property id=&quot;20148&quot; value=&quot;5&quot;/&gt;&lt;property id=&quot;20300&quot; value=&quot;Slide 8&quot;/&gt;&lt;property id=&quot;20307&quot; value=&quot;272&quot;/&gt;&lt;/object&gt;&lt;object type=&quot;3&quot; unique_id=&quot;10421&quot;&gt;&lt;property id=&quot;20148&quot; value=&quot;5&quot;/&gt;&lt;property id=&quot;20300&quot; value=&quot;Slide 9&quot;/&gt;&lt;property id=&quot;20307&quot; value=&quot;273&quot;/&gt;&lt;/object&gt;&lt;object type=&quot;3&quot; unique_id=&quot;10422&quot;&gt;&lt;property id=&quot;20148&quot; value=&quot;5&quot;/&gt;&lt;property id=&quot;20300&quot; value=&quot;Slide 10&quot;/&gt;&lt;property id=&quot;20307&quot; value=&quot;271&quot;/&gt;&lt;/object&gt;&lt;object type=&quot;3&quot; unique_id=&quot;10529&quot;&gt;&lt;property id=&quot;20148&quot; value=&quot;5&quot;/&gt;&lt;property id=&quot;20300&quot; value=&quot;Slide 1&quot;/&gt;&lt;property id=&quot;20307&quot; value=&quot;274&quot;/&gt;&lt;/object&gt;&lt;/object&gt;&lt;object type=&quot;8&quot; unique_id=&quot;1018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526</Words>
  <Application>Microsoft Office PowerPoint</Application>
  <PresentationFormat>Widescreen</PresentationFormat>
  <Paragraphs>25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.VnAvant</vt:lpstr>
      <vt:lpstr>Arial</vt:lpstr>
      <vt:lpstr>Arial-Rounded</vt:lpstr>
      <vt:lpstr>Calibri</vt:lpstr>
      <vt:lpstr>Calibri Light</vt:lpstr>
      <vt:lpstr>Segoe UI</vt:lpstr>
      <vt:lpstr>Tahoma</vt:lpstr>
      <vt:lpstr>Times New Roman</vt:lpstr>
      <vt:lpstr>Bạn nhỏ 16x9</vt:lpstr>
      <vt:lpstr>Office Theme</vt:lpstr>
      <vt:lpstr>    CHÀO MỪNG CÁC EM ĐẾN VỚI TIẾT </vt:lpstr>
      <vt:lpstr>PowerPoint Presentation</vt:lpstr>
      <vt:lpstr>PowerPoint Presentation</vt:lpstr>
      <vt:lpstr>PowerPoint Presentation</vt:lpstr>
      <vt:lpstr>3. Tr¶ lêi c©u hái  a. Trong bµi ®äc, những b·I biÓn næi tiÕng cña n­íc ta cã ë ®©u?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ngoc</cp:lastModifiedBy>
  <cp:revision>19</cp:revision>
  <dcterms:created xsi:type="dcterms:W3CDTF">2020-08-22T06:59:00Z</dcterms:created>
  <dcterms:modified xsi:type="dcterms:W3CDTF">2020-08-30T02:15:01Z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