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317" r:id="rId3"/>
    <p:sldId id="318" r:id="rId4"/>
    <p:sldId id="320" r:id="rId5"/>
    <p:sldId id="324" r:id="rId6"/>
    <p:sldId id="326" r:id="rId7"/>
    <p:sldId id="335" r:id="rId8"/>
    <p:sldId id="336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5677" userDrawn="1">
          <p15:clr>
            <a:srgbClr val="A4A3A4"/>
          </p15:clr>
        </p15:guide>
        <p15:guide id="4" pos="2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15"/>
        <p:guide pos="3863"/>
        <p:guide pos="5677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0AE8-73C8-471E-9F2B-64D8B4780335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28492-10F7-4C27-8EB3-D83A54EB0B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82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195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08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75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56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832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8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46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8492-10F7-4C27-8EB3-D83A54EB0BCD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3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45E6-142D-4F78-B4F7-DBEAFB5D5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FAFCD-5BC0-4C61-BAAB-7281413FC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C9F9-52E9-4467-99D8-98DB4EEC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54E4C-AE8E-487B-B0BE-EC70D74C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BC42D-28E3-4D5C-8EEF-CDFCA23A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75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7049-9045-452C-AF85-3AF8B1B4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27F6B-D2D2-4A9E-8942-BC4579BC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242C-60D1-43B2-AA53-CA59FFFC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6095-2B87-4FC6-9504-DFFBD682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21764-589D-42F9-AF6B-6E562552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560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7AC87-805C-46C6-8592-A1A4EFEF4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2F42C-F0AB-4D2D-B81D-4D41609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88F-6D5D-4BA7-9613-099619C9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8AAA-542E-4081-B775-6DBFF284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A763-9097-4118-8CDA-2A3A41BD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75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8ED9-563A-4211-8686-CC203DDF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C6C8-E945-4110-913B-71E202B7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7397-5DDC-4C5A-873F-02756610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52E3-88C9-4AB9-BA3D-36D4D9DF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A5D2-10A5-48D2-BCAC-91260A3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59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8780-A15A-4BFD-89CF-A825971E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B85CA-5F1F-440C-88B8-D95C2948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50EC-A917-4965-81F5-4DAD3079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15A9D-1F3F-4D04-A08B-18CD8BF4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2D2D-C3DB-4DA9-A0C5-5744C197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11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F7EE-B0EB-4FEB-8628-42DA5CFA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67529-9B50-478D-B391-4C8026B69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40900-AC96-4CFF-A39E-D5CAF349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47C2F-0F56-4C2E-BD84-CC90CC98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86274-9D32-4DFA-8AA4-A3056647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9EDCE-327B-47A1-86B9-78065F98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8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BDF7-13DE-4057-884C-4945ECAF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B85E4-DE44-4398-9786-28C1C1A5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A6757-5ABC-4344-8238-BB8AA00E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10F34-5A44-418D-8651-F5133A5E5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56A7D-9DE5-4520-A5F8-B656C01CB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7F6F0-825B-4513-8F52-382BDD4D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465A1-AAAF-4033-A192-F29BF0E7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3FAF4-12CB-448B-A9FC-9CBDFBEA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15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C049-6FC0-4188-BAD5-A31DAD9D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CEC9C-E420-4629-B4B6-AAB98313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F509D-BE7E-4205-9546-AA70C120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B03E3-6FB1-4C70-808E-035E32A1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0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72E3E-D7CD-4683-BA66-6E750FA4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C3183-32A3-4F98-909C-46690363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ACBD9-6579-44E2-85E2-1E606041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0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8427-DC7E-4B3E-A85B-D3E4DA87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F960B-B430-40D7-BFFC-7B12D31B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E0D3-A53E-41A2-9990-2AB23F72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8AD98-5E96-4AE1-96EE-BA3BA55F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6CCE3-9BA8-473F-9203-8B51864E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058A4-53C8-4787-B26D-2185FEEB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4CC4-6B60-4CA9-B264-05D4FD40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11D44-8F5E-4D5D-AB61-CE0FCE36B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0AD47-B12F-4FF5-A68D-8D39E45FB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607D9-1B79-4F08-B310-E551B641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4D0D7-8089-475B-B49B-6E9DED23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E19C9-B30C-463A-AD5B-E8BD7E8F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0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60EE4-A6C7-4143-AE39-A15A3635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CF481-424D-4F4F-826A-A6AB60AC9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26E3-A672-4601-B5BE-83DD8571F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86A8-94BE-4363-8653-B6F63B1E7F0D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B02-83DD-46B4-B0F8-597C9F54A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0F14-BA81-4C7E-BA31-E2A205A03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BF4E-0CBC-4290-8B17-F4A982278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2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3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5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6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6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hdphoto" Target="../media/hdphoto6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3DE791A-8464-0845-BC8B-BAC9F368888E}"/>
              </a:ext>
            </a:extLst>
          </p:cNvPr>
          <p:cNvSpPr/>
          <p:nvPr/>
        </p:nvSpPr>
        <p:spPr>
          <a:xfrm rot="1228545">
            <a:off x="1196491" y="5373772"/>
            <a:ext cx="1686908" cy="1680797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1F8B41-DCF0-C040-BDF9-5DBFF5FF41B2}"/>
              </a:ext>
            </a:extLst>
          </p:cNvPr>
          <p:cNvSpPr/>
          <p:nvPr/>
        </p:nvSpPr>
        <p:spPr>
          <a:xfrm>
            <a:off x="314326" y="0"/>
            <a:ext cx="2800350" cy="2743200"/>
          </a:xfrm>
          <a:prstGeom prst="ellipse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855F9-F266-9F48-AB8C-2746B955319D}"/>
              </a:ext>
            </a:extLst>
          </p:cNvPr>
          <p:cNvSpPr/>
          <p:nvPr/>
        </p:nvSpPr>
        <p:spPr>
          <a:xfrm>
            <a:off x="950119" y="657225"/>
            <a:ext cx="1528763" cy="1428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3CE6F3-B34D-534C-A29F-632D3F4A7D62}"/>
              </a:ext>
            </a:extLst>
          </p:cNvPr>
          <p:cNvSpPr/>
          <p:nvPr/>
        </p:nvSpPr>
        <p:spPr>
          <a:xfrm>
            <a:off x="2652713" y="1371600"/>
            <a:ext cx="1097756" cy="1047750"/>
          </a:xfrm>
          <a:prstGeom prst="ellipse">
            <a:avLst/>
          </a:prstGeom>
          <a:solidFill>
            <a:srgbClr val="00919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5EDCE-89B6-3A42-BA39-360B2478C675}"/>
              </a:ext>
            </a:extLst>
          </p:cNvPr>
          <p:cNvSpPr/>
          <p:nvPr/>
        </p:nvSpPr>
        <p:spPr>
          <a:xfrm rot="1228545">
            <a:off x="292894" y="2047874"/>
            <a:ext cx="1314450" cy="1352551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C8F8C1-7120-BB4B-9F31-9949CFCED99B}"/>
              </a:ext>
            </a:extLst>
          </p:cNvPr>
          <p:cNvSpPr/>
          <p:nvPr/>
        </p:nvSpPr>
        <p:spPr>
          <a:xfrm>
            <a:off x="133567" y="4267199"/>
            <a:ext cx="1097756" cy="10477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D69B3-2631-604E-B7DD-EA17AEB5FB11}"/>
              </a:ext>
            </a:extLst>
          </p:cNvPr>
          <p:cNvSpPr/>
          <p:nvPr/>
        </p:nvSpPr>
        <p:spPr>
          <a:xfrm rot="1228545">
            <a:off x="-161447" y="3950676"/>
            <a:ext cx="1686908" cy="1680797"/>
          </a:xfrm>
          <a:prstGeom prst="ellipse">
            <a:avLst/>
          </a:prstGeom>
          <a:noFill/>
          <a:ln w="28575">
            <a:solidFill>
              <a:srgbClr val="8EFA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42809-8DEF-C945-8A93-6BCEF324F253}"/>
              </a:ext>
            </a:extLst>
          </p:cNvPr>
          <p:cNvSpPr/>
          <p:nvPr/>
        </p:nvSpPr>
        <p:spPr>
          <a:xfrm>
            <a:off x="2134912" y="4948690"/>
            <a:ext cx="370388" cy="366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D9366-7070-6340-95B3-D60B071C8DFF}"/>
              </a:ext>
            </a:extLst>
          </p:cNvPr>
          <p:cNvSpPr/>
          <p:nvPr/>
        </p:nvSpPr>
        <p:spPr>
          <a:xfrm>
            <a:off x="1947348" y="6087050"/>
            <a:ext cx="187564" cy="18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E7B2AE-70EC-FB46-B820-386ECF6B2F17}"/>
              </a:ext>
            </a:extLst>
          </p:cNvPr>
          <p:cNvSpPr/>
          <p:nvPr/>
        </p:nvSpPr>
        <p:spPr>
          <a:xfrm>
            <a:off x="9323882" y="0"/>
            <a:ext cx="2443397" cy="24193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AD1DF-118D-1049-A05E-8809DF895F28}"/>
              </a:ext>
            </a:extLst>
          </p:cNvPr>
          <p:cNvSpPr/>
          <p:nvPr/>
        </p:nvSpPr>
        <p:spPr>
          <a:xfrm rot="1228545">
            <a:off x="10200366" y="1664854"/>
            <a:ext cx="1686908" cy="1680797"/>
          </a:xfrm>
          <a:prstGeom prst="ellipse">
            <a:avLst/>
          </a:prstGeom>
          <a:noFill/>
          <a:ln w="28575">
            <a:solidFill>
              <a:srgbClr val="008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0E19F-5094-EE48-B576-4FDD727812CE}"/>
              </a:ext>
            </a:extLst>
          </p:cNvPr>
          <p:cNvSpPr/>
          <p:nvPr/>
        </p:nvSpPr>
        <p:spPr>
          <a:xfrm>
            <a:off x="2171149" y="1"/>
            <a:ext cx="7543139" cy="6806232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F452B4-60AE-7B46-8873-851E1F888A3C}"/>
              </a:ext>
            </a:extLst>
          </p:cNvPr>
          <p:cNvSpPr/>
          <p:nvPr/>
        </p:nvSpPr>
        <p:spPr>
          <a:xfrm rot="1228545">
            <a:off x="10478927" y="1911125"/>
            <a:ext cx="1129785" cy="1188252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8109FA-E46F-0C4C-92ED-66C660F1E632}"/>
              </a:ext>
            </a:extLst>
          </p:cNvPr>
          <p:cNvSpPr/>
          <p:nvPr/>
        </p:nvSpPr>
        <p:spPr>
          <a:xfrm>
            <a:off x="8565802" y="1005341"/>
            <a:ext cx="370388" cy="366259"/>
          </a:xfrm>
          <a:prstGeom prst="ellipse">
            <a:avLst/>
          </a:prstGeom>
          <a:solidFill>
            <a:srgbClr val="00919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987D5A-41C1-6047-B242-FD8630559921}"/>
              </a:ext>
            </a:extLst>
          </p:cNvPr>
          <p:cNvSpPr/>
          <p:nvPr/>
        </p:nvSpPr>
        <p:spPr>
          <a:xfrm>
            <a:off x="10433154" y="4047344"/>
            <a:ext cx="422508" cy="4644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1AA20F-26B6-7F40-94E2-D838F46B4FBA}"/>
              </a:ext>
            </a:extLst>
          </p:cNvPr>
          <p:cNvSpPr/>
          <p:nvPr/>
        </p:nvSpPr>
        <p:spPr>
          <a:xfrm rot="1228545">
            <a:off x="10857169" y="3938083"/>
            <a:ext cx="1582671" cy="1502284"/>
          </a:xfrm>
          <a:prstGeom prst="ellipse">
            <a:avLst/>
          </a:prstGeom>
          <a:solidFill>
            <a:srgbClr val="C000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77DA15-E9A9-EA44-A893-315F91541936}"/>
              </a:ext>
            </a:extLst>
          </p:cNvPr>
          <p:cNvSpPr/>
          <p:nvPr/>
        </p:nvSpPr>
        <p:spPr>
          <a:xfrm>
            <a:off x="7989757" y="4511835"/>
            <a:ext cx="2812156" cy="2784688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968BE-A93B-8447-8961-FFE797443CDF}"/>
              </a:ext>
            </a:extLst>
          </p:cNvPr>
          <p:cNvSpPr/>
          <p:nvPr/>
        </p:nvSpPr>
        <p:spPr>
          <a:xfrm>
            <a:off x="8358516" y="4828429"/>
            <a:ext cx="2074638" cy="2171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920C3-E77D-164B-83C1-1EEF27FB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84" y="3149278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CC7A1-DA00-F742-984A-CECF7BA833DA}"/>
              </a:ext>
            </a:extLst>
          </p:cNvPr>
          <p:cNvSpPr txBox="1"/>
          <p:nvPr/>
        </p:nvSpPr>
        <p:spPr>
          <a:xfrm>
            <a:off x="2727055" y="3014377"/>
            <a:ext cx="679974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x-none" sz="4400" b="1" i="1" dirty="0">
                <a:solidFill>
                  <a:srgbClr val="0070C0"/>
                </a:solidFill>
                <a:latin typeface="Times" pitchFamily="2" charset="0"/>
              </a:rPr>
              <a:t>Nhận biết những nơi có thể xảy ra ta nạn đuối nước.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548BDD-6EB3-5E40-B9F1-85219E0E6BB0}"/>
              </a:ext>
            </a:extLst>
          </p:cNvPr>
          <p:cNvSpPr txBox="1"/>
          <p:nvPr/>
        </p:nvSpPr>
        <p:spPr>
          <a:xfrm>
            <a:off x="4154442" y="1895475"/>
            <a:ext cx="337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i="1" dirty="0">
                <a:solidFill>
                  <a:srgbClr val="FF0000"/>
                </a:solidFill>
                <a:latin typeface="Times" pitchFamily="2" charset="0"/>
              </a:rPr>
              <a:t>Hoạt động 1:</a:t>
            </a:r>
          </a:p>
        </p:txBody>
      </p:sp>
      <p:pic>
        <p:nvPicPr>
          <p:cNvPr id="2" name="Aphrodite-SENS_8z5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43704" y="6178325"/>
            <a:ext cx="609600" cy="609600"/>
          </a:xfrm>
          <a:prstGeom prst="rect">
            <a:avLst/>
          </a:prstGeom>
        </p:spPr>
      </p:pic>
      <p:pic>
        <p:nvPicPr>
          <p:cNvPr id="23" name="FILE_20201203_134728_hd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3819" y="5967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64605F-AD70-CA42-A475-1882B0D0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591">
            <a:off x="-810777" y="5519771"/>
            <a:ext cx="3432104" cy="1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B7D4914-670F-124E-B949-0C2679B0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7352">
            <a:off x="9744797" y="5405015"/>
            <a:ext cx="3432104" cy="1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30D4C1E-3E50-934D-BAD4-5B5AC67A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75" y="6035408"/>
            <a:ext cx="2101954" cy="11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9B540F-5E9D-F147-90EA-7AF28FB0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247">
            <a:off x="-1275474" y="-278924"/>
            <a:ext cx="3432104" cy="1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2A650D4-1B02-2D40-B8B8-E772BBD1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8366">
            <a:off x="836115" y="-330876"/>
            <a:ext cx="2101954" cy="11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A335B20-C757-6748-91B3-79E93BF0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44" b="89971" l="962" r="97940">
                        <a14:foregroundMark x1="60852" y1="45640" x2="61264" y2="64971"/>
                        <a14:foregroundMark x1="35577" y1="57558" x2="82418" y2="49855"/>
                        <a14:foregroundMark x1="82418" y1="49855" x2="97940" y2="51308"/>
                        <a14:foregroundMark x1="75275" y1="35610" x2="64560" y2="73692"/>
                        <a14:foregroundMark x1="69918" y1="78488" x2="58654" y2="77180"/>
                        <a14:foregroundMark x1="58654" y1="77180" x2="39698" y2="62500"/>
                        <a14:foregroundMark x1="39698" y1="62500" x2="36126" y2="55814"/>
                        <a14:foregroundMark x1="36126" y1="55814" x2="36538" y2="47674"/>
                        <a14:foregroundMark x1="36538" y1="47674" x2="56319" y2="41715"/>
                        <a14:foregroundMark x1="56319" y1="41715" x2="68819" y2="41570"/>
                        <a14:foregroundMark x1="68819" y1="41570" x2="75962" y2="44477"/>
                        <a14:foregroundMark x1="75962" y1="44477" x2="84478" y2="57122"/>
                        <a14:foregroundMark x1="84478" y1="57122" x2="81319" y2="67297"/>
                        <a14:foregroundMark x1="81319" y1="67297" x2="76236" y2="72384"/>
                        <a14:foregroundMark x1="76236" y1="72384" x2="73077" y2="72965"/>
                        <a14:foregroundMark x1="88324" y1="64680" x2="69368" y2="71221"/>
                        <a14:foregroundMark x1="69368" y1="71221" x2="47390" y2="70785"/>
                        <a14:foregroundMark x1="47390" y1="70785" x2="33516" y2="64971"/>
                        <a14:foregroundMark x1="33516" y1="64971" x2="28984" y2="56686"/>
                        <a14:foregroundMark x1="28984" y1="56686" x2="32555" y2="48110"/>
                        <a14:foregroundMark x1="32555" y1="48110" x2="48901" y2="36192"/>
                        <a14:foregroundMark x1="48901" y1="36192" x2="60440" y2="33866"/>
                        <a14:foregroundMark x1="60440" y1="33866" x2="76099" y2="38081"/>
                        <a14:foregroundMark x1="76099" y1="38081" x2="86676" y2="48692"/>
                        <a14:foregroundMark x1="90522" y1="54651" x2="88736" y2="62645"/>
                        <a14:foregroundMark x1="88736" y1="62645" x2="84615" y2="71657"/>
                        <a14:foregroundMark x1="95879" y1="55523" x2="87912" y2="70349"/>
                        <a14:foregroundMark x1="89698" y1="48256" x2="77335" y2="38517"/>
                        <a14:foregroundMark x1="77335" y1="38517" x2="76923" y2="35174"/>
                        <a14:foregroundMark x1="66346" y1="33285" x2="60989" y2="33430"/>
                        <a14:foregroundMark x1="89698" y1="43023" x2="89148" y2="47238"/>
                        <a14:foregroundMark x1="78022" y1="57558" x2="71978" y2="66860"/>
                        <a14:foregroundMark x1="65522" y1="46076" x2="48489" y2="50872"/>
                        <a14:foregroundMark x1="47253" y1="57267" x2="62912" y2="65552"/>
                        <a14:foregroundMark x1="62912" y1="65552" x2="63736" y2="68459"/>
                        <a14:foregroundMark x1="78571" y1="73256" x2="72115" y2="76017"/>
                        <a14:foregroundMark x1="72115" y1="76017" x2="71978" y2="76017"/>
                        <a14:foregroundMark x1="63736" y1="79942" x2="54258" y2="79070"/>
                        <a14:foregroundMark x1="54258" y1="79070" x2="36813" y2="69767"/>
                        <a14:foregroundMark x1="43681" y1="59012" x2="62500" y2="67297"/>
                        <a14:foregroundMark x1="79670" y1="73401" x2="75549" y2="78052"/>
                        <a14:foregroundMark x1="16346" y1="50000" x2="14286" y2="55959"/>
                        <a14:foregroundMark x1="6319" y1="36337" x2="962" y2="36483"/>
                        <a14:foregroundMark x1="6044" y1="18169" x2="10027" y2="18314"/>
                        <a14:foregroundMark x1="21566" y1="1744" x2="21841" y2="6977"/>
                        <a14:foregroundMark x1="41758" y1="4651" x2="40797" y2="8721"/>
                        <a14:foregroundMark x1="54670" y1="22674" x2="49451" y2="22965"/>
                        <a14:foregroundMark x1="26786" y1="36047" x2="36401" y2="34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33" y="0"/>
            <a:ext cx="2517067" cy="23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8C7552-F596-1F4B-A8DE-C392C4845647}"/>
              </a:ext>
            </a:extLst>
          </p:cNvPr>
          <p:cNvSpPr/>
          <p:nvPr/>
        </p:nvSpPr>
        <p:spPr>
          <a:xfrm>
            <a:off x="814317" y="945212"/>
            <a:ext cx="9826886" cy="5150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63714-80AC-C349-8E3B-F7B4F9C61961}"/>
              </a:ext>
            </a:extLst>
          </p:cNvPr>
          <p:cNvSpPr txBox="1"/>
          <p:nvPr/>
        </p:nvSpPr>
        <p:spPr>
          <a:xfrm>
            <a:off x="1235187" y="1696325"/>
            <a:ext cx="898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i="1" dirty="0">
                <a:solidFill>
                  <a:srgbClr val="FF0000"/>
                </a:solidFill>
                <a:latin typeface="Times" pitchFamily="2" charset="0"/>
              </a:rPr>
              <a:t>Tai nạn dưới nước xảy ra ở những đâu?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549E9B-0E47-9541-8405-E7A2C7FDD611}"/>
              </a:ext>
            </a:extLst>
          </p:cNvPr>
          <p:cNvSpPr txBox="1"/>
          <p:nvPr/>
        </p:nvSpPr>
        <p:spPr>
          <a:xfrm>
            <a:off x="3114329" y="2792285"/>
            <a:ext cx="8558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latin typeface="Times" pitchFamily="2" charset="0"/>
              </a:rPr>
              <a:t>A. Ở bất kì đâu.</a:t>
            </a:r>
          </a:p>
          <a:p>
            <a:r>
              <a:rPr lang="x-none" sz="4000" dirty="0">
                <a:latin typeface="Times" pitchFamily="2" charset="0"/>
              </a:rPr>
              <a:t>B. Ở bất cứ nơi nào có nước </a:t>
            </a:r>
          </a:p>
          <a:p>
            <a:r>
              <a:rPr lang="x-none" sz="4000" dirty="0">
                <a:latin typeface="Times" pitchFamily="2" charset="0"/>
              </a:rPr>
              <a:t>C. Chỉ xảy ra ở bể bơi.</a:t>
            </a:r>
          </a:p>
          <a:p>
            <a:r>
              <a:rPr lang="x-none" sz="4000" dirty="0">
                <a:latin typeface="Times" pitchFamily="2" charset="0"/>
              </a:rPr>
              <a:t>D. Chỉ xảy ra ở biển</a:t>
            </a:r>
          </a:p>
          <a:p>
            <a:pPr marL="742950" indent="-742950">
              <a:buAutoNum type="alphaUcPeriod"/>
            </a:pPr>
            <a:endParaRPr lang="x-none" sz="4000" dirty="0">
              <a:latin typeface="Times" pitchFamily="2" charset="0"/>
            </a:endParaRPr>
          </a:p>
          <a:p>
            <a:pPr marL="742950" indent="-742950">
              <a:buAutoNum type="alphaUcPeriod"/>
            </a:pPr>
            <a:endParaRPr lang="x-none" sz="4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29074E-13E8-F042-8F7B-936A79306887}"/>
              </a:ext>
            </a:extLst>
          </p:cNvPr>
          <p:cNvSpPr/>
          <p:nvPr/>
        </p:nvSpPr>
        <p:spPr>
          <a:xfrm>
            <a:off x="846379" y="509852"/>
            <a:ext cx="10849979" cy="55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8299D2-C44E-3040-B4D2-208E8838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974" l="5469" r="91699">
                        <a14:foregroundMark x1="64453" y1="51823" x2="59180" y2="55599"/>
                        <a14:foregroundMark x1="29980" y1="72266" x2="41016" y2="74740"/>
                        <a14:foregroundMark x1="38574" y1="70964" x2="38574" y2="81771"/>
                        <a14:foregroundMark x1="73047" y1="48698" x2="43457" y2="68229"/>
                        <a14:foregroundMark x1="43457" y1="68229" x2="37598" y2="74740"/>
                        <a14:foregroundMark x1="30469" y1="72917" x2="30469" y2="71615"/>
                        <a14:foregroundMark x1="57715" y1="52474" x2="30469" y2="70964"/>
                        <a14:foregroundMark x1="30957" y1="71615" x2="41992" y2="72266"/>
                        <a14:foregroundMark x1="9375" y1="63932" x2="5566" y2="65234"/>
                        <a14:foregroundMark x1="88379" y1="48698" x2="91699" y2="4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72" y="3522688"/>
            <a:ext cx="4786859" cy="35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9335B-83BE-E64B-A820-8C2158F6C6F6}"/>
              </a:ext>
            </a:extLst>
          </p:cNvPr>
          <p:cNvSpPr txBox="1"/>
          <p:nvPr/>
        </p:nvSpPr>
        <p:spPr>
          <a:xfrm>
            <a:off x="1838273" y="1267248"/>
            <a:ext cx="898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i="1" dirty="0">
                <a:solidFill>
                  <a:srgbClr val="FF0000"/>
                </a:solidFill>
                <a:latin typeface="Times" pitchFamily="2" charset="0"/>
              </a:rPr>
              <a:t>Tai nạn dưới nước xảy ra ở những đâu?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77B1-34B0-7444-98FF-BD8E76F45F75}"/>
              </a:ext>
            </a:extLst>
          </p:cNvPr>
          <p:cNvSpPr txBox="1"/>
          <p:nvPr/>
        </p:nvSpPr>
        <p:spPr>
          <a:xfrm>
            <a:off x="2548714" y="2044984"/>
            <a:ext cx="8558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latin typeface="Times" pitchFamily="2" charset="0"/>
              </a:rPr>
              <a:t>A. Ở bất kì đâu.</a:t>
            </a:r>
          </a:p>
          <a:p>
            <a:r>
              <a:rPr lang="x-none" sz="4000" dirty="0">
                <a:latin typeface="Times" pitchFamily="2" charset="0"/>
              </a:rPr>
              <a:t>B. Ở bất cứ nơi nào có nước </a:t>
            </a:r>
          </a:p>
          <a:p>
            <a:r>
              <a:rPr lang="x-none" sz="4000" dirty="0">
                <a:latin typeface="Times" pitchFamily="2" charset="0"/>
              </a:rPr>
              <a:t>C. Chỉ xảy ra ở bể bơi.</a:t>
            </a:r>
          </a:p>
          <a:p>
            <a:r>
              <a:rPr lang="x-none" sz="4000" dirty="0">
                <a:latin typeface="Times" pitchFamily="2" charset="0"/>
              </a:rPr>
              <a:t>D. Chỉ xảy ra ở biển</a:t>
            </a:r>
          </a:p>
          <a:p>
            <a:pPr marL="742950" indent="-742950">
              <a:buAutoNum type="alphaUcPeriod"/>
            </a:pPr>
            <a:endParaRPr lang="x-none" sz="4000" dirty="0">
              <a:latin typeface="Times" pitchFamily="2" charset="0"/>
            </a:endParaRPr>
          </a:p>
          <a:p>
            <a:pPr marL="742950" indent="-742950">
              <a:buAutoNum type="alphaUcPeriod"/>
            </a:pPr>
            <a:endParaRPr lang="x-none" sz="4000" dirty="0">
              <a:latin typeface="Times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E733F6-FA3F-884D-A6AB-153FB73358AD}"/>
              </a:ext>
            </a:extLst>
          </p:cNvPr>
          <p:cNvSpPr/>
          <p:nvPr/>
        </p:nvSpPr>
        <p:spPr>
          <a:xfrm rot="1228545">
            <a:off x="2468943" y="2700740"/>
            <a:ext cx="616384" cy="6406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E778FF1-C80C-104D-85C4-DDCF6024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3" b="94750" l="2695" r="98503">
                        <a14:foregroundMark x1="2695" y1="16250" x2="13174" y2="35667"/>
                        <a14:foregroundMark x1="35130" y1="24833" x2="41617" y2="11917"/>
                        <a14:foregroundMark x1="85729" y1="38333" x2="89421" y2="66417"/>
                        <a14:foregroundMark x1="89421" y1="66417" x2="93912" y2="73917"/>
                        <a14:foregroundMark x1="93912" y1="73917" x2="93014" y2="74000"/>
                        <a14:foregroundMark x1="75749" y1="90417" x2="26647" y2="92083"/>
                        <a14:foregroundMark x1="72754" y1="92333" x2="70060" y2="94833"/>
                        <a14:foregroundMark x1="97006" y1="54583" x2="98503" y2="59167"/>
                        <a14:foregroundMark x1="7884" y1="49833" x2="4391" y2="59417"/>
                        <a14:foregroundMark x1="38822" y1="26083" x2="34830" y2="12750"/>
                        <a14:foregroundMark x1="34132" y1="9167" x2="43214" y2="9000"/>
                        <a14:foregroundMark x1="43214" y1="9000" x2="51996" y2="6667"/>
                        <a14:foregroundMark x1="51996" y1="6667" x2="61577" y2="8417"/>
                        <a14:foregroundMark x1="61577" y1="8417" x2="63573" y2="10250"/>
                        <a14:foregroundMark x1="62275" y1="14167" x2="61776" y2="27333"/>
                        <a14:foregroundMark x1="61277" y1="17500" x2="44810" y2="17750"/>
                        <a14:foregroundMark x1="39820" y1="10833" x2="42615" y2="26083"/>
                        <a14:foregroundMark x1="63074" y1="11917" x2="63074" y2="19333"/>
                        <a14:foregroundMark x1="63074" y1="19333" x2="58483" y2="26417"/>
                        <a14:foregroundMark x1="58483" y1="26417" x2="55589" y2="19500"/>
                        <a14:foregroundMark x1="55589" y1="19500" x2="58383" y2="12417"/>
                        <a14:foregroundMark x1="58383" y1="12417" x2="59082" y2="12083"/>
                        <a14:foregroundMark x1="20160" y1="23583" x2="28842" y2="20500"/>
                        <a14:foregroundMark x1="28842" y1="20500" x2="29641" y2="20417"/>
                        <a14:foregroundMark x1="58583" y1="833" x2="64770" y2="4583"/>
                        <a14:foregroundMark x1="40120" y1="2333" x2="33333" y2="7083"/>
                        <a14:foregroundMark x1="33333" y1="7083" x2="32635" y2="8333"/>
                        <a14:foregroundMark x1="61577" y1="14167" x2="65569" y2="2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0" y="301588"/>
            <a:ext cx="1229804" cy="14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87635" y="5466548"/>
            <a:ext cx="609600" cy="6096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D27CC37-D1DB-364B-B8E2-0866C8F4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02" y="32083"/>
            <a:ext cx="3098713" cy="24634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A114EC24-F55B-D740-849F-372FE1ED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45" y="285250"/>
            <a:ext cx="2839157" cy="26718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81A2171-6315-274D-8831-5046D82D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01" y="3093101"/>
            <a:ext cx="2957370" cy="26718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E8EC9-EA4A-5F49-B8BF-6BDA7CFF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7" y="3048622"/>
            <a:ext cx="2764421" cy="28872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3DE791A-8464-0845-BC8B-BAC9F368888E}"/>
              </a:ext>
            </a:extLst>
          </p:cNvPr>
          <p:cNvSpPr/>
          <p:nvPr/>
        </p:nvSpPr>
        <p:spPr>
          <a:xfrm rot="1228545">
            <a:off x="1196491" y="5373772"/>
            <a:ext cx="1686908" cy="1680797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1F8B41-DCF0-C040-BDF9-5DBFF5FF41B2}"/>
              </a:ext>
            </a:extLst>
          </p:cNvPr>
          <p:cNvSpPr/>
          <p:nvPr/>
        </p:nvSpPr>
        <p:spPr>
          <a:xfrm>
            <a:off x="314326" y="0"/>
            <a:ext cx="2800350" cy="2743200"/>
          </a:xfrm>
          <a:prstGeom prst="ellipse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855F9-F266-9F48-AB8C-2746B955319D}"/>
              </a:ext>
            </a:extLst>
          </p:cNvPr>
          <p:cNvSpPr/>
          <p:nvPr/>
        </p:nvSpPr>
        <p:spPr>
          <a:xfrm>
            <a:off x="950119" y="657225"/>
            <a:ext cx="1528763" cy="1428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3CE6F3-B34D-534C-A29F-632D3F4A7D62}"/>
              </a:ext>
            </a:extLst>
          </p:cNvPr>
          <p:cNvSpPr/>
          <p:nvPr/>
        </p:nvSpPr>
        <p:spPr>
          <a:xfrm>
            <a:off x="2652713" y="1371600"/>
            <a:ext cx="1097756" cy="1047750"/>
          </a:xfrm>
          <a:prstGeom prst="ellipse">
            <a:avLst/>
          </a:prstGeom>
          <a:solidFill>
            <a:srgbClr val="00919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5EDCE-89B6-3A42-BA39-360B2478C675}"/>
              </a:ext>
            </a:extLst>
          </p:cNvPr>
          <p:cNvSpPr/>
          <p:nvPr/>
        </p:nvSpPr>
        <p:spPr>
          <a:xfrm rot="1228545">
            <a:off x="292894" y="2047874"/>
            <a:ext cx="1314450" cy="1352551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C8F8C1-7120-BB4B-9F31-9949CFCED99B}"/>
              </a:ext>
            </a:extLst>
          </p:cNvPr>
          <p:cNvSpPr/>
          <p:nvPr/>
        </p:nvSpPr>
        <p:spPr>
          <a:xfrm>
            <a:off x="133567" y="4267199"/>
            <a:ext cx="1097756" cy="10477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D69B3-2631-604E-B7DD-EA17AEB5FB11}"/>
              </a:ext>
            </a:extLst>
          </p:cNvPr>
          <p:cNvSpPr/>
          <p:nvPr/>
        </p:nvSpPr>
        <p:spPr>
          <a:xfrm rot="1228545">
            <a:off x="-161447" y="3950676"/>
            <a:ext cx="1686908" cy="1680797"/>
          </a:xfrm>
          <a:prstGeom prst="ellipse">
            <a:avLst/>
          </a:prstGeom>
          <a:noFill/>
          <a:ln w="28575">
            <a:solidFill>
              <a:srgbClr val="8EFA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42809-8DEF-C945-8A93-6BCEF324F253}"/>
              </a:ext>
            </a:extLst>
          </p:cNvPr>
          <p:cNvSpPr/>
          <p:nvPr/>
        </p:nvSpPr>
        <p:spPr>
          <a:xfrm>
            <a:off x="2134912" y="4948690"/>
            <a:ext cx="370388" cy="366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D9366-7070-6340-95B3-D60B071C8DFF}"/>
              </a:ext>
            </a:extLst>
          </p:cNvPr>
          <p:cNvSpPr/>
          <p:nvPr/>
        </p:nvSpPr>
        <p:spPr>
          <a:xfrm>
            <a:off x="1947348" y="6087050"/>
            <a:ext cx="187564" cy="18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E7B2AE-70EC-FB46-B820-386ECF6B2F17}"/>
              </a:ext>
            </a:extLst>
          </p:cNvPr>
          <p:cNvSpPr/>
          <p:nvPr/>
        </p:nvSpPr>
        <p:spPr>
          <a:xfrm>
            <a:off x="9323882" y="0"/>
            <a:ext cx="2443397" cy="24193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AD1DF-118D-1049-A05E-8809DF895F28}"/>
              </a:ext>
            </a:extLst>
          </p:cNvPr>
          <p:cNvSpPr/>
          <p:nvPr/>
        </p:nvSpPr>
        <p:spPr>
          <a:xfrm rot="1228545">
            <a:off x="10200366" y="1664854"/>
            <a:ext cx="1686908" cy="1680797"/>
          </a:xfrm>
          <a:prstGeom prst="ellipse">
            <a:avLst/>
          </a:prstGeom>
          <a:noFill/>
          <a:ln w="28575">
            <a:solidFill>
              <a:srgbClr val="008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0E19F-5094-EE48-B576-4FDD727812CE}"/>
              </a:ext>
            </a:extLst>
          </p:cNvPr>
          <p:cNvSpPr/>
          <p:nvPr/>
        </p:nvSpPr>
        <p:spPr>
          <a:xfrm>
            <a:off x="2171149" y="1"/>
            <a:ext cx="7543139" cy="6806232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F452B4-60AE-7B46-8873-851E1F888A3C}"/>
              </a:ext>
            </a:extLst>
          </p:cNvPr>
          <p:cNvSpPr/>
          <p:nvPr/>
        </p:nvSpPr>
        <p:spPr>
          <a:xfrm rot="1228545">
            <a:off x="10478927" y="1911125"/>
            <a:ext cx="1129785" cy="1188252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8109FA-E46F-0C4C-92ED-66C660F1E632}"/>
              </a:ext>
            </a:extLst>
          </p:cNvPr>
          <p:cNvSpPr/>
          <p:nvPr/>
        </p:nvSpPr>
        <p:spPr>
          <a:xfrm>
            <a:off x="8565802" y="1005341"/>
            <a:ext cx="370388" cy="366259"/>
          </a:xfrm>
          <a:prstGeom prst="ellipse">
            <a:avLst/>
          </a:prstGeom>
          <a:solidFill>
            <a:srgbClr val="00919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987D5A-41C1-6047-B242-FD8630559921}"/>
              </a:ext>
            </a:extLst>
          </p:cNvPr>
          <p:cNvSpPr/>
          <p:nvPr/>
        </p:nvSpPr>
        <p:spPr>
          <a:xfrm>
            <a:off x="10433154" y="4047344"/>
            <a:ext cx="422508" cy="4644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1AA20F-26B6-7F40-94E2-D838F46B4FBA}"/>
              </a:ext>
            </a:extLst>
          </p:cNvPr>
          <p:cNvSpPr/>
          <p:nvPr/>
        </p:nvSpPr>
        <p:spPr>
          <a:xfrm rot="1228545">
            <a:off x="10857169" y="3938083"/>
            <a:ext cx="1582671" cy="1502284"/>
          </a:xfrm>
          <a:prstGeom prst="ellipse">
            <a:avLst/>
          </a:prstGeom>
          <a:solidFill>
            <a:srgbClr val="C000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77DA15-E9A9-EA44-A893-315F91541936}"/>
              </a:ext>
            </a:extLst>
          </p:cNvPr>
          <p:cNvSpPr/>
          <p:nvPr/>
        </p:nvSpPr>
        <p:spPr>
          <a:xfrm>
            <a:off x="7989757" y="4511835"/>
            <a:ext cx="2812156" cy="2784688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968BE-A93B-8447-8961-FFE797443CDF}"/>
              </a:ext>
            </a:extLst>
          </p:cNvPr>
          <p:cNvSpPr/>
          <p:nvPr/>
        </p:nvSpPr>
        <p:spPr>
          <a:xfrm>
            <a:off x="8358516" y="4828429"/>
            <a:ext cx="2074638" cy="2171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920C3-E77D-164B-83C1-1EEF27FB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84" y="3149278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CC7A1-DA00-F742-984A-CECF7BA833DA}"/>
              </a:ext>
            </a:extLst>
          </p:cNvPr>
          <p:cNvSpPr txBox="1"/>
          <p:nvPr/>
        </p:nvSpPr>
        <p:spPr>
          <a:xfrm>
            <a:off x="2727055" y="3352931"/>
            <a:ext cx="6799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x-none" sz="4400" b="1" i="1" dirty="0">
                <a:solidFill>
                  <a:srgbClr val="0070C0"/>
                </a:solidFill>
                <a:latin typeface="Times" pitchFamily="2" charset="0"/>
              </a:rPr>
              <a:t>Nguyên nhân đuối nước.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548BDD-6EB3-5E40-B9F1-85219E0E6BB0}"/>
              </a:ext>
            </a:extLst>
          </p:cNvPr>
          <p:cNvSpPr txBox="1"/>
          <p:nvPr/>
        </p:nvSpPr>
        <p:spPr>
          <a:xfrm>
            <a:off x="4154442" y="1895475"/>
            <a:ext cx="337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i="1" dirty="0">
                <a:solidFill>
                  <a:srgbClr val="FF0000"/>
                </a:solidFill>
                <a:latin typeface="Times" pitchFamily="2" charset="0"/>
              </a:rPr>
              <a:t>Hoạt động 2:</a:t>
            </a:r>
          </a:p>
        </p:txBody>
      </p:sp>
      <p:pic>
        <p:nvPicPr>
          <p:cNvPr id="3" name="FILE_20201201_190805_hoạt động 2 nguyên nhân đuối nướ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9945" y="6127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3DE791A-8464-0845-BC8B-BAC9F368888E}"/>
              </a:ext>
            </a:extLst>
          </p:cNvPr>
          <p:cNvSpPr/>
          <p:nvPr/>
        </p:nvSpPr>
        <p:spPr>
          <a:xfrm rot="1228545">
            <a:off x="1196491" y="5373772"/>
            <a:ext cx="1686908" cy="1680797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1F8B41-DCF0-C040-BDF9-5DBFF5FF41B2}"/>
              </a:ext>
            </a:extLst>
          </p:cNvPr>
          <p:cNvSpPr/>
          <p:nvPr/>
        </p:nvSpPr>
        <p:spPr>
          <a:xfrm>
            <a:off x="314326" y="0"/>
            <a:ext cx="2800350" cy="2743200"/>
          </a:xfrm>
          <a:prstGeom prst="ellipse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855F9-F266-9F48-AB8C-2746B955319D}"/>
              </a:ext>
            </a:extLst>
          </p:cNvPr>
          <p:cNvSpPr/>
          <p:nvPr/>
        </p:nvSpPr>
        <p:spPr>
          <a:xfrm>
            <a:off x="950119" y="657225"/>
            <a:ext cx="1528763" cy="1428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3CE6F3-B34D-534C-A29F-632D3F4A7D62}"/>
              </a:ext>
            </a:extLst>
          </p:cNvPr>
          <p:cNvSpPr/>
          <p:nvPr/>
        </p:nvSpPr>
        <p:spPr>
          <a:xfrm>
            <a:off x="2652713" y="1371600"/>
            <a:ext cx="1097756" cy="1047750"/>
          </a:xfrm>
          <a:prstGeom prst="ellipse">
            <a:avLst/>
          </a:prstGeom>
          <a:solidFill>
            <a:srgbClr val="00919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5EDCE-89B6-3A42-BA39-360B2478C675}"/>
              </a:ext>
            </a:extLst>
          </p:cNvPr>
          <p:cNvSpPr/>
          <p:nvPr/>
        </p:nvSpPr>
        <p:spPr>
          <a:xfrm rot="1228545">
            <a:off x="292894" y="2047874"/>
            <a:ext cx="1314450" cy="1352551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C8F8C1-7120-BB4B-9F31-9949CFCED99B}"/>
              </a:ext>
            </a:extLst>
          </p:cNvPr>
          <p:cNvSpPr/>
          <p:nvPr/>
        </p:nvSpPr>
        <p:spPr>
          <a:xfrm>
            <a:off x="133567" y="4267199"/>
            <a:ext cx="1097756" cy="10477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D69B3-2631-604E-B7DD-EA17AEB5FB11}"/>
              </a:ext>
            </a:extLst>
          </p:cNvPr>
          <p:cNvSpPr/>
          <p:nvPr/>
        </p:nvSpPr>
        <p:spPr>
          <a:xfrm rot="1228545">
            <a:off x="-161447" y="3950676"/>
            <a:ext cx="1686908" cy="1680797"/>
          </a:xfrm>
          <a:prstGeom prst="ellipse">
            <a:avLst/>
          </a:prstGeom>
          <a:noFill/>
          <a:ln w="28575">
            <a:solidFill>
              <a:srgbClr val="8EFA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42809-8DEF-C945-8A93-6BCEF324F253}"/>
              </a:ext>
            </a:extLst>
          </p:cNvPr>
          <p:cNvSpPr/>
          <p:nvPr/>
        </p:nvSpPr>
        <p:spPr>
          <a:xfrm>
            <a:off x="2134912" y="4948690"/>
            <a:ext cx="370388" cy="366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D9366-7070-6340-95B3-D60B071C8DFF}"/>
              </a:ext>
            </a:extLst>
          </p:cNvPr>
          <p:cNvSpPr/>
          <p:nvPr/>
        </p:nvSpPr>
        <p:spPr>
          <a:xfrm>
            <a:off x="1947348" y="6087050"/>
            <a:ext cx="187564" cy="18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E7B2AE-70EC-FB46-B820-386ECF6B2F17}"/>
              </a:ext>
            </a:extLst>
          </p:cNvPr>
          <p:cNvSpPr/>
          <p:nvPr/>
        </p:nvSpPr>
        <p:spPr>
          <a:xfrm>
            <a:off x="9323882" y="0"/>
            <a:ext cx="2443397" cy="24193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AD1DF-118D-1049-A05E-8809DF895F28}"/>
              </a:ext>
            </a:extLst>
          </p:cNvPr>
          <p:cNvSpPr/>
          <p:nvPr/>
        </p:nvSpPr>
        <p:spPr>
          <a:xfrm rot="1228545">
            <a:off x="10200366" y="1664854"/>
            <a:ext cx="1686908" cy="1680797"/>
          </a:xfrm>
          <a:prstGeom prst="ellipse">
            <a:avLst/>
          </a:prstGeom>
          <a:noFill/>
          <a:ln w="28575">
            <a:solidFill>
              <a:srgbClr val="008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0E19F-5094-EE48-B576-4FDD727812CE}"/>
              </a:ext>
            </a:extLst>
          </p:cNvPr>
          <p:cNvSpPr/>
          <p:nvPr/>
        </p:nvSpPr>
        <p:spPr>
          <a:xfrm>
            <a:off x="2171149" y="1"/>
            <a:ext cx="7543139" cy="6806232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F452B4-60AE-7B46-8873-851E1F888A3C}"/>
              </a:ext>
            </a:extLst>
          </p:cNvPr>
          <p:cNvSpPr/>
          <p:nvPr/>
        </p:nvSpPr>
        <p:spPr>
          <a:xfrm rot="1228545">
            <a:off x="10478927" y="1911125"/>
            <a:ext cx="1129785" cy="1188252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8109FA-E46F-0C4C-92ED-66C660F1E632}"/>
              </a:ext>
            </a:extLst>
          </p:cNvPr>
          <p:cNvSpPr/>
          <p:nvPr/>
        </p:nvSpPr>
        <p:spPr>
          <a:xfrm>
            <a:off x="8565802" y="1005341"/>
            <a:ext cx="370388" cy="366259"/>
          </a:xfrm>
          <a:prstGeom prst="ellipse">
            <a:avLst/>
          </a:prstGeom>
          <a:solidFill>
            <a:srgbClr val="00919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987D5A-41C1-6047-B242-FD8630559921}"/>
              </a:ext>
            </a:extLst>
          </p:cNvPr>
          <p:cNvSpPr/>
          <p:nvPr/>
        </p:nvSpPr>
        <p:spPr>
          <a:xfrm>
            <a:off x="10433154" y="4047344"/>
            <a:ext cx="422508" cy="4644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1AA20F-26B6-7F40-94E2-D838F46B4FBA}"/>
              </a:ext>
            </a:extLst>
          </p:cNvPr>
          <p:cNvSpPr/>
          <p:nvPr/>
        </p:nvSpPr>
        <p:spPr>
          <a:xfrm rot="1228545">
            <a:off x="10857169" y="3938083"/>
            <a:ext cx="1582671" cy="1502284"/>
          </a:xfrm>
          <a:prstGeom prst="ellipse">
            <a:avLst/>
          </a:prstGeom>
          <a:solidFill>
            <a:srgbClr val="C000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77DA15-E9A9-EA44-A893-315F91541936}"/>
              </a:ext>
            </a:extLst>
          </p:cNvPr>
          <p:cNvSpPr/>
          <p:nvPr/>
        </p:nvSpPr>
        <p:spPr>
          <a:xfrm>
            <a:off x="7989757" y="4511835"/>
            <a:ext cx="2812156" cy="2784688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968BE-A93B-8447-8961-FFE797443CDF}"/>
              </a:ext>
            </a:extLst>
          </p:cNvPr>
          <p:cNvSpPr/>
          <p:nvPr/>
        </p:nvSpPr>
        <p:spPr>
          <a:xfrm>
            <a:off x="8358516" y="4828429"/>
            <a:ext cx="2074638" cy="2171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920C3-E77D-164B-83C1-1EEF27FB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84" y="3149278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CC7A1-DA00-F742-984A-CECF7BA833DA}"/>
              </a:ext>
            </a:extLst>
          </p:cNvPr>
          <p:cNvSpPr txBox="1"/>
          <p:nvPr/>
        </p:nvSpPr>
        <p:spPr>
          <a:xfrm>
            <a:off x="2727055" y="3014377"/>
            <a:ext cx="679974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x-none" sz="4400" b="1" i="1" dirty="0">
                <a:solidFill>
                  <a:srgbClr val="0070C0"/>
                </a:solidFill>
                <a:latin typeface="Times" pitchFamily="2" charset="0"/>
              </a:rPr>
              <a:t>Các biện pháp để phòng tránh tai nạn đuối nước.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548BDD-6EB3-5E40-B9F1-85219E0E6BB0}"/>
              </a:ext>
            </a:extLst>
          </p:cNvPr>
          <p:cNvSpPr txBox="1"/>
          <p:nvPr/>
        </p:nvSpPr>
        <p:spPr>
          <a:xfrm>
            <a:off x="4154442" y="1895475"/>
            <a:ext cx="337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i="1" dirty="0">
                <a:solidFill>
                  <a:srgbClr val="FF0000"/>
                </a:solidFill>
                <a:latin typeface="Times" pitchFamily="2" charset="0"/>
              </a:rPr>
              <a:t>Hoạt động 3:</a:t>
            </a:r>
          </a:p>
        </p:txBody>
      </p:sp>
      <p:pic>
        <p:nvPicPr>
          <p:cNvPr id="2" name="FILE_20201203_135033_hoạt độ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2698" y="612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7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3DE791A-8464-0845-BC8B-BAC9F368888E}"/>
              </a:ext>
            </a:extLst>
          </p:cNvPr>
          <p:cNvSpPr/>
          <p:nvPr/>
        </p:nvSpPr>
        <p:spPr>
          <a:xfrm rot="1228545">
            <a:off x="1196491" y="5373772"/>
            <a:ext cx="1686908" cy="1680797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1F8B41-DCF0-C040-BDF9-5DBFF5FF41B2}"/>
              </a:ext>
            </a:extLst>
          </p:cNvPr>
          <p:cNvSpPr/>
          <p:nvPr/>
        </p:nvSpPr>
        <p:spPr>
          <a:xfrm>
            <a:off x="314326" y="0"/>
            <a:ext cx="2800350" cy="2743200"/>
          </a:xfrm>
          <a:prstGeom prst="ellipse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855F9-F266-9F48-AB8C-2746B955319D}"/>
              </a:ext>
            </a:extLst>
          </p:cNvPr>
          <p:cNvSpPr/>
          <p:nvPr/>
        </p:nvSpPr>
        <p:spPr>
          <a:xfrm>
            <a:off x="950119" y="657225"/>
            <a:ext cx="1528763" cy="1428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3CE6F3-B34D-534C-A29F-632D3F4A7D62}"/>
              </a:ext>
            </a:extLst>
          </p:cNvPr>
          <p:cNvSpPr/>
          <p:nvPr/>
        </p:nvSpPr>
        <p:spPr>
          <a:xfrm>
            <a:off x="2652713" y="1371600"/>
            <a:ext cx="1097756" cy="1047750"/>
          </a:xfrm>
          <a:prstGeom prst="ellipse">
            <a:avLst/>
          </a:prstGeom>
          <a:solidFill>
            <a:srgbClr val="00919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5EDCE-89B6-3A42-BA39-360B2478C675}"/>
              </a:ext>
            </a:extLst>
          </p:cNvPr>
          <p:cNvSpPr/>
          <p:nvPr/>
        </p:nvSpPr>
        <p:spPr>
          <a:xfrm rot="1228545">
            <a:off x="292894" y="2047874"/>
            <a:ext cx="1314450" cy="1352551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C8F8C1-7120-BB4B-9F31-9949CFCED99B}"/>
              </a:ext>
            </a:extLst>
          </p:cNvPr>
          <p:cNvSpPr/>
          <p:nvPr/>
        </p:nvSpPr>
        <p:spPr>
          <a:xfrm>
            <a:off x="133567" y="4267199"/>
            <a:ext cx="1097756" cy="10477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D69B3-2631-604E-B7DD-EA17AEB5FB11}"/>
              </a:ext>
            </a:extLst>
          </p:cNvPr>
          <p:cNvSpPr/>
          <p:nvPr/>
        </p:nvSpPr>
        <p:spPr>
          <a:xfrm rot="1228545">
            <a:off x="-161447" y="3950676"/>
            <a:ext cx="1686908" cy="1680797"/>
          </a:xfrm>
          <a:prstGeom prst="ellipse">
            <a:avLst/>
          </a:prstGeom>
          <a:noFill/>
          <a:ln w="28575">
            <a:solidFill>
              <a:srgbClr val="8EFA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42809-8DEF-C945-8A93-6BCEF324F253}"/>
              </a:ext>
            </a:extLst>
          </p:cNvPr>
          <p:cNvSpPr/>
          <p:nvPr/>
        </p:nvSpPr>
        <p:spPr>
          <a:xfrm>
            <a:off x="2134912" y="4948690"/>
            <a:ext cx="370388" cy="366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D9366-7070-6340-95B3-D60B071C8DFF}"/>
              </a:ext>
            </a:extLst>
          </p:cNvPr>
          <p:cNvSpPr/>
          <p:nvPr/>
        </p:nvSpPr>
        <p:spPr>
          <a:xfrm>
            <a:off x="1947348" y="6087050"/>
            <a:ext cx="187564" cy="18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E7B2AE-70EC-FB46-B820-386ECF6B2F17}"/>
              </a:ext>
            </a:extLst>
          </p:cNvPr>
          <p:cNvSpPr/>
          <p:nvPr/>
        </p:nvSpPr>
        <p:spPr>
          <a:xfrm>
            <a:off x="9323882" y="0"/>
            <a:ext cx="2443397" cy="24193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AD1DF-118D-1049-A05E-8809DF895F28}"/>
              </a:ext>
            </a:extLst>
          </p:cNvPr>
          <p:cNvSpPr/>
          <p:nvPr/>
        </p:nvSpPr>
        <p:spPr>
          <a:xfrm rot="1228545">
            <a:off x="10200366" y="1664854"/>
            <a:ext cx="1686908" cy="1680797"/>
          </a:xfrm>
          <a:prstGeom prst="ellipse">
            <a:avLst/>
          </a:prstGeom>
          <a:noFill/>
          <a:ln w="28575">
            <a:solidFill>
              <a:srgbClr val="008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0E19F-5094-EE48-B576-4FDD727812CE}"/>
              </a:ext>
            </a:extLst>
          </p:cNvPr>
          <p:cNvSpPr/>
          <p:nvPr/>
        </p:nvSpPr>
        <p:spPr>
          <a:xfrm>
            <a:off x="2171149" y="1"/>
            <a:ext cx="7543139" cy="6806232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F452B4-60AE-7B46-8873-851E1F888A3C}"/>
              </a:ext>
            </a:extLst>
          </p:cNvPr>
          <p:cNvSpPr/>
          <p:nvPr/>
        </p:nvSpPr>
        <p:spPr>
          <a:xfrm rot="1228545">
            <a:off x="10478927" y="1911125"/>
            <a:ext cx="1129785" cy="1188252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8109FA-E46F-0C4C-92ED-66C660F1E632}"/>
              </a:ext>
            </a:extLst>
          </p:cNvPr>
          <p:cNvSpPr/>
          <p:nvPr/>
        </p:nvSpPr>
        <p:spPr>
          <a:xfrm>
            <a:off x="8565802" y="1005341"/>
            <a:ext cx="370388" cy="366259"/>
          </a:xfrm>
          <a:prstGeom prst="ellipse">
            <a:avLst/>
          </a:prstGeom>
          <a:solidFill>
            <a:srgbClr val="00919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987D5A-41C1-6047-B242-FD8630559921}"/>
              </a:ext>
            </a:extLst>
          </p:cNvPr>
          <p:cNvSpPr/>
          <p:nvPr/>
        </p:nvSpPr>
        <p:spPr>
          <a:xfrm>
            <a:off x="10433154" y="4047344"/>
            <a:ext cx="422508" cy="4644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1AA20F-26B6-7F40-94E2-D838F46B4FBA}"/>
              </a:ext>
            </a:extLst>
          </p:cNvPr>
          <p:cNvSpPr/>
          <p:nvPr/>
        </p:nvSpPr>
        <p:spPr>
          <a:xfrm rot="1228545">
            <a:off x="10857169" y="3938083"/>
            <a:ext cx="1582671" cy="1502284"/>
          </a:xfrm>
          <a:prstGeom prst="ellipse">
            <a:avLst/>
          </a:prstGeom>
          <a:solidFill>
            <a:srgbClr val="C000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77DA15-E9A9-EA44-A893-315F91541936}"/>
              </a:ext>
            </a:extLst>
          </p:cNvPr>
          <p:cNvSpPr/>
          <p:nvPr/>
        </p:nvSpPr>
        <p:spPr>
          <a:xfrm>
            <a:off x="7989757" y="4511835"/>
            <a:ext cx="2812156" cy="2784688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968BE-A93B-8447-8961-FFE797443CDF}"/>
              </a:ext>
            </a:extLst>
          </p:cNvPr>
          <p:cNvSpPr/>
          <p:nvPr/>
        </p:nvSpPr>
        <p:spPr>
          <a:xfrm>
            <a:off x="8358516" y="4828429"/>
            <a:ext cx="2074638" cy="2171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920C3-E77D-164B-83C1-1EEF27FB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84" y="3149278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CC7A1-DA00-F742-984A-CECF7BA833DA}"/>
              </a:ext>
            </a:extLst>
          </p:cNvPr>
          <p:cNvSpPr txBox="1"/>
          <p:nvPr/>
        </p:nvSpPr>
        <p:spPr>
          <a:xfrm>
            <a:off x="2338096" y="2796429"/>
            <a:ext cx="731941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Nên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hay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không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nên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để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phòng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tránh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tai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nạn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đuối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nước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.</a:t>
            </a:r>
            <a:endParaRPr lang="x-none" sz="4400" b="1" i="1" dirty="0">
              <a:solidFill>
                <a:srgbClr val="0070C0"/>
              </a:solidFill>
              <a:latin typeface="Times" pitchFamily="2" charset="0"/>
            </a:endParaRPr>
          </a:p>
        </p:txBody>
      </p:sp>
      <p:pic>
        <p:nvPicPr>
          <p:cNvPr id="2" name="FILE_20201203_134728_các con đã biế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3704" y="608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3DE791A-8464-0845-BC8B-BAC9F368888E}"/>
              </a:ext>
            </a:extLst>
          </p:cNvPr>
          <p:cNvSpPr/>
          <p:nvPr/>
        </p:nvSpPr>
        <p:spPr>
          <a:xfrm rot="1228545">
            <a:off x="1196491" y="5373772"/>
            <a:ext cx="1686908" cy="1680797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1F8B41-DCF0-C040-BDF9-5DBFF5FF41B2}"/>
              </a:ext>
            </a:extLst>
          </p:cNvPr>
          <p:cNvSpPr/>
          <p:nvPr/>
        </p:nvSpPr>
        <p:spPr>
          <a:xfrm>
            <a:off x="314326" y="0"/>
            <a:ext cx="2800350" cy="2743200"/>
          </a:xfrm>
          <a:prstGeom prst="ellipse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855F9-F266-9F48-AB8C-2746B955319D}"/>
              </a:ext>
            </a:extLst>
          </p:cNvPr>
          <p:cNvSpPr/>
          <p:nvPr/>
        </p:nvSpPr>
        <p:spPr>
          <a:xfrm>
            <a:off x="950119" y="657225"/>
            <a:ext cx="1528763" cy="1428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3CE6F3-B34D-534C-A29F-632D3F4A7D62}"/>
              </a:ext>
            </a:extLst>
          </p:cNvPr>
          <p:cNvSpPr/>
          <p:nvPr/>
        </p:nvSpPr>
        <p:spPr>
          <a:xfrm>
            <a:off x="2652713" y="1371600"/>
            <a:ext cx="1097756" cy="1047750"/>
          </a:xfrm>
          <a:prstGeom prst="ellipse">
            <a:avLst/>
          </a:prstGeom>
          <a:solidFill>
            <a:srgbClr val="00919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5EDCE-89B6-3A42-BA39-360B2478C675}"/>
              </a:ext>
            </a:extLst>
          </p:cNvPr>
          <p:cNvSpPr/>
          <p:nvPr/>
        </p:nvSpPr>
        <p:spPr>
          <a:xfrm rot="1228545">
            <a:off x="292894" y="2047874"/>
            <a:ext cx="1314450" cy="1352551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C8F8C1-7120-BB4B-9F31-9949CFCED99B}"/>
              </a:ext>
            </a:extLst>
          </p:cNvPr>
          <p:cNvSpPr/>
          <p:nvPr/>
        </p:nvSpPr>
        <p:spPr>
          <a:xfrm>
            <a:off x="133567" y="4267199"/>
            <a:ext cx="1097756" cy="10477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D69B3-2631-604E-B7DD-EA17AEB5FB11}"/>
              </a:ext>
            </a:extLst>
          </p:cNvPr>
          <p:cNvSpPr/>
          <p:nvPr/>
        </p:nvSpPr>
        <p:spPr>
          <a:xfrm rot="1228545">
            <a:off x="-161447" y="3950676"/>
            <a:ext cx="1686908" cy="1680797"/>
          </a:xfrm>
          <a:prstGeom prst="ellipse">
            <a:avLst/>
          </a:prstGeom>
          <a:noFill/>
          <a:ln w="28575">
            <a:solidFill>
              <a:srgbClr val="8EFA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42809-8DEF-C945-8A93-6BCEF324F253}"/>
              </a:ext>
            </a:extLst>
          </p:cNvPr>
          <p:cNvSpPr/>
          <p:nvPr/>
        </p:nvSpPr>
        <p:spPr>
          <a:xfrm>
            <a:off x="2134912" y="4948690"/>
            <a:ext cx="370388" cy="366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D9366-7070-6340-95B3-D60B071C8DFF}"/>
              </a:ext>
            </a:extLst>
          </p:cNvPr>
          <p:cNvSpPr/>
          <p:nvPr/>
        </p:nvSpPr>
        <p:spPr>
          <a:xfrm>
            <a:off x="1947348" y="6087050"/>
            <a:ext cx="187564" cy="18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E7B2AE-70EC-FB46-B820-386ECF6B2F17}"/>
              </a:ext>
            </a:extLst>
          </p:cNvPr>
          <p:cNvSpPr/>
          <p:nvPr/>
        </p:nvSpPr>
        <p:spPr>
          <a:xfrm>
            <a:off x="9323882" y="0"/>
            <a:ext cx="2443397" cy="2419350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AD1DF-118D-1049-A05E-8809DF895F28}"/>
              </a:ext>
            </a:extLst>
          </p:cNvPr>
          <p:cNvSpPr/>
          <p:nvPr/>
        </p:nvSpPr>
        <p:spPr>
          <a:xfrm rot="1228545">
            <a:off x="10200366" y="1664854"/>
            <a:ext cx="1686908" cy="1680797"/>
          </a:xfrm>
          <a:prstGeom prst="ellipse">
            <a:avLst/>
          </a:prstGeom>
          <a:noFill/>
          <a:ln w="28575">
            <a:solidFill>
              <a:srgbClr val="008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0E19F-5094-EE48-B576-4FDD727812CE}"/>
              </a:ext>
            </a:extLst>
          </p:cNvPr>
          <p:cNvSpPr/>
          <p:nvPr/>
        </p:nvSpPr>
        <p:spPr>
          <a:xfrm>
            <a:off x="2171149" y="1"/>
            <a:ext cx="7543139" cy="6806232"/>
          </a:xfrm>
          <a:prstGeom prst="ellipse">
            <a:avLst/>
          </a:prstGeom>
          <a:noFill/>
          <a:ln w="28575">
            <a:solidFill>
              <a:srgbClr val="0090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F452B4-60AE-7B46-8873-851E1F888A3C}"/>
              </a:ext>
            </a:extLst>
          </p:cNvPr>
          <p:cNvSpPr/>
          <p:nvPr/>
        </p:nvSpPr>
        <p:spPr>
          <a:xfrm rot="1228545">
            <a:off x="10478927" y="1911125"/>
            <a:ext cx="1129785" cy="1188252"/>
          </a:xfrm>
          <a:prstGeom prst="ellipse">
            <a:avLst/>
          </a:prstGeom>
          <a:solidFill>
            <a:srgbClr val="008F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8109FA-E46F-0C4C-92ED-66C660F1E632}"/>
              </a:ext>
            </a:extLst>
          </p:cNvPr>
          <p:cNvSpPr/>
          <p:nvPr/>
        </p:nvSpPr>
        <p:spPr>
          <a:xfrm>
            <a:off x="8565802" y="1005341"/>
            <a:ext cx="370388" cy="366259"/>
          </a:xfrm>
          <a:prstGeom prst="ellipse">
            <a:avLst/>
          </a:prstGeom>
          <a:solidFill>
            <a:srgbClr val="00919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987D5A-41C1-6047-B242-FD8630559921}"/>
              </a:ext>
            </a:extLst>
          </p:cNvPr>
          <p:cNvSpPr/>
          <p:nvPr/>
        </p:nvSpPr>
        <p:spPr>
          <a:xfrm>
            <a:off x="10433154" y="4047344"/>
            <a:ext cx="422508" cy="4644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1AA20F-26B6-7F40-94E2-D838F46B4FBA}"/>
              </a:ext>
            </a:extLst>
          </p:cNvPr>
          <p:cNvSpPr/>
          <p:nvPr/>
        </p:nvSpPr>
        <p:spPr>
          <a:xfrm rot="1228545">
            <a:off x="10857169" y="3938083"/>
            <a:ext cx="1582671" cy="1502284"/>
          </a:xfrm>
          <a:prstGeom prst="ellipse">
            <a:avLst/>
          </a:prstGeom>
          <a:solidFill>
            <a:srgbClr val="C00000">
              <a:alpha val="76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77DA15-E9A9-EA44-A893-315F91541936}"/>
              </a:ext>
            </a:extLst>
          </p:cNvPr>
          <p:cNvSpPr/>
          <p:nvPr/>
        </p:nvSpPr>
        <p:spPr>
          <a:xfrm>
            <a:off x="7989757" y="4511835"/>
            <a:ext cx="2812156" cy="2784688"/>
          </a:xfrm>
          <a:prstGeom prst="ellipse">
            <a:avLst/>
          </a:prstGeom>
          <a:solidFill>
            <a:srgbClr val="8E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968BE-A93B-8447-8961-FFE797443CDF}"/>
              </a:ext>
            </a:extLst>
          </p:cNvPr>
          <p:cNvSpPr/>
          <p:nvPr/>
        </p:nvSpPr>
        <p:spPr>
          <a:xfrm>
            <a:off x="8358516" y="4828429"/>
            <a:ext cx="2074638" cy="2171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920C3-E77D-164B-83C1-1EEF27FB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84" y="3149278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CC7A1-DA00-F742-984A-CECF7BA833DA}"/>
              </a:ext>
            </a:extLst>
          </p:cNvPr>
          <p:cNvSpPr txBox="1"/>
          <p:nvPr/>
        </p:nvSpPr>
        <p:spPr>
          <a:xfrm>
            <a:off x="2320106" y="3094212"/>
            <a:ext cx="73194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Những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điều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cần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lưu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ý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khi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" pitchFamily="2" charset="0"/>
              </a:rPr>
              <a:t>bơi</a:t>
            </a:r>
            <a:endParaRPr lang="x-none" sz="4400" b="1" i="1" dirty="0">
              <a:solidFill>
                <a:srgbClr val="0070C0"/>
              </a:solidFill>
              <a:latin typeface="Times" pitchFamily="2" charset="0"/>
            </a:endParaRPr>
          </a:p>
        </p:txBody>
      </p:sp>
      <p:pic>
        <p:nvPicPr>
          <p:cNvPr id="2" name="FILE_20201203_135033_qua bài tậ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7679" y="608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ISPRING_CURRENT_PLAYER_ID" val="universal"/>
  <p:tag name="ISPRING_ULTRA_SCORM_COURSE_ID" val="2C5ABB29-2427-4D65-BB4E-C084E0FED839"/>
  <p:tag name="ISPRING_CMI5_LAUNCH_METHOD" val="any window"/>
  <p:tag name="ISPRINGCLOUDFOLDERID" val="1"/>
  <p:tag name="ISPRINGONLINEFOLDERID" val="1"/>
  <p:tag name="ISPRING_SCORM_RATE_SLIDES" val="0"/>
  <p:tag name="ISPRING_LMS_API_VERSION" val="SCORM 2004 (2nd edition)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QUYNR/A1HlfwFAADqFQAAHQAAAHVuaXZlcnNhbC9jb21tb25fbWVzc2FnZXMubG5ntVjfa9tWFH4v9H+4ExQ26Ppj0FJG4iLbN7aIfOVK10m6MYQia5aILbmW7DZvK30YY4y2bHsYZawhZGuzhnWkL7MYe1Do/6H9JTv3SnbixI2kJnsoWGrOdz6dH9+55y7cftDropE18B3PXRSuX7kmIMs1vbbjdhaFFl36+JaA/MBw20bXc61FwfUEdLt08cJC13A7Q6Njwe+LFxBa6Fm+D49+iT0dPiOnvSg0y3pFaTRFcleXlZqil6WaUJK9jofM6I3bQcHmh5/cvPXg+o2bHy1cTQ3z4GgNUZaPISEOdeNaDiRCVUXWAQ7LOsFrVChRJx7/00dBHO6YxeyVFpUlgoXSwZO3r+PwZ+Cy7kS7bjGUpopXhNKdobGJuvF4y/kg07ylqphQXZOlKtYlTScK5TGSMcVVoVQGFBf17Xi87aAHVg8FXvTcRetx+BMKBgaL2CB65dpoPXq+iQ6exuEjFBQIQlVpiBLRVaxRVapQSSFCSY3HO0GCYl5GQbRlog48bAN8tA2w4z8CTmUd3rkz/uH3rot6Thw+dJELb65k+18lsiJWdbHZ1BtY08Qa5IB6aORY91FgOz7qDyzfcgMjgApH953Ahv9rW95l1Pbuu13PaKMvBxYAKhoy+v2uYyZ/6Wj9ATQBanaNzUwWqrgqkZpOFUXWdEyqkzdCaRmiAMGwo7GZfvAoHv9dEFAVNawKpTUv2noPS503yVq0b7DgQ2pM4FEMpy7V6jL8o4wGicMfHfYxe0ExlCaG6ihH40wzqGisQkto2qqiQhUTqN+9Puoxl2gDHl4O01qdW0dZ8BKpKNA2FXrEReMo9obNxQTqdex2stGArMhrP21D+GSoS51ySZnpQJt3H1TDc6AavH39dot1IOuQYMBk45kJvh00AAFxGJnwsTOnTXN1hiy2SKWulymBn2XMZNIYuqad0w6aem5LHW2goW/NtEkmpxRNLytrIFTQHPXoB1IrYqUsCyVluYjFXawJpUr0fZYNEVekmsizCDI6EbRDDTUhG9/AlNmH9HGVHAw3WSdBXZpJAk+qKcgd19xJbuHN/pViRDR8pwXtIInyHDF/h+PAtjzO8iUT8T8TIqbtZbqG8VPBVdawd1rSZ/qSKMm4Oq+c0wZJIwGvegi8wZtR9Ir14+GfjNinbwfo3tBg5KCqQd0fsZgYYPLLSfaX0lFGqnjtUlHGM9PvlD5kxPfy8UEzhGB+IqM9MlzTeh9uTG9OJXZauFicnf+HoFbBRFQlJXfK2XB3UZeN61NT3ovesE8LHzPT+fzfN+FTznmTbsbhU9SB4wf4n8crpX2e4Syc8xzxOhNBLRmtGE5tICi4Zzjd/FZ15rYsgXDH4xdufjuJLIENTQvIgaNdh5+RnSJD+xCOKCnicoKYaPIUfASnxzN60OqQKf6hxGaH0SGyYVLnt1+BQIHxChuTrOx+M85IaBWXNYnCGF611n0nsLIsueAUOoycEJvzPo8cWRFm5jOVqMzXpkmgmVu2PcXht2xvCJ8BU0Y7h4NWA0+ClgzQOR/PqqU3BClwZxadedtIHP4+52tNZgxqEv3Fj4i8eU0+jhP9u30Wokkw6KnEsvCn6lOoAGaU57yTr2FRhUNlRSQVdhI9eBLtZx+sUyNodxYxmWrTg2wcfgfc+GZ1b8g2yyB61WOjabyzmRM12bereEkE5DQ4lKFssNj3cqIcI7Z8jNKnhWDYmRsGBp7CfU68wPK/KAzCvmaKsXLwyJ3W0LHkZUJTsTxLqQYFYcIym8cwvRKZmFIn2k3WtoeZ1hL0x3ndKSRT1OZVfPA0UbhcRcubMS0UkVKxUm9Av8I2QePw6z7zvAdONqIXvSJIDVFdBkXnGzFbTPgEg0YHtuOAXw4UIsazUyAvR0ynV1aFMnNon2fA+14e6WbBoFJTF6tVfrGXbPw7/cmFlB3tQmpZ6oZcm5KQwVSdXPrldVCpiwTmzhwffL2DdPqwGBhn86ViPL3WY3dT/B5I9gx2p/rvV79m2fPDw0S1QfyS54nCHB55+BI+CzZ98vmt7MLVI5e0/wFQSwMEFAACAAgAUFGD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QUYNRwW54gQMGAADZHAAAJwAAAHVuaXZlcnNhbC9mbGFzaF9wdWJsaXNoaW5nX3NldHRpbmdzLnhtbOVZS2/bRhC++1dsWeQYyU5sJzEkB7ZM1UJkSZWYF4rCWJFrcWtyyZBLO+qpQQ5FURSp0fZQBEVjBC6SNEZTJJdKKHqgkf/B/pLOkjJtWbK8qmOjj4MkcDjfzLe78+BQuev3bQttEM+nDssrU5lJBRGmOwZlrbxyUytevKogn2NmYMthJK8wR0HX5ydybtC0qG82COeg6iMww/w5l+cVk3N3Lpvd3NzMUN/1xF3HCjjY9zO6Y2ddj/iEceJlXQu34Ye3XeIrPQsSBuBjO6wHm5+YQCiXWFpxjMAiiBrAnFGxKGwVLeybSjZRa2J9veU5ATMKjuV4yGs188r7xeLizMKVfZ3E1BK1CRN74s+DUIj5HDYMKlhgq0E/JcgktGUC3anJaQVtUoObeeXy5CVhB/Szg3Zi68nisbBTcGAXGO85sAnHBuY4uUw8emSNeHAcxJ/nXkDAaJ/skCYn93kqSERGm2Gb6hrcQWKv8sqStlpXi2pdrRTU1Zv1ckJVGqGVtLIqhWmUS0vqaqWqqY3VZW2lPDZIU+9oY4DGZSZtvlZXG2pFU+uri6XqmAh5UgcYdWWhVB4Tc1tdbJS0cT1VFlbGhdSWqxU5TKG6Uluo3B2L2vLdmlovlyo3VrVqtayVageoOO4PRXgu258sOUgqJ/AOpwQ3A7vJMLWgQB3JC59wKHEW9lpEc4oUMngNWz5R0CcuaX0YYIvytshqqITrhLgLvkt0XhcZm1dEFioH5hKDQAzSOK0HM9fScnDlat/Ss4n3g2UNZZlLC2TNdLhzzuynJmdS+temR9M/hmgOCrSLWbvstM6d/cxsyv7S7Oxo+sNo5jDnWDehaPP9mntYsq9FxaqxzukGdARyZJFrgWU1Atd1PH5Qtg8LUwbHmMmtOawvasU1ajqWke4XsZvEqGCbHGp1jXXKiqA5paA1yC8LdrLqEoYamEF7pRx2V08N+EHT55THbbXY017wKLYQ2IP+T9BKY2C3dRN7fl9CpQcrWpo+/1HF4cT/ONnrRHSs6q29hww1o85ThriHWQu+w5fMRM3wSVvKwo2o8wcUEDPs6D07G1HndxnkYtjhMnqVqPsdFbZ3pdTvOOG2lF74GiMedXY40oG3DES1oUrIKN4mTZ9yIrU6k0bdBwEy324zGf2o80xKT4u6n7tobyvchdNcD5/ZMqBC+AZCQI+6OxAAHR4fZUbqLKPONkN6+BrZQdTdgmCiEBcu7G93R0/jK40sIf95MOCQLsAU7PwGN/a23r6Kuk91dJ/YaN0U1K7Lc3FNcEqR6YRPmAjPJ4kPitZhvx/awjl8hIfHOlinyIu6P8BdM+o+okOoMfjKjO1+I14CR/cCPOgdFId5upA8HpUqS+qdC4g7CBsbGB41x/fOYTG7A36j7o9n4zU5o9jrw3h1Nvh6DpKN8KWIgQOVUdsylF4fu8zpooC/fQW5BubDbf0cQqDPtx2+EfLuo9j0eUZfn+czjzwoIVuoFXV+AQ/DPPeIvfOgE1WHISt8wUYHncRunDLkRNHi8dE3o+73QzZ7bytl3KuTYxRaoP5FXG576/aCtuhiuy4I46ge9BY+TTjtRx1IXv+9ZR3jgpvEifk8F8v5NXGpm46Uk8mpS5enZ2avXL02l8n++dlPF0eCerNLzcKU7Q8vhZFTsjTyyER+Au6YyVcOdWT+PQF07BQsjRuX5oiJWBo5ZPiUxh6djqWBAzPyCcgRk/IJyBHz8gC26Hg2jDHEGIiE4a9bJOAlsdyFgla6VdLuDjEQJ9HgvJDLillm+GgTD3j/1MkmGTbuBVCKoH2/tOdkSks56n4FTfYIVFSqzk5b6lGahi+CuF4/kFH/ANq5DvOQjC5M221kiQb0nhyT8bpFIfxGaoZbDr+tfCCjWb0xLs3Bh38ZC3tf709FollBo4Em+iVqgfAxPFGJhnRuTeU0JV4qsd9xdzizqvnvqF+nfjWTFMCzqV+aKDzrIjvsM4vf/0ebOctT+k9te3KVvrPve0mfvjzu/ydM3LEpozYchkUNkv59Nj8zPZnLDr81MQHW+v+OnJ/4C1BLAwQUAAIACABQUYNRST3SJIYDAAC4CwAAIQAAAHVuaXZlcnNhbC9mbGFzaF9za2luX3NldHRpbmdzLnhtbI1WbW/aMBD+XH4FYt+BtevaSilSgFSt1rVVy5D20UkOsOrYyHbo+Pc7Gzs4EF6IKsV3z+M7n5+7NFKflLdXIBUV/L5z2Rm0LqKslBK4nkCxZERDOyUKXkgB953pUzJ5fI3fnuO/yfv0dfQY/5k8xi+PnZ7lCSbkB2hN+VyhwVnaNL/vZKJYEr5+FnPRTUn2OZei5Hln8O3B/qKehe6QFuslSEb5J+L6dzej5KYZx6jSTxqK7oxk0BV4HCQkt+Y5h7CUoBSYZH4m5jnBYSQF5qP07e8sxjbMsTPvkFZUUW1J8XfzNJOwtIit1TUeJuOHQ3CxLJd1+PgqeRgegksxN7nXGcnwbvyQnGAwQXJUgwnQN88JOOptbYKcOK6Gfxoht3G/H4+bIWmpteDdTHCNUu5yIQvCkDOzv7M47obPYFgVVSH6l1f9HzenCW7/6xvzHLrXOdSrPpul1+QQGqsHcgef5dcZHFONK+axrBWjOeYhZL6pyC3kkG6h7i3o/MjUUAr2ZiLUJoLRc8pgoGWJWfmV8aiF+HotNbY7DGaEKXSHJg95w0O+kVL5Leo2j3qHL8rzAOIM3j8VrCxgtMkygNXtHj0aDe29hXlVtioxCStnCjLbGj3uBeu9hwuMHvdhiv7K2XoPvOsxDN9CQ2Iv70ihLyLgBN99dfzKusz2z2bwqCCeM1hAIXIYWD1MaAHmZqKetZkkejtZRJys6Jxo/Lb8Nph0bVNXUW/HsdFQo2QiTTWDfSHZxPBrEt6JXR9X2aYB3WE2i7bGz8x9h2hNskWBna86bUfBUYM72K/bLtxMc8SCfOIzERBsOo2MgshPkBMh2FkBuNCgztpYbFqkGRv1tkeOeo3FjNwG+0XmZZGCTPBiKHhF1G0GtaDzBcM/PaXwBbl3uYs54DVEvcC9OKGV2gKDvWMgMlt4JW4Wxl6UTFMGK2A+SGAxxzxwoEih+pqlFOtnmOlQTM5S01rQE15qrsu3Wqh3f2DfQ08xm5p+dzzHlaxJquxZtp3rZ+U2g2B6uuljVBUOHru2Ogk3RGdDqfBCgrKRUosPTaR2223X9qRkBTGnhW1yNAdhGzyGwYRYugpYl6/Mnt0HN2O/2qjSW4OnmWAG2OCyiWA99fk1wU4bzCRAOLussVVN1F+wTgWR+UsFqI3YBrfh4snwk2PHII7PYqmjXmCyV1FVHd/x//VBq/UfUEsDBBQAAgAIAFBRg1EPfLza7QUAAGocAAAmAAAAdW5pdmVyc2FsL2h0bWxfcHVibGlzaGluZ19zZXR0aW5ncy54bWzdWUtv20YQvvtXbFnkGMlOYicxJAeyTMWCZUmVmBeKwlhRa3FrcsmQSzvqqUEORVEUqdH2UARFYwQukjRGUySXSih6oJH/wf6SzpIybT0sr5rYQXqQBA7nm/l2dx4cKnPtnmWiTeJ61GZZZSY1rSDCdLtJWSur3NAK568oyOOYNbFpM5JVmK2gawtTGcdvmNQz6oRzUPUQmGHevMOzisG5M59Ob21tpajnuOKubfoc7Hsp3bbSjks8wjhx046J2/DD2w7xlJ4FCQPwsWzWgy1MTSGUiS2t2k3fJIg2gTmjYlHYXOaWqaRjrQbWN1qu7bNm3jZtF7mtRlb5uFBYnM1dPtCJLS1RizCxJd4CCIWYz+NmkwoS2KzTLwgyCG0ZwHZm+pKCtmiTG1nl4vQFYQf008N2Iuvx2rGwk7dhExjvObAIx03McXwZe3TJOnHhNIi3wF2fgNE+2RFNTu7xRBCLmm2GLaprcAeJrcoqS9paTS2oNbWcV9du1EoxVWmEVtRKqhSmXiouqWvliqbW15a11dLEIE29rU0AmpSZtPlqTa2rZU2trS0WKxMi5EkdYtTVXLE0IeaWulgvapN6KudWJ4VUlytlOUy+slrNle9MRG35TlWtlYrllTWtUilpxeohKor7IxGeSfcnSwaSyvbdoynBDd9qMExNqE8DeeERDhXOxG6LaHaBQgavY9MjCvrcIa1PfGxS3hZZDYVwgxAn5zlE5zWRsVlFZKFyaC42CMQgjZN6MHs1KQeXr/QtPR17P1zWSJaZpD5WDZvbZ8x+Zno2oX/10nj6xxDNQH12MGuX7NaZs5+dS9hfmJsbT38UzQzmHOsGFG1+UHOPSg60qFg11jndhI5ABha57ptm3Xcc2+WHZfuoMGFwjJnMus36olZco4ZtNpP9IlaDNMvYgtypFpiC1iGhTNi6ikMYqmMG7ZRy2E49QXh+w+OUR2200NPOuRSbCFol9HuCVutD26sb2PX6Mig5SdHD9IVPyzYn3mfx5saiY1Vv7j9gqBF2njDEXcxa8B28YAZqBI/bUhZWws7fUDGMoKP37GyGnb9kkItBh8volcPuj1TY3pNSv20HO1J6wSuMeNjZ5UgH3jIQ1YKyIKN4izQ8yonU6gwadu/7yHizw2T0w85TKT0t7H7loP3tYA9OcyN4asmA8sFrCAE97O5CAHR4dJQpqbMMOzsM6cErZPlhdxuCiUJcOLC/3V09ia8ksoT8t+GAQ7oAU7DzJ9zY337zMuw+0dE9YqENQ1C7Js/FMcApRYYdPGYiPB/HPijagP1+YAnn8BEeHulgnSI37P4Md42w+5COoMbgKzWx+81oCRzd9fGwd1Ac5elc/DxULC+pt88hbiPc3MTwbDm5dw6L2RvyG3Z/OR2v8RlFXh9Eq7PA1zOQbAYvRAwcqozblpH0+til3i4K+JuXkGtgPtjRzyAE+nxbwWsh7z6MTJ9l9PV5PvXIgxKyjVph53fwMMpzj9g7DzpRdRgyg+dsfNBJ7MZbhpwoWjw6+kbY/WnEZu9vJ4x7dXKCQgvUv47KbW/drt8WXWzPAWEU1cPegicxp4OoA8mr/7asY1xwg9gRn2diOX/ELnXDlnIyPXPh4qXZuctXrs6n0v98+ev5saDesFI1MWUH00p+7FgsjRwYwU/AHTPqyqEGBt4TQMeOvdK4SWmOGYGlkSOmTWns4DgsDRwaik9AjhmNT0COGZCHsAXbtWBuIc2hSBj9fkUCXhTLzeW14s2idmeEgSiJhueFTFoML6NnmWiiGxhlGu9vlonHi7s+FB9o2C+seZliUgq730JbHYCK2tTZbUs9PNPguR9V6Psy6tehgeswAcnowkDdRqZoOR/JMZmsP+SD76WmtuXgh/J1Gc3KyqQ0hx/3ZSzsf3cwB4n2BK0F2uY3qAXCR/AMJVrQmbWRtynqUqn8jvvBqdXJD6NijXz7QseWrLjInU7F0kSp2RD5YJ1axH7AreT9Hcz/aqfjq+Tde9/L9uQlcP8/WlMg7/9/cGHqX1BLAwQUAAIACABQUYNRRW5jtLgBAAA+BgAAHwAAAHVuaXZlcnNhbC9odG1sX3NraW5fc2V0dGluZ3MuanONlE1PwzAMhu/8iilc0VQ+xga3jXUS0g5IcEMc0tbtqqVxlGSDgfjvNGGwJE0H8aV59+y14zb+OBm0i+RkcDv4sM92/+DvrQZG03IDZ77OevTG6ESxuoCnugFWcyABsv3566/8eSBixoRb02z3aGyV40fQ/FJSplxcRCxkRFMRbRvRXiPaWyzxu3ey/am+T+S0OdtojXyYI9fA9ZCjbKhlyGlpl3vAAMYtyD/QkubgmSYXl8nVuI88OI7GJlwux0ZQvltihcOM5utK4oYX3/TCLpde7QTI9oWv92lvxnepZ8dqpe81NGHidGKinxQSlIJ93uvURBRmNAPm+CZ2HUE94+6BAnpbq1r/0NNzEy4taAWdLpVlNqJjH+OtV8hNZ+l8cd7lNLzpvrcoGN2B7KbMi1EOHohiIzrc/DJdzPyUEivTkQ6azm7mizSKMqRFzau9ZWIiyplijW1f9+zEGGYoi98PfAIFZC5zaMZkmiTTOfGuGQbXbBW7oU1M5P+cDTp6vVWQdxlL0TvVAg0jmjg2prxSdDhpzP55QKjWNF817QBph2fbBCrXIJ8QWVv7S1hlWHqQ6uTzC1BLAwQUAAIACACrpXtRHbZNQVJLAAB+ZgAAFwAAAHVuaXZlcnNhbC91bml2ZXJzYWwucG5n7Lt3XJPZ1y+KbRRRsY2IUkRELBAUR0poCgooChYQgUB0BJESQu8kFoqO0kRBpEREWiiRllATBx2DRIiAECFAREoIIUQJJKTfoKMTfH/vez7nnnPfe8/n/v6w8Dx7r/Jd373W2ns/3Dlja7V29bbVMjIya09YHzsnI7NcQUZmafKqXyRP9Jx2akj+WRJ0zspcpqJDiSb5Ybnn0dNHZWQqk+UEl1dIfpb1t3YKkpFZ93LhzxI8tNhdRubqphPHjtqHuzGE4uoysqtq6BDuuuDA+UMPS87sJZ76tGtL65O8VeoP/zx0neHzfNmKP3fudQq4+fT6jSNbwX+t+RB/9Ni2pUvUCL/Kqm3ee/8FZ4DQrA72BTuZa+RB76U8ebHm8ZLL2BX3Uk5cjhIQZrPDENXTrhxDxHRPFNOTOVjKnyuJ7KEJo5nTwrJqUiOJNWuRVSH6ghJ1jKPEHzdlZcD4WRjRK7AAt0RivnHar7v0rWHvSIeGWzjYYWbG/mWSp1oaVtdq1yqoRJHwbSsWhoWeyH2+VgHGCjNzBUh+lDlwHzScB9p/tn255IetJyo+v8uIHvRpy1x4p/7mVxXk1XuCKPhwY73GULKhA3O7jMyLkrozdWdCHtcpS55oE/fKyFw/vwP06AHnii0hSAL/x81KSgB7ZY2Pn5AsORmZS1dbVtRd7uFKID5wKOP4qTb+waIxQ8lP/qtj5dJmYG+9ImyXyAzEowQ6YFzElKsqOXpewbT+7MmSmhVem7r07CGv1SQD+7GacLYLIUIJtTDZv1skRAlx0AU/YnA2eQ/OES/0x9dscCAf3Al69J5tsgFwyvOr3Jois3kCp3HDyb1zlwoSi/uTUl3kFXI5GuK/Lhxm6uZyPLE0QzM4WyGGMW5nLPiDesqlTdCp2x7Ib2ZgRVNwhw4XMtukvtBfjXi5neN+mu8mHvIU0nDRn6v0vxn+W8GDbQ49ofdAPnWfNXEfbWwQc3AREc3qviPMJkZ19joAx2R/6Uq9RxQOEGMKz2d2iFjgWVXj54Jz6Xe9h86hwaeTjVFUsao42hAKIXNG7w+b37w1FjXzli72oARA+6li2v5mTZIHhU4ZrQsSRACImbBL198TmOdgZqyoByTGO0qaazp1s8yL0y69paqRwZoF72n2IUn6BKTE2e2K9SnrnIFlBBo3OMLI+6Of54HkDJb8Qwbm+o4cYu8S4+AsyKD3UFdxUNa6idPBbRjmG4+WOP7w0aRDKHLVyyYTUXALExD2kDPaoLQRMGqodSuu7tTn7pvIpiIyqeTD9HEtCQGuZ6HLkPmdewpsi5BBTU4XJGgMeNe9A6I7LQ+98hSXoIZEWR2MUDdgvREwxAlFsaRwpziZdrkuK79kQoYQJDuf5LAVy4VsDB8LLyMjGudcin5T+cAZnEs3w3jI18bYATYAnt1qptf/FeRGnA4hAjNJOE+yrUA45/wijdqgzPV3nGvq5zlNZ3K404HCKjKpMMo1KkLIEQ7NEsspfmyOoc68gBGgjWleq9xAQcXuJy7fEFaEifnLw9Js9jt2FR1x5yZn6bta4oKXHgo2ycExBI3JLgnGhMKgDIR6cnclnURpIH+xSTiY066VARmj6uHkl84YkK+R357h9H55OysYGK9FkBua0e3oxN69p62azMYZAQOIjBBduBFzunKcGhzK99Dp9xrEamasUkBnyG3uzle2MeoVhUBZ/T45cP7IEDaXQyIAPQxSOPtRLCGkZselRoFQeGxcGw5+zOCHh5HJV+pKm6GZGSH9IxOYRmhW35Cedb04SAUzQsH+wuFk0BrRAcXfVki6BujMZPSCP731fmYc5T+1yGF63TcGQ3uZ4oFn1RmM2W5nKi46GletKhShkxVyhmGDY7PBf3SXMMw0wCpgSqfrdBQ3CDeVh2a+WfEybjJmokB9cGnGBJjDaLh76dMNajicp2ewj13NqAlj+nTjFCqZBhko1yR9fA6eQKqkTGMh6Celwmx8ZjoVByqC52ZUGhfJyPj1V8XKncyB5hyrS0F03yGLosD0D+MBlBP3kOcxUw8scQMV+E6UUX9HYKTR9MrCMKKG8/zzgd4ZqlZjNFadzHEf888DJoWWNQ69REerUIUEoqx3OsrTHhV0OIYSAAA3wvpE4U8XtL/WOxM+PyQ0c36XErKxwr15KHDw7sXc8zIy+hCnlhUFHRjb3aDWz/Ow/qDxkJxXDH/e76MtaFad56s/JRaEGfPx7YFcGI+9idGo/A6Ww5gZ1JxsHkOnm5l9jpZ/LmFlgNMxN7wS/DDU6PEzuF0DKYYaFS6uw7CYuN3CiYQhdohbE5h4iulG8Aa3z9QSvriFjJr7Wh0ZiBEZYkMFDEPtjOY/fo4VxHMaVnQAjZihMLM9+2BuIVwL3wQGFbuSA++A8Tqo/1i2spDCDMd0+Cbp4PvSfbqv1JePEQm2X9Qk0dKQcDgXg+iiqDp0+ijPbTGdRUXNqbDxg8BxMiIsVoshdI7fThYGM8OG7o5hHzeFCunZc85bn8cMtBP0+vmPR5BLkZ4DcDMMIRgvziaAp22hySyl0Lg9/G/LvfDBufyv2UVWoUut1LTS1uqA8ovCkIEZg5wevRjyn4Odl08n1Glj1so2CN2d5wy6DvrmvBQFVIOwj4fg3rkj9OR6sN+CvYbjyGocUZJgj9Wtj6gQBrDx1WtVp+3oYM6kSfR4HRPQvfQGGwqk9QRNUlAfbJm9yVrVA45ppEaz11tUjrFJQ7e0JDxm+mRhfMhkCsIvqhNaDQ7bemHq+VemPT53MhHpbWTptwv0wZO/l73TwFqzImanLYSfC9IFXXQxa8k7oRndd1b1DbMl0P5lidNXcpzeW2DpUKusjlEBTG07vAP0AcrPVTpbl8IpW7GMq5/hBpo1KYMp2LbPZC+VqfM6ufcwEsnYWj/nn3ffrrlUbc7YRzL8RN16YcFqxb8+Cku1F0GWv0ZhKxmrabUZ4P/oW+wfnPO2/1a3vpfQj4V7C94XI9FXjtUd2MvEZ3/LUOdPlpx1gOBv+18+93fh/SF1w3DLsybVIOdF5rfEnYgwG69ZBIR0xf1RuPaAbiNfvmqfyX3ryc2VvNjy/YUBSNIEjBd817FURiZ7w9/vVkl6q4/39nw3UzLO89h3vZLabqD+NywbJE3GC8Wz30xvjWuJEzOLRJKWwd8diRsM+/H8ZZw3UPLQSJIYSmpLvxoqaRcODt885834rvvUqbonD5wbv+vbtAmwp6C34ruOV7Fykzvn5Mx4b9pzcPOHsnAsqGltxJxFst/YF5Qx24WTcebkVzOt6p5YzhFhjGQ9Jm88GQL7DI76lHkk7/7HoyX2fzt26feWFQ49OMEsrj9+BZTfggDcinXdeGzPd+8ePfI/OjfXaMahtRuJZ6zi8zeHRlAo8wV8l3NU0NdQSnqiO7IK9tsLPucT4Q1r1gB2csBnkP/41cLtReH4HHT+ZmTKx326vKM5YV9DK+nQdu8GGaDa9sQlC15o5rIg8j42l/I6pL3Othor3cn69b7D1ufoAdRPMwfb9PVHf7lLMjx5WQFsEzEkZfLw7D5lfta2guc2bMo+ziXr1tQo43lkG6tYCsKis7QaHD3LLJSGSmlap23dGqOSzppp3yy7YyNw9H7icvnJYGkvmmrHHa3dLNmN0AfHbt66kJD0rFVDaQGwoYosiJzyeJmUaJYD4FCrvu7A6z1xU4f40zg/3eRSj02ba9omYr0zLTxwssq6QHVK6PDGuyPSQQ2y569+Q95WkJIkxGb9Nt3g5W4287HBTyvzis3HYew6/HkpvJMau5xs8fWT9mBM7BLac9UuJ7vPZyHq+KF9+euQHhV3+cABN2mwsCc9TXPm6Lxn8F3KM8Gvdc4Zjnu71Ger5QPY2kHdMw1oPhA0G4F8Ke3yF3tgQ8LQvD+E5q/57trRFx7epEpOxvmBXg9l/mg9h5NyxhElZT7GhfubGeIJReJ1aNDrWoCC9e0zDM0b5qWuhAE0LDauIVLKoLqcNs0xxcfgkGCUi8Rr+sSpojQ3RvUgRo0/UPsWQmhdW2srPZzbZn0ja/qSJ7w+73f6KNiR0cB1Zw9Oov3OGN4nAN8DpYM/Tt+tc8M6IYLiaF3hqph6VtkqN6g0dn+PLkZb/cTioVfpu4G9tFZV3q/3SWcbW9JEWYozwF2zrbfjgyeTh8/dgQXHNThL29HX0OF/uT3rkFtBIPOmKx6DCjSLV4LfTNWK6qZoBaSpG9s2S/F3wJfR4PuxqmsJbnLBFsP0yYsjuvhMkla+ykag+4OXIa4XAtf8+VZ6NcZloUrdlqbMsd7AgIN453qSRciUD0zdouW6L7TcZv/7yEWe7ke8cMwhpwY/QdH37yJV3PutONfC0hnkOWa6idH1x3KlBDfnTor/OddFRkUXLAOF+O+nzQ69klDairHthP92dUAVcfmhxpvKlM2VfovidNITPTmqx33fLA6NU9yfZz034MdyUQxdYSSrvNiY0H2Ip445A/fsHwU8MHdo9HPL3LAW41Dv/hS4+2ehzcBCwi8VpaGDrI9oIKsRcPfz6Q30C1IgkEtdM9aOZu2wLZiBrOsJeuuhijnb6BZU+5OU14Rfeiuiq4/PKY3oAcTF0yEBJ1GcSmk0yeVXGn0/AvdJsg/10dm1+q49BXuwe38XSmVa/8Za+uukovfD7Rg3e+JBfVTTm/7Df3zSwzV/spfKzy2MC8CmRr+p8H2UbanA+CzHaV7hbfLWowGT0iCw9+v7lwGbi2bv8CqgXnVvJMO2aXzK2tm7aKWAG03PmhVsXzsdmRRwvnb/x9aJDYtcM0hqE65EJkGnHf1X19KxcgHn1VdGn3/V7iDl2UgxiIObmrfEel0eb4tRnxkIHQxS89sHKsZmvtQ/DrJbJO6kpPR/gVxtqrwyDX1O378nY2EgOyaNE21QJA2FcW3podyoFW/PcMcTBmIDKXviCrIatNTwFxjwdFIoevFQOnZ5verLygt+8Y8IKkibdZYbtQbeO56dbsgbPZ342AAjPRp0mJCoHGSc4MZ+/uCMWob6wOiYSqMkEK9tbK9KZ2W8Q33Zk8nlqi8Tlbs34CY85JsHjA9yfq9LPPnorHJaQ+4imbXM10n1y4cL9/NP7fDPJKjsVD+o6/0RbbXKHmxBy9pZgZJivRLYQXm4tXmtHzKw72WFHV8+NSSZdi7JuyYO+kcdVlps9MPUpYQkfxAnUflQw478NaGDnMu78rcHTmEOtvwOHgtHjsyd3kBylE7GqC7FoRDwrVrc4BNX9nOfmlfWSYc4l+tKoDF1pxgSmlxpPDG+d1HwylwzdpUdfmCmPO1Lr9L3fLt2N5Q+fk+hHGR7ziThyrpjV6X5gneizV9Q/lQ35bGyfkpNmUFwYx9oMBwJ5MsCdHfuVN+ua3LjNQSkW0n32dMzt0hNuSvlnX/nhmVOpuprkRDlnepKbNekgE4G5p0a+TTejIztgKYVA7itPqWLwYIytnXArfEG6qoVErgmxu/1wSx3gUL5jSCriTOJ7623Pv1pfMEV3NRm/R7h0iqBAyDK+kzKi0uOCVgInHT7D3rNGuV1zeCWCtIB8tnFuDV25VUA8TRfTBtGBTRWlVAW1aqv+ew8onMN7ZFnDnmVYnrgGsN0pfO5L3WDiwF3VlE2BzRLr7a6/co8ZFC0g+JgytlVPqDQFMioQfefdlvvrxP2Z9iUMd6lyk8GSk+Yp1dlGGoVvER0wG9ezyoG3X+XHGo98bw3qH5fyCLJ8/uVWchb0cWd7YrQfN3AHRm7Z/OVkVdw64QaGpORi6qkI8CobsLjF0W158zxe3hnxsa7oKrUEVySjdbGa8X0cukC/z4vX2Fds+HIvR7w7wF920/uLjYo3KBU5CyFyXhJcHHpuqBGw5H60MdBd/5S03/w9jf9wKZMKYoecKy1m1ZPDkkPc2zMc7/yqkU6MawoeN8v3b3trQ2VSgVnTpa7Sml7cM7H8f/gqXHdpUbwL556uJkP0EHxiZIs6VXDp5MowqgsR7PZCSEiCTfEzTCrmgsTtRfp4fhBCKzZXOQkQtivChGNFYl7hIjXDz3gkgb59yhQ6shbH3ITQw7OE93n7CMsNInsbI8ZWE3byPK9kKFkUzFNTtlun9qppBKKH7KZ2Tz2xSOzqYPANYwnKBEWrXNhDzDzkD1wCvLKXAU+utK0Miba9WGSsOo8FjXE0Yd5bd/yLDDayWzJ8dLgGfiwlVmEuKidPc8J6cpYchLIkdVaV7IF5M6PgJf6X1bcPftwrlosCue38SKwVGnOsElqw+bARzTr11XVmR1BwDcQWHfYVU452IFeZ9kS28vtwAmxvJhnVQwlO+AoP92L9Xjyka42ygbIghhxw5wMsVpZV2zC3yXIEk564iD52jhj7IWIdQSOBh19ZAcfctSmFOYctbYKsQ/UepApt48Xw0AGqTSf+Sdol+EF3fU6IOuEupDnLgmHxGhvRBKGSzvAQcwn94IvAPF9lumEhpiV+nwv5dlWTXpMkSEBPdevG5OAgzS2E9hV0b8C3GGqAPftfZQqC4rpoN1EJTPklIcLRKgU1jvomImIKeq6Q6xkDx8VD/R/mVNXdnYYNo9aG9pTQSpAaQUN5lsl1UolpClUjASRskwSHDhoKgvN6TeeNhqgPS8MQgDdhR4OyvOS1lZ2Ga8tMGalSc7gWNEX7XlrD5gR+n3xLcTIlNFYny1OqNewg7j3xkk0rrTqVMv1C30X2DkhVYmtAhg8IjFQ4ARIzxH65jMOiadXL0snqj8MIcOq/WZRUYVUw7FH/YHcepTvFUMGSDpViPoVALM5JKyuNuscLRrwMg7doUbn1DIvhpanjbngDQlaRp3CSNoqzrB5UhRJdE6IPk94vovsfdmCXb1Gz9mDG7ucQNpLniwaC0B37yMT6VkemySQEVJlM9FQSskYq3gfqzoZLSxLY6Cpj9uwPMautxPJnOxFNpz0PKj8BtlVUg5MzuwFTtEuodf5z15++d2Q7rDs6lMU7uk5eq2N7EzQs+qBhLUEJHBMdk//qhvBr/kxjnjHFXIlaLFHLZXiRoLFWiWF1Ns2KuU3KD11mDNGtgX5ENXo9vgBM7zvISJfqXSR7pWVIdcyHq7z61nSUdP757QRse8CRdHUXYhNV5dEQ5NF2LGD4MFFE8/WpbSFdqkRAwkeGQ4hbSzjIAHtrSbo2kOhls6Ga6jTc6DqnNiVBG/m8aQIEgvykJoDGeXao4JKJyPsH1LfTeelMLSZRc/XKMxcrPM3+DttPsd10aaMymJqOwLEJeH8WdwKGdr1wvOuIb3yTnAn2nMdo9qSsgzIHN2jHhuUhSdcaa3pVfPL+RJa1piU5+CWMXkx8J6wSFBiPP0ynj1QeinPIamAYhmlTR4ZY7Wjq2xL30Lpmrc/HF6dv1qBt37Pw+fqhFpaH1xsOkYxxoma34p4I2bS3daCPaeKAktCtrlsTbGN1DJ6BIEBGzIzQvi2tGtCDw+3dC+CZ1R51xI/VhVOQA7DslhYf7WeJMnyojaAihwsDd1h6M6E5X1uhRzl2V5DKL47vaTGG3U6ylbok8aoudLe1NrAMOiqZFqdrOmAJ11xcoJylar9otaq4yvXmPOoCIjOy7tlYAZTSZohwIcdXrPKk8a2+CDu3nBgAcGupnQuzAHYxk+HsniXhlPaKgFGL2lnPHkVbbD0y62Br46VBr8oTV3H30eEUlhvsDr8aKuQVjRZMOaTgmBFE6UXJgiscaQ4/pNn/3GjPpIrbYdjznDsWuGq6xbepFU3ThGaai2uXylrukoFeqtJl2PePoSbp0GMeXzhWowZel1okqayOBRxvXXVXSXxzHkuUrfliQmu0zohaJXCjDGxXlohdO4lL+tKxVilyrbl7vVacOv1eba4//xk5X/hUOb/6KmVpfFyKNhEp3bBe25PBQsnLXKySmPheAy9MIOQvlCYP2yUyAK4LITnko1ES4OvrKTiXS+vbYn749xkMBKIz/JYVMSVz/UYDmkt0nZyb+0/hyYAnj4vAT6cxmmU/3F99c2JqafwfPgYnMtrVxV14pooiWdOlnjuh1j03/5nMkuft3CVpyeed4RTYWHmewv0yHpqEIueq0rmX11n6QP913zzB56/DH/kv/dh41vKhDx8hAOBzb/Rhwx9uYHxgw13m8lm10vf+y3AcleUKIrQgY2Nq8Z80mxb94v/UJfes8VY4L64QgFGv6qriouSoSIEjjc/7gkfqxEMQE3dTMEGjl7qPwLeOEGZcPD8tF6VO9ao/AU+Mz9+BRfkDGOLQzgUypYDR1A/wpG1WsFUIBdm9BHuz/lyhzuhqUqJniXFyb0rldoYHW5ZEX5Gqrkp3QB4ceuHMqMC/+ESVZgvK1fTT+/V+kWv4vyHhWYxmFtin2ToyzijZOMLgCDXWLnPT36E8Kq8gu654cMI7sR4CDFq9rWVdqz/EhX77yngw9SwueX+Uco9t9tjAvpu0PWVP9ilF1W33g5GbKf45G34SalaxvEm2rDRWNN/mPHO79OjKMBoYZJw9t7V1uL4t8n0Ol8JVeR/rB1ftr9anrn5rdhVnYWap1pvxy9f0wmbJrneWmTW22Fz87hYuYjss3Ix4SkHhpV14NMFG1Ew6zoZ/bwf6Ga+jMNg5zv0zoS/lGP6xog9B7b/lRLBOHcbFjG8dODePyCslYCQl+h8LRARt3xdhBboOvn8D1Vlw+aNZ6+YleN+k9iJKfoh3Oll3L0z8+/wKgNXl8YNvDiYv/UpIsNGk4cg7VjktE+dv9YiyGPlHNWlR+wG1W0bXmpcLFUKelYpfDwq1WhWWEpD9D+khCT7JkrDJUnk3otM8NsHmu8DR0SzUsGwaD5zL7dVxwTL/SDeBbru9kOq/q+AY8DhovERsf1zGZsf1gy61x3Iko8+5i+TcVaqEcVwml3qFj/SH14KspUycjBWjsh7h1elGHPb8HrMcG5O+3a3OrILONqzcYBPodcaeUr5HLoJIBgdLyGZoteudRO+y1dgPyZGB2//bZQOLIUENUg3naEdEjrcYIrvAX+rK/bVVFeJXUPNl4LTj7oVMBoYTzJBrZOt2KeuqLvxab9OUcGiEVsAz0ZwvdfiYnT/yOs3K1o8fTPAWJiOb9vxsWHVVlsXaZc6NECtBesVFCtTCNvTKRs3ZLpp4+7a7LJ1XDRIDdTqeEplo1YNFNY60xP6+C2uVf/UfFtbt700gpIiaqkPPfXZv2/DL/Xvf68Rxm7BHv80a/8PUT4wqLCRGqPmMJU+uISqy/JTV6vLrhvifRLmb9XFOWdESB8+2cmuRSbB0jbI+STt2eq6+0uuZqKbgYYUwh3d2M7lslt6sQrmN/+I0Y8+NX+mHJ8tfQ2A6CyOo/O2JCzf0iN6XOp2888vxVIkhM2UyztQTSuilv+J3bCJGV7fKVf0VPoCoo+zdh1J2JNSb/y0Hzpahwx5ZCcFC+t8yNRI4XTU58KEsGS3z7UPivKkJke8weja5/Baxzb2AH0IJspIYQI00WCttPkELF8bxNHY0I7dbjRk/+LPOekV4jZtXGUEKk7HAXpE6nhHbSJI2jGF4aX6i7RtAPhv+i8HGMZDvT+EWeCVwLXrgkqkFbFjfh07HTIl+ZsmnbVhSNuYr1lwxieKfpf5gJ+cDDtX5796Eb4SSk5/gEsS0ymqKb+ELX5MbOrjm/rHLBqkCa7nV8WGNQkirXSmGvNGQ5hZWeel1rYgemKkkdm4vn7499ohBw/7VxVn5QJc+WPji9gADR+e5quMVt2h1xnv5AQXsxX6PCWuSGOWy45Rdi9TPjDVeOeKsXAL+GjESWlDUAMjTyYn9Otjh5EZ+3Y9+RCy7M3u/D3IkExpsrMeJsGxeXmTn/VltwYua/UWpt6z3LpCzmf5ViWEVAqkaivzY/SdfDduVIqktUTlRkczhb9G2jX3jq0vksqES2WXIZPgGurKgeLY6ILRc4DqrYmxEx45k+GPwFInGTvVVyFlPjbselKcdKtbant8Y3eGif3RF/26LT+t6aXNA7cuB296TWhrVo4eG42QovURDY5F8dKbhLa1KizG5h6sgYkU5z5oXD4CuFzcctNCw/6zQxq1SEqkuqyi7v3hd9CbrWPy9ZdHEkwB9gaOi+aqrwPw5u43b9GtI7ZwpTj04lzLdf2mz94ZFloaT8JnHprHB0nl0RvjQNzep18SN1ClCLnUZ6Duy9PoqFde0pwb0nUeruLY1yHv/R5OTFsaf166BESbzPXj22zF1tP45za1AmvsnadA03Hpbt94bPwPByvcfZutVYI8sHbm2EaQe7N31ENQ+lnIXUNpNpklLJerd1dTFlksi3MNBMfdO9XKRgpnl69ZlDgjDHddbL19qzR+tU3C0G9dJIfceGkKqIOXOIVMZGXNP24deBEQvOwE2MEQJz1ATX0l2/Vxyjo41vCpcxjEMF2yXEyTWgOG3lf6m0gzMyEmh/vWJgHnzGy4tzSebLC7V3p9zI7F/+Gw0tQv6MGLPZfC6XcHPwZckIqLrcvNW8gRFbw/9+jS+BjOJX9x3CJfIXzLX5Rs8DGbr9cZ/24qPZGEJaglMe7figGnZqKel/UOh0vPO63Km5+GJrR6rMIbbPu4VqfpvAp0nn273l56jGLmmZCukRKSCjVmzcbb9vjtsirIEANbaS12lhr2yrOtxXHeOVcqdTZHENMsdd5K51laZv0tLDNwXb7CuBRthmvc37dgo7Tt6UrbJW8cpd9M8XvjrjSTWrqwUTpKZAzojDSJnHWBeZMPPH+zqBVURna/bLTSURrRd/0sfetsa4WtqJy8hzdyMyVpiuxwHpxV9+51FEsAkHZOmT/tkGKzFhmS1Fdxdmv1gNGnbGl8lBv9RucbqO19isRrdye5xyy97On+StJhjT/fdO/jAwDLQF9a98sS142ddb/9bvs/ejge1pYhP997Wzqajyg5VqFhLyisUQFi2pG4f+izOcfVQJoO4xxJPQIDz2ibZcWu6gkiFOzomRnASt8y21AbA/dRij+/91HdjwDXMVsCpJKoTFm51Cp9jpaa+KJfyjkZn9L/pklTbImhZOS49mDEaGW5twpnoZfRg0bO2xpC1/ax01BNH6L8UzkGQ+IhvL6kK5s3HL04E10aQX3yo9cNWquwcXkTL88qzJugtHHrsyBevMJQX9N0RLJbcX6koqpwdCRLPkbwhXqKLyKGz7bkTJLvk4ojTwcJIlQItNO5QblRh1EnPE2ZgzNzfdR3nDoJiZOhFLq3mw7+PvUQcPz8P2koVY4DvKd9ZkK568spamXIFMuAAPZM0OU7q5w3PW3Wa+trOsZclsHeVos4pIOY8YzMtcrCPvCYMXVgRdLeg91fvVBjBjDf+asFKiUosfZKn96vU5g5EZ7ulU4ouDWQ7poEukZ336699SIgzfaaC46ks6mvw8eU1Qmh6rHIle5RjG6eIAvR7QTFPxROr1Zd54Q1Y7tFuUUMQA/parMk+wVlTxGDBKXvNriGrxywdY8cQkg2G0OsjioIF53YWtVnRQbX0IQ+2SE8LsTZBQOG72XN8JLToXw6FXOlPH1wbsBTOvm6JQQ41qV0BNDfoxHdir6E0TQuDEafV21IDDY4FG1KftMUXMMKwiXuVn63D9RKZASI2nX7bMngcWaD3Qs1AjUgqb6d+KU2dfnZ5tDM9JCqckE2lQxVJ78NrWLeu9ga2l9l4wRTBNSMqZOt5zvTE9F+vXSESxRAiGaxsJy6DOF4XQaBg3IcKoLBklBxKyOaBkLNxPZSC3prgpywaJ52DG3rD6x3QiEQ+Mz0CG5ETaIerv3umF6Ukw5dq2jMcDSALmBnbH12yMUEZ+DONZ42etUHp59iRjJ0y5kHHHMmsZsQjBrSs/uMWupWCC6myDTQV0ivNk5ii2ogtSQ4iV/9nk3WQVBTSM/BFRlP8uA4VlBWBimmvvm89NF32MqIvrOQbl7S7z2y7TXooWvbua+aVyvwkoJRlFCzcm0EPANfQ+fWRuSPdQe4xctBclzJ04iXFR5VOabPLqpYoShuowFJPn17iXp8kmewL2GMXOOKr6IbZOBJlo6jwvYZSI7HjodUSsLaRW2tqIOJTaJW2F4rrJ2zJFtrHho2394gUXbZ4qveEN/SDmYFlTSemE7UFNNaMdSuhLWN6ByvTAw0UxRSnJRPguqEalOSKoXGQPTYDKS/4kpfLQWWlYlI3dZn69YIGzUfNfHL31sFEjfZHpe+1MihxCgTg9eX7tjR7UwNqJGQTGiyhueRUTUUGJXZ20vACdHkmsmvHrvI3D+ixurXUO2pOk3pqwCo3hGd508aRArZv5NmCKSo7+7en0tnRuQ6ojNtlGbcxgPE27QxGaSD5NYZWYX+2fPnFsP9/otvzrQItiJiQJ6kClHvt76uZEXZW+7ePHaAd8onZ0xAhjaeLs0FZ+k7m1rww+JUGblLhLNauOz0K376rveaTIVFbG5YhFKzLwoMXzCjMXJIWKk8I5qtcutlUlhKjnKyumZMzyxSLnXBI8vS2W47aQRWGnW3qykTt+x2d37W/SHMWL7PEjgE2W6YdLGiu8budbVvI/ioCqYjUMTADBY6EFHt27UpuVduPjDGvSUQtY+8+YJZFzz64RBO+XzaHFnXCYtLtghRap7KN2E2/dKYDsYO9bA6akJ/QLNx9bH0O8YkkQmR5Us8TDyExw64sVNHtsadqJY+Tk4KBo48zfkr2Jissfl0470niF4bK3RIEsolSUN5ZIzVFsDJmXlLPDiXM9WWR3AANA6FeBE9uP3HCpmPFRQZz9co2Z6Q/nLi4fq8RJlrM0Gma5lFg+nLV0Fij+l08wib6x6NtSael25sQmvVWLRX+rJb0vMV/WwsV4+G80YIGksU2bg1xz/o5G/tp4e15W+R5i7Dx2LCyoIGtdkuopSmX8HFHoxgJNG6kuhSkV5yUWqHu+ISRKo2Xq+VKqUyvRf+Pel//yQF4Xahsmq4T1+mzO2/f9tgYbrrLHQ2AfeFr6cqKDfyKFpqAPXa3mX5IzuHZuI6cRNmMT3jb5JxzVMgGepeiHl/PLLdIPbr+3Fo8Met3xSILFcm3fjvfRjaJ7FuEiV8MX7YrsmLxZZvCqErmArTNJnLcHMTh4icRDtcBGsOBWOMs0RdnHQU8Xh0J1jY0O4YzcmAuM3063wQPCThLrHak0WV1anUAUGfo6CgXQ7LTp05/GlW9qu6DO52kzxzur9YwKbgmVF+noKaGuoHE6JZnYKBQB8qTp0J2cYVZMAI4x5mbCePIj4oRkgWzetdK3HTsc36ZmcnrpPlFQPs5ZjHBXF8332GmAkaZub6x47r8OMhVg2Tl1h4PbAoB+yE9csG/DgaNuN+wYTl+ETKuiFJvnvVtyyXu1J/6mmk0OD0tyPE42JLHCnVdM5mB0Azw1opUD5+APxk8hRrB+eSgeq3IWMtK1Rm59kqayjc12Js9OBj0LqzIU9LYuZKsTXRyoYm37OwK5P3yu4ByiWtI7DnTmH6drcLKPUiq787vTLa0NhO7uOOydookWOMVd+Nq7h77GI3O9u737ybHm7hU/jz4yZ2FVHyd6IdPOf6Y75gsM+mjKsRNuodt76NyhpuSUNF+wZRU/F6ks4uyIgj6RU7xiUbmGohBoFND2sSDLE3ab3iwF/nZxW58T+wA5KKgIUWtaiJMr+p8Bz9wOi5bnmo6Zco1Q/Icf0wU7ZrVhGMhiM3fbpDBFCZ3WhEjANrv5nYBQ5v7NgOG/cYE1h4vMfPzI3WfCMO6VfAM5ZoMkFFe+EuzoyjvtKN0xTVPcT7FEWnUvSYSGf/z4+J0aGqkh3WiIthfOwayNDDm4lm4Z999rLKVzoUcc9Aha0YiOmcFa7Sa05H1KPqZzSdmctFcWm4YHjH+I2QqPKq6MNwxIWECn6unaA1lCtwacfdvsebANvZJn/DwVVS15XfJaxhUN8SdCGj5i5FiUqtOK6hskhELfXm291OGTmR0okWzrqokJPcWkdi1/YxPax0Xm1HwFhBbhgz/h93w8az7m3+4KCwVqG/Nc57yLrUoiXu3r1WWAXw97yIL/LRw0Fu0upQcXIEWnk1JWEl7WPRFcps/jZdlLwmz0t7q8GxdOKXWbLfUcugVAajC7wtFWpSDGxXpz3zfGC+T/3X0JBevr/aDQsgO/VAHm7578FeFumQJce6l967IGyad7FrnsicO3RSjQylz3YDAg2Pa+Sb8SjHv/Mia9g8awjIpb3DeDVvMX3WjUBsWlcDqfHiYk7TPciQZ+ajgQmhtONkqOW+Gm7zvbKLfsxLgwUbEOIu6F4jQoK1psnD65cpMRt5/pedhB6y5aGJpvPvNOGfRBuJF1xwDnJGzsLxIviXzLlNO59tBGoVKet+uoy4J7ooMg0EfttgXFmt4FyES9x27bLF9K0UhM4mgPsDi3FPstNu5w/v2OR0L07YxMt442lM2AZG123U/LTO/r8Vr4uEdey5AXt/JMTp2NKbgoHe07WMWiSQJ6vj7NHY52i5veZMvkOSBt1z8/FSdDN9jYKojQ7+/IKpXmTx7bqi0D9PmP35iVe3rlh32JxsCb/1Wq+cgRFmy+xMvqJ4BHQBkFg3pbGhc+nNLYBnt4YcDzeXu5z2cQiZJc9AsmzKeSEutV4kRUCsjbptxjc4p4bN07iOsgqSvr8f659X39W+S/xRU5/y5Qpqn9GbBO+M46NZO2eCLDc8S8vl73zWoQ1q3ZMyybnP/ZbH8JsBNagbAyF7zX8F1Nhssxw2Fz9MhziTofx+wmG/T3Wz8mIKdI9EUFuBbPnGPTU0wo4nwmxnQJp3t7ODspBdvlm79aJ3D4qMPF3aEjeQpubAYD3VXf2M1+wO+5ZsDsbJaRtPMJPXE6IOHFt6461Phs5oAI6xW9/jrUArw8N56wYIjosBF9JwDz8FTkPEZAr3ZlV+dPHAmUoHILMTOOUTL5d6Se0htND6SApfv+bJEwecX6le+eB6Xf2Yt5HCSmY/9fjYL5k9zN1Bm75uSZP2gm4HT5JnC+PkFjaLxIHZgxt/kexDowiezejEocCc2I0SmuEovkUrfm3veRkXJeLLC8eq0qI3MHRve9RCA4tvxno7l7oqC0MVLcGMwtRvuCsK38GzjpmnxK4pceU37cmwzN79LSnvbom72xazrutLcuwyAhcyFMgD9L3GMg7XK+Vrhz2E3rkYSYQ2oad2ge0BqdYrm0vSnSxwCOOK9L6iQYWdRy0Oi5FYEQTeJBh09/sbsni5ojE364AeG/XwCh1eKdhRBNPV+X5kckiER4jTq9LejkUvJGyB0N3tx5fOgrfMpsqpXUERRDGSuQdulZn2/dZHlgNInB8KiwnoOzEeiJ13AZ8TJelqfpcZpCIswLmF3q/Pzmhiy7VRzo7v+ruP8HtNpIg54pl5nGPog/pshWiG+hhzL+v75l9/Qh4WyHrJFMsTbHUzWL9ShB6LXtNVBZOchznuAOpCHVz0ijaUqIwT5ujsMWoDddx1Y68dY+4L+nGo4NA8sgw6KPicBu03FiRSHNHbE9Z/f+cs6tSE/c6K0IF59Em1P6eh0aQswv8bpx7/Nya5GIHmP0PF8+M5qkKjLE3TGYw+FM6By2Xfzu42xAQlOVJh/9zc1r6Ms6KIb2UhhD1FejhBI5MimMYJPD4eG83uqM8JagJyon70buXKgNFNHcgrS7Pjs0d66inSloG+9mfh1/2X1K1aePZZZnip/4YF9nxc0rLi484FbS+WSew8vgDq9ZWrFADT6uJ51yywYA6xl/rnQX4tRVzf7iKaputT2K36ZiNGWPqvWUZ2QvmxmV+/Sryu2BIXDINNFon9DJlVXSXIQscutShhFvza9n3PNrGbKRwMuhvpMXxRYz1fHjdeqg8WjYHdeDwcD5FB1/76gcFKJZu6z7dQUQ59w3eiuyKv4anrmcK+sOk1CoFKhBiNgdYaQVYIP+LArdjLXOUO7oMnZfL4jcDRMCPWxuw5usM3J5IkRRRoQht1f3DEzERdoXebdsrznWrmh3WUy0X3E6Ywyja9h36/oahx5oOCyuzwyz1HFnKHjLwB2l9NOWvNoJutHbU4hFd9Ko2WSsukwIZIR9uKamRXzxjkILUoS2ONp1/GwVQhOXrCfXgZfVoBfEyDzPIGG6RTSBaWOt/QU3KpS7HlztyPCxZ007yU82OXOe3OeaKFSDpvudXd2XLXKGXfk2tV0cBzjO7+3kznaU3xVaM+cDrNyNPR5Je6E9zmDqb7YVRYa+C3AOElJaE7tyPSTFv/7BTzVkpSdA2iOho4A5k9yl+ObmdqKF1jORu8G9fmpHGFle7N6ORSpWUDNRbmtwzcDb/F5oqcQtdlsJttSqoMQ0VWW2kCB9TJyROprHaCO67cy+q3jjW9eBtmVt+kxn9zLRbdjG4vVZGICDWL05spvE+Z0+oWqzj+ja82qBh4hPYMkxQNZAhv37imdoRvmL8qNCSlf9Ut33zVh+uFsKpmrTQvWfV0jktd28EXpwnMKzCrjBvOaUEVK9ZDZtsBf/u1WeLXEDj93bOX3X5Vj2zPUY46D2mqbfxlVlnoNq5xpJXNi9rzKtCM8DmvfvLgC8i14aNLq0Vhh3E4WYKuThXIDH5iYUUZf3wk6XfWXYRV9QNNGdQt6yTodARuPmp+a8tGLQ+3qGxIrczlesRUPq5MLae8d7hhQVYrEwoLc7n9nIi9fvSHkOVyMUUmM0GqBs82UcL6D6EQiAhCkqgiQnFvp6WOFifNi3bJgxu7hqu/5Ni469jWj2iPY6dhRVmC6XGOGbVFbcnX1jb8haTw4fcsOTbF26xge7yl2vRS68iW4rnvS+xI99J41z/Nv6+z63fXf+Wf5G8FtYXvcFR2gGQAX79rMT7yXy9cnwQ5u+hRKBTGdkTsM9J4MRDoR1VCdQj/uVyXjFAVMVQpgvko+CU+bbe/878aIvM/vXvMkFdQ0YmZQAgM/D8hg8QqX3+jroAQL2cGx6if5Vrh5s1kNCuAnK/Nj+fkjLqCN1PwLvmBaDoK9miTYzMzu3BygPlDUyg3Va5WVZwAb5x9jXdr5ooFfyYYnGWKCwaZJkVF38V4M1LloA2sZQWqkd2U/ugZeVjSprmhZAaMaWgine58JePg/HbUvhiiPPZ3lp3oo4LhWaaoddMYv8ML2SH8Wk0ynaNGWzjCz2EP3b7o47xYLgjecs1JGsfkLPZfGDc3+AlHx3HZXfrRBDiam2MXc3/T3HnxhCaBk9Ntn8NfCNz1QyGSkcIwshn9V4oIUpAh0AQ3cpvthHqakzlmc2l/a49a4IF/OkAV8B5Ly8KWzD4Ecx9m2cVMns8u1swNfxpNMTy9OHm/2BYrRy2QzvSyChdv+Q832UtVioW7uvWA7Axpy3eDLq1tiWOdy+E3S5WisqN1/m7IIJzUVc2Nw6sUOmxCpjlSle35L8MtESXSTGlZ0bsDZKDzb+P+f2FchwYofDTVSg8V2VPaFmFjNmthZm8LtklSx59vb/T7eTRgO0DQjuPq66uK5/Hy089x/EHmkKANJWgLco8UNZ/yNOWjCpn3Y2pi2Mn7S7x5poQRGqYyO6yP2hT/s28ZsgpdB0WJlPnEdqZYxFQdODHUk4edKpqX1UPSGmdvtFzbbKG6Rsk7wlgY5NqxCbC5e4nMdbLat5luYh4JKm621owgVSl2vgPyIrKTxBR+FJyZuS5ifIx6jQ7/fEt1QMCCi4gY8lsgxOV0ra0IMmw+zqE3j2lDI65yFyp8qPHpw78/BeaiUehmwUDhGEVUGz7baYXog81tKy/5KWgvHabrn0/tYlb79MEiVTCITTLPunM2bOQazgSlE0a0SNAiQ/ccUUDLreXLZE/pxigCdo1aX3qHdmBgKG7d0Hy4kpMefTQAnRkzSm2tBF3dhc/7OY4D7pKGAi5KFG0SoRON/fJ37lQWlnXD/Kqi011tky16aapFQYjUlcIq7TWte+LGYP1NbiHGwkDhSGsVw1Dz1IfDTODPrDJAp8oRPCSFP7qBAjjRquuEBlfoOxfBBwBW1+iWcsuqQI0DeSQdcrqLLZR80TRJKyukvwlG7gRsql/3c/STTEDXdE2UhcFNLAPCBcJcaHm3me3z501QC6S2Y+LNi8ikIsgVrgGPmtnQQdiR/rN3ZYqSffgRgM1Ehlc64UJ3BuFZ9yBwiIuJMTqupaN5jV2exvCMFBvgsz36eZkZ3maebttPpDAc8lcjJSRK9Vbf8xSeW79LXV27v0lP2PCzo3Un61LsBPyO0J43ft/EjwYAP52GQ2ONO2rGim+50t0jXdBwpXqihQvM8L4aAR3zVyC8fSZ8pq7dJvxdL5HotJvcPrJ8i5DNn6uw+Gk5xZfGyr0t+neK+bdx/zbuPzFu0L3uBY33GMV9PBND/c3hp+0tlO9DcQ61vN6d8h92s03jiRSXUOt/9UrwFoUdnFhhcPZf7ZjDiTrNHqxmijjHg7r80fkOWja5xxD3z2e9IZJ9bsT/xs3+wvfVsFnxF5PsuskYqvE/nWPacEuR6dxe2/eb7IwX+sqixagf+SlY736CcXYx+kub/z39/wvTh7NfxiXDZr608yn8cENUYOoYhTU6TDbZvagnOP4yLvg55cuMUZZ+0+dcfZNoT1ZecrJRF80XE7KTXJzeeILxCBnxEMbtbFj4xYxAXuXihmoToGnur7Bc7maz5E0H7Al6sqpY8SGVwYWvatA5M0VuUUyKd19W8EP/y7/9cbTu+detZ9JdycoFzVXdtgBOOI0fRtQ3Vue8G+5Q5+wKv9a96aQxty2qe9OlmiM7u8kznYVWlseejVCIRCIERnarpn/YpFTj0c/mUx9zhRN3lcJcTJP5/pcjjBPuzdZpL253JK49s1JX6KrvaI0LnspgdZ2AD7JUYq7+ZqGC6YgGflJUTEXkxy2nfbQq1HjUiuZHCIERSpkZCDKb3LQP1BrAJtSOdIygo8V1JjiYu6UqYHTuxPpOSUPEumgvnascZRVmZKOBbbTfHFlRtOtFhxC24ZJd/S81O55ok0wHiSNa5EJ9WfX0/B1ViVtkRsO73kBZvPU7cgTBgtKIZq00/8uGzWAsPDsGI5PvNWwelYiMwBcv6g18JX1VEFAcc8D/dllGUji9qWgkB8/FeC050iOLWnrDNKW1SfSIN8Zpd/HOV9hoXUPYyhvj44WirNApJwDqfDpjjqCStogcusPmlsrPRgaTl9bdLqMAKbRrHPW1kU6Fif7XujrBSftaNVYKW+Ncl7QEgoVNrs4GKRs2CWeEI8vlCFDcxMu4sS8q1YvkPR02l9vSlWmHr38zK3HrhVp3tyHUzDMz1MtChcPxbQ3UPtO6KmHs9vVWkYt1ikd1uV7DDmWRkp2LXrLLqucDjmjXOLm+q0bxaCHbuNRfjT+t09PaBHt/fLyWimDMof6qLFlEu22AZ7dybefO8d1xDXYtgTnBn/nrQm/+AYNRNti9eFfoaZSZy5XYey323o4JTA5eWHzTeJrkkmRwe4xNFm7mQbQxWZDasQx1xSpfsTEyRuXuImf26QePzi4KccuKyMVV7MZP9eXJT2VpwuF/Yvpzy7rPSRmUviZxc3IGa9p45sOFw8kj56UlgnaDwul3mcZU6sIl47iFKk4BMPolKjda79p6wNuCRWy5VpeyYTVFrJhsqvnbtWHzpuG4MPSwhWRX4VGX4iWr+nTFRqXkn8jQUqoaOZt5fUf3xj01zz+GEKOCWaP7mYlu8xOaiO2AUSopejyfGCsfoXXJALBokXkA7lrXvRMPtMSNjUh4MZA1TMMYG/2hZoaJUEpYpGT3y7i3hNZ4wXbFekk5XizldIKc0DjJThoT/z5/NY7dNTMdidCPle30l3GCLBu1/p9HZfoPn5Y3i4qwgEm2QwNvD2YYuTv7iT4kyMnuqvIbP44NabGOHzn3E5Ifgx3+l4PbGvdy4XQrvOkLhLlPHEopmLRWMq/z7/+WlUfNF7h6AINUD1g13OK16Z/UnZ36/+izVLkEuYW7lQ/R3DDY2LgGSniznQCbqtajCCZUjSINO5SgSUZ4sImOjIEneNYR58f6pDrfUiKCU3PZYbZDuKbkHn5UsSBnduGmhMw4Xmvm5xgFnTF1ZTP7f1IUJ6cz32+lBxajzdz0gqtbv1Aj7InyMh2djrhJG4L4UOb5IeJkjMrXrwxm4dScrCZwBAXJCUL8BzlFM3i8h7h7xfXzaUkn5uAaQY2nEg6pqyIhAQMzWAcm1dTB6tP6lrju3d8iobBawVajvYNVnKsqk50F0r0oBL+RDLzA5Jj2hD6ymINNnw/ZtU4NZAD5FtnAPP8877dXHUzMZAz0JWJ2LXSD/Hq7nlSDWP/hGtnvi7UuwIeylV2lDwlRkjDUIQJcyolCeBu9zYs045QANyZI+lS9H0VWf7IBuiYLohrYfQG/hLNKwTZtobP9D7a2rPhoOfgq8bJ8vVfpyPWoWLmiEwtt7M8obBhueSwSwJsjRHJiwXgEfJo8yY2j4ibMPlSQ7PhlOlweI1Q0qhBN6/UUI9x42dwyagR8PAsRUc6Cit2iexXgg9XMPxG8yXbE/AwzuqMhQStsQi8dSblbxu8Dz6qaNDaLODtxUWEkL9ZMU271dB7BQzUs+RBemE3b39BhR8uayu8PIwa8MPnP8bmsQXsmfEMUd2cRuU0KjOkP2rtiW4EEGu233ZesrXTIvAGicEBuxRYlANPRjd7UETGIyeG9bSTLQpkeu8L3GA3w042Ct8s1wnSq/NCdaIzr+LSprg4+56NaNyu6ijLGezm20XhgEIbO8uDN9drnJJPy+sNQzlSgPX/agQ5K8Kas/6+MIx/4OI2LMjvs1qr5KuHeybpWPUPQUHVwId8LwbpJhI9380XNEbYJYj/NphAsRxsTtj1qitfc2hDT+sCjyjcpLGpgsIq8Y0TEdDe/w2ASr9ULsqgwTr2sQu95RqNjeXXpEC8Vuj/D7FgtdCFuwL/8hw+bCTP0UDDecOBQfekQMQaZ9EpNEuHT3xu3/Y3W698Bq3qahtjdzIrzb4BI2+AoMZJzUN16Bjp0d8vJKRc/SlNMqNBNi8RIPiRms3jUdJmdf/55rT6mewEBG+h8ZgYEJsKIROObcJwbNmHFpTEcZEiFRS3TrdbWwVF2y9N+/Vf9w+Yd5AsRIO1DjcGBCF6BeLqF6tF713uo/6qsQmjzblT4p2rEIWYHHuvDNwrpQX9GgzgRZ5sRfHvlOxYS6mZ9y3gD3nXPyyyo5XmRMJ9i4IOHjPUcveXw5GhgsyA4J8Q+ZwJbjY1WLb10iRKY4JePYXI+VQ2bB00E9tQcdqBeSbN7BmN148LFZThH7jKsc+izheh5upMqnyFpZ79CWEbA/tIsCaNPvFz5skc8BfGkvD6cXqLwkMBIo3CCsZE+2ct82r48A3SdOHWtf1/yIYYJYj6VoTfDDOSWNjD880wwrhs32qNOdIvBKSQjnAvB4+r9IDXqsVJjhHc9AfmvQlAqcQRmwANwX0X0KbqbOGg2MMt0KPisVQpsoVt2ZF2KXcnClzEB4nsUX1WM2RH+2MxKp3GPyF4adQ65gHXoG1igVom3qOK7E4KjkT15L3qwar2rFWaM+kkewJsE/0rU29Le+q+HgvW+yvQtDTWhYzvJhu8hCXKMegayKb7HZ6Mqb9TOl8IU2NaSIhMJalWD9oeZu2cvn/ROpL7/F5kj7qGDctvKAVwn2JCJjb7Z3Gwqvk7YXZcd/Ckj33xdA9XccyEOI4q3KHcJQ0HDiisBYS7D5uKEa6JHZel3QIBOR9HFMtGRUvagCwBnEz/KRujNsfqJDMrJr+QpZSf478M/1zmlWMJeW3mh7t3KZYZ2pR5sr5xWe/NXeruwqms7ExINmYdwZjpdR9trLIwgThiGZwSM8VhF4ubv9e290zmfWuPYomP8Qeus3sLaA3lCUHNHYw3EkRX6RuSszemDTWdA+RMWyYdnxQnlio8c/pWTyhsBxt17tcaPy22pyvEMzjnZm9YRGgXpfuOHmPLsR+fDzQa8KFXPXZlEMYnMuVYzMATZbIlTyKQkqDHCdiUfEmbuUFc7HkaJZ1QO5eg5V9Qn+qspx1/gjlQ7F/Y5EI48ldAQHOoF1s6gi8u/ppJnzppIOGQmYeK4SIbpwI+/qA6auHWD8Mtl7VelN+9sqZnL4fYeZBrFORThzNAXGFvzGRjVwtwkD29SUP0ErF+3vP8ghpoSQtb1qZdwEsOMQE9S8Ojo0qYkofUjPbO8U2DFnt50mqR8xkyXMqodcLYhbw3jYUYR0Z07ysU5NuVzQ47/ComCIIPVS9Gk9xTmlEPXn679JNro6mmsPM2fengodKAxKRQ43UNH0ISrrrsSEse1E2E6O/88QnaTM0BPq4ShKeNzuFvkGMyRy8TA02h+NgRVBlQlaxpyXz7nWWCd1u1tV73GfVnGcy/pD4PWR0PBtdwe3ENvSrN3jqi7z9pKk3h4pg4RVixZn45rFbqO0kuZu1SQFMsQw+NmuNM+OTgY3Ev+XCap0CPK64quDs+u8xBuhYKwqBXSX/Gcpcu/c4HxiBw6A3W5ql0dLwd5dtINx3Yu7BLVilX72ecYGxt6L4PRiFQIhvNbD5osYl7rQVUbj5tubjWtbtbqHgcfE/OzJ+EJOqX/stoigaouifG/cOBKhbyOF+e+Mrga1S+Y/JvNGnktHrfiitlrA3r880KenlcQbsbQjFwcrEoRlMLaDjAumn77qlsWugZUmHjOurbDh35senLW9apZJxKC0e5OfnyRINkKf/16JLT33VCpMWWs6QLj8Am8SY8OubCWVAJBwSHkGtcbZ+aM3tdMFmkn1yfu3B73McE7L9KbIvZIQA51/4fk8yIR2YG/0KOa2/yWWHSLi3GoBX0l4G98ZDtK9I2MSpM7SUsd+fF13nXvKJvUcmYIoPyhMAFyXUzPQV8J6NxevdmcDiUwzI+AmczwWnICmBKjWdUObpiCOdde8SOX5LIcXH8DhXcSsHkDHdv6fe5TG7NJyOZf+MhyMAQVaRfZwzzTjUSgB/DX+AqpQc9WXCw53FIwaTJYtKhjPVYnM1A8Ge0bMnG6nUf3LeV+zXbdU6V6OB7m3ML/g25HAzPMbDPyFUMT/b4hrVbB2+trKuvXE7Y1a8ulWWVRL5esAKh5suNhqLoZZsOZGM1KiBkx3yRj0uDx/9XWlYc1dWVx1FbEqOnM2AkWMKNSmSkQFCtLWKJQxJFhqSxRQsB+FBEwQEFZxPAoi2BtiyzCOBAoiyyBECqE8BAIhk6xZABZQggBYyogIhAgJCHbe5NAHaff57/3e/fcd+47557f+d173+Es1/o7zKlLSMSjdw+AV9o/4G5O9MJJEmMPak0Zpggm1EwGH6xV8h4VXydYvmRoJ1l+fBJyazw+GV7/DqMwnhdCI6w2hS2EDGlR8HAqK0f3mrBgxr6VH7R6AD8tqaqbedAxAe92vWy6YTxCxo0DoS1zGTwLu8ehj80I1Z1BzlSya+MfMOu8qlqll7AisNZZ8MpBwE8w+rMQmRyzdAa7RgqMMgrUb76+S9X2YKlWbNoWe0QVPRQakg3whx2v4WiBZgrswEeYVnkHEFI8KaMKs4kUqSs7S1aG/wKPuLumylNolKjhVPx5/HQA/R2a7DG1O5uzkhUCjQzAG4lCMFmoj1Ma01XDiVe1oC+Vm3Dg0I5vtSEWrg+R9oXTWfUvuiuqud0pXOw9CPnYD0fXTL2xpkpgYE0/MjWaUhmp0EXaTMRweUk9sepKQoTowidwTYshrQVczGHkbSPxodHn6tKwyZxMi4J4EC0dK7oYbcUoZY5NZt1ZruU+PDKdmM+zjmp/GiyQBbbxWpDRWj++/wzuNC98IsY3qJu+pMgcJp9lt9Fk8VST+PTsABLY/uRJBmR43j6cOoupeoemi6viVL5wQk2Hpq34O3epFso1IriTeJRzmRJJ6HHiKgy56HgPhasFEFuzJu72vvlbCEZ3kVhcNXG0ahMR+pB7nuIZVxkxOQx21rzD/Kse4rov/9pz5d0f/Gsse78J+2eeTbWnRy2dRKc8qneMPn2KUPMKx3/GPU0K1N+oVEVwsSNLYI1kqugip1Hk0spj0jtZOnopmAldR2d9yhHS2oac95wLUy0ZKkObJqdcMypKERqIt6/wXcj9IKxFxP0DtmqGGATee3FDIu8iS/4Fz7jbwuvuEBCbD4kaUmmOeEwlFl0Fj1nfw7HX3ImjtwyZH5F/3QKX3tCxRQeDLr+TTpsKYyo126bwjCCthid7s0rNyD5JfK94LHmY/U3rXk7soZH6GM7ybmvrLsuC2YawwxJBdwIpqtxVPhrVFzLwiBq6G4WpAmKKxWR0wDpHylkcKSJigPkEmQnPmZyWFz9jzQpVvUEcBig7ou5kF+E35hfkxops/Ifo8hjyKjPaKrH9CrnPoztckifWfMY/nuHrQ7FCfU7J9YSuEFIftjaqRTjlCyvqW1Q6WFH09T8aIvlbOC/KQ7+RYcAbPnSn1D3CV0buSK1ro9hVUzq8WrIRqsbVYH/rSVNBcIrfY886LXwrWzrluK/5L0HtzQsKaVzVz1OhX1xEQyvZtjipL45xr4+j7MFtrMxJYYWg3+tAafrCTTBn4ebiA8ld3IrSG+ersC9Xm6bVjROoOpcH9206SfbEhxbV1NkGsqtxfPsHCqK3mfV455muCBPuWJi75af24zroHO+biUDxMGHgE/L+7920OeQoFqk7JrLt6Z8wQS5S9Q2YA6ju2LAgI1aXxruGa+a8ensgVzOR6+ReI5Wq4NFaG5hbrAnhvH2tzq3h36Yxt+xksaKOWazy2nmJuEI063zgx+afE5oWCnu1awXNCWv6eOTHTgDlr0XmrYM7erY4kgkRsMoCZE09tKLHLi2NMRsnhAEJ/c/3+73kuN3UCKCkZK+mv6nqZNPxxrFDYDaiVivu/YN+mzJ6h3ZY7EJhtIDeSbR9jCqZPdyt9A8JLCuI6tcue3Jj/akjQXaeur2W3w9Z0WFxWH7hwk4ER4Vpt0j3xWu/+Wo6nTwTiKMNtbXkRgqdfp/00iQ+5EiDUlsR+2O/IXoxvaIxen6jW94lvn/pUG7xPSOsEnvOi0vXUIDPy6xQUoWVpmjAI1j1/iyY/CH/chtxqeVXu1PtsVTdpox22Yig6KcRN4NScy+87A28mEOw1A/kRzJ6zV9/OR1Zohd79f8y6fHkuuX9yFKmEQLVFD+/7NkvqSsTjsDKZCBa0oEm92kmLgVdtHntJ9ieFrr+b6Eyfw0+N1ckZ9xgyZP5ueQA0PJ7wjPmgmbqpQk66fUJkxxlyvLXJbzBXwTFNrr7Qpj9mKmfvuuLZlfY2qoSoSlmjLhrhYpW56lWTxPhRST8csn6jfzClDg/GG/N5ExFzfpBgw62xWCEuFe4QS5BQuOUh77bSpmtezf/jjPjImJfFyYtHg1an7tsgIiDs+CNWfpEpzgD3YU2cySI1fri6eDdeWHvIfT+M2/ereL0/49Tsc9iSQYH3OCmJfIwoKQOFKCBFD6oN+g7mdm617/kqxxEFuIrou3BRwZ4EOTDMm8NqgTQtMBsmfknKfeLkrlYvWN3gqroofbMTqAY5LnEzGkFflci2943x9axSnqnvHX7CnpBt3UsmV77HzcbYz/WkWB6z88dVObTUzztdQVPLpmCbFdAo1/+13DdI9+a4pPm0fCCuPCEruOZfHPHVpAgVN1ihWyWP2n2WMscswk62yUj4YiYXbqWQuMK7gmRy8IrJLQ290AIzcXpSsekzez8BVlGG5iDkeUKnxs+BUfLdP3/7ub1WZPLpfT/AlBLAQIAABQAAgAIAPNWyUzWo37aRwMAAOEJAAAUAAAAAAAAAAEAAAAAAAAAAAB1bml2ZXJzYWwvcGxheWVyLnhtbFBLAQIAABQAAgAIAFBRg1H8DUeV/AUAAOoVAAAdAAAAAAAAAAEAAAAAAHkDAAB1bml2ZXJzYWwvY29tbW9uX21lc3NhZ2VzLmxuZ1BLAQIAABQAAgAIAFBRg1EVHmAbowAAAH8BAAAuAAAAAAAAAAEAAAAAALAJAAB1bml2ZXJzYWwvcGxheWJhY2tfYW5kX25hdmlnYXRpb25fc2V0dGluZ3MueG1sUEsBAgAAFAACAAgAUFGDUcFueIEDBgAA2RwAACcAAAAAAAAAAQAAAAAAnwoAAHVuaXZlcnNhbC9mbGFzaF9wdWJsaXNoaW5nX3NldHRpbmdzLnhtbFBLAQIAABQAAgAIAFBRg1FJPdIkhgMAALgLAAAhAAAAAAAAAAEAAAAAAOcQAAB1bml2ZXJzYWwvZmxhc2hfc2tpbl9zZXR0aW5ncy54bWxQSwECAAAUAAIACABQUYNRD3y82u0FAABqHAAAJgAAAAAAAAABAAAAAACsFAAAdW5pdmVyc2FsL2h0bWxfcHVibGlzaGluZ19zZXR0aW5ncy54bWxQSwECAAAUAAIACABQUYNRRW5jtLgBAAA+BgAAHwAAAAAAAAABAAAAAADdGgAAdW5pdmVyc2FsL2h0bWxfc2tpbl9zZXR0aW5ncy5qc1BLAQIAABQAAgAIAKule1Edtk1BUksAAH5mAAAXAAAAAAAAAAAAAAAAANIcAAB1bml2ZXJzYWwvdW5pdmVyc2FsLnBuZ1BLBQYAAAAACAAIAHMCAABZaAAAAAA="/>
  <p:tag name="ISPRING_OUTPUT_FOLDER" val="C:\Users\Administrator\Desktop"/>
  <p:tag name="ISPRING_RESOURCE_FOLDER" val="C:\Users\Administrator\Desktop\Bài 17 - Phòng tránh tai nạn đuối nước [Autosaved]\"/>
  <p:tag name="ISPRING_PRESENTATION_PATH" val="C:\Users\Administrator\Desktop\Bài 17 - Phòng tránh tai nạn đuối nước [Autosaved].pptx"/>
  <p:tag name="ISPRING_SCREEN_RECS_UPDATED" val="C:\Users\Administrator\Desktop\Bài 17 - Phòng tránh tai nạn đuối nước [Autosaved]\"/>
  <p:tag name="ISPRING_UUID" val="{823D277D-D26E-485F-98A5-C18743AEDB62}"/>
  <p:tag name="FLASHSPRING_PRESENTATION_REFERENCES" val="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COURCE_TITLE" val="BAIDUTHI"/>
  <p:tag name="ISPRING_SCORM_RATE_QUIZZES" val="1"/>
  <p:tag name="ISPRING_SCORM_PASSING_SCORE" val="80.000000"/>
  <p:tag name="ISPRING_PRESENTATION_TITLE" val="BAIDUTH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Administrator\Desktop\Bài 17 - Phòng tránh tai nạn đuối nước [Autosaved]\quiz\quiz4.quiz"/>
  <p:tag name="ISPRING_QUIZ_RELATIVE_PATH" val="Bài 17 - Phòng tránh tai nạn đuối nước [Autosaved]\quiz\quiz4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6585</TotalTime>
  <Words>162</Words>
  <Application>Microsoft Office PowerPoint</Application>
  <PresentationFormat>Widescreen</PresentationFormat>
  <Paragraphs>28</Paragraphs>
  <Slides>8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Semibold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BAIDUTHI</dc:title>
  <dc:creator>Vu Thi Thuy</dc:creator>
  <cp:lastModifiedBy>Admin</cp:lastModifiedBy>
  <cp:revision>405</cp:revision>
  <dcterms:created xsi:type="dcterms:W3CDTF">2020-11-22T14:47:59Z</dcterms:created>
  <dcterms:modified xsi:type="dcterms:W3CDTF">2024-05-01T04:33:36Z</dcterms:modified>
</cp:coreProperties>
</file>